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448" r:id="rId2"/>
    <p:sldId id="370" r:id="rId3"/>
    <p:sldId id="544" r:id="rId4"/>
    <p:sldId id="466" r:id="rId5"/>
    <p:sldId id="563" r:id="rId6"/>
    <p:sldId id="467" r:id="rId7"/>
    <p:sldId id="593" r:id="rId8"/>
    <p:sldId id="594" r:id="rId9"/>
    <p:sldId id="452" r:id="rId10"/>
    <p:sldId id="536" r:id="rId11"/>
    <p:sldId id="538" r:id="rId12"/>
    <p:sldId id="600" r:id="rId13"/>
    <p:sldId id="535" r:id="rId14"/>
    <p:sldId id="540" r:id="rId15"/>
    <p:sldId id="541" r:id="rId16"/>
    <p:sldId id="455" r:id="rId17"/>
    <p:sldId id="456" r:id="rId18"/>
    <p:sldId id="459" r:id="rId19"/>
    <p:sldId id="460" r:id="rId20"/>
    <p:sldId id="484" r:id="rId21"/>
    <p:sldId id="657" r:id="rId22"/>
    <p:sldId id="673" r:id="rId23"/>
    <p:sldId id="671" r:id="rId24"/>
    <p:sldId id="687" r:id="rId25"/>
    <p:sldId id="672" r:id="rId26"/>
    <p:sldId id="674" r:id="rId27"/>
    <p:sldId id="675" r:id="rId28"/>
    <p:sldId id="676" r:id="rId29"/>
    <p:sldId id="679" r:id="rId30"/>
    <p:sldId id="681" r:id="rId31"/>
    <p:sldId id="684" r:id="rId32"/>
    <p:sldId id="658" r:id="rId33"/>
    <p:sldId id="542" r:id="rId34"/>
    <p:sldId id="617" r:id="rId35"/>
    <p:sldId id="618" r:id="rId36"/>
    <p:sldId id="619" r:id="rId37"/>
    <p:sldId id="620" r:id="rId38"/>
    <p:sldId id="621" r:id="rId39"/>
    <p:sldId id="623" r:id="rId40"/>
    <p:sldId id="624" r:id="rId41"/>
    <p:sldId id="625" r:id="rId42"/>
    <p:sldId id="659" r:id="rId43"/>
    <p:sldId id="626" r:id="rId44"/>
    <p:sldId id="627" r:id="rId45"/>
    <p:sldId id="628" r:id="rId46"/>
    <p:sldId id="629" r:id="rId47"/>
    <p:sldId id="630" r:id="rId48"/>
    <p:sldId id="631" r:id="rId49"/>
    <p:sldId id="632" r:id="rId50"/>
    <p:sldId id="633" r:id="rId51"/>
    <p:sldId id="634" r:id="rId52"/>
    <p:sldId id="660" r:id="rId53"/>
    <p:sldId id="636" r:id="rId54"/>
    <p:sldId id="637" r:id="rId55"/>
    <p:sldId id="639" r:id="rId56"/>
    <p:sldId id="640" r:id="rId57"/>
    <p:sldId id="641" r:id="rId58"/>
    <p:sldId id="642" r:id="rId59"/>
    <p:sldId id="643" r:id="rId60"/>
    <p:sldId id="644" r:id="rId61"/>
    <p:sldId id="645" r:id="rId62"/>
    <p:sldId id="670" r:id="rId63"/>
    <p:sldId id="682" r:id="rId64"/>
    <p:sldId id="661" r:id="rId65"/>
    <p:sldId id="663" r:id="rId66"/>
    <p:sldId id="664" r:id="rId67"/>
    <p:sldId id="665" r:id="rId68"/>
    <p:sldId id="662" r:id="rId69"/>
    <p:sldId id="666" r:id="rId70"/>
    <p:sldId id="688" r:id="rId71"/>
    <p:sldId id="689" r:id="rId72"/>
    <p:sldId id="690" r:id="rId73"/>
    <p:sldId id="667" r:id="rId74"/>
    <p:sldId id="668" r:id="rId75"/>
    <p:sldId id="488" r:id="rId76"/>
    <p:sldId id="505" r:id="rId77"/>
    <p:sldId id="506" r:id="rId78"/>
    <p:sldId id="516" r:id="rId79"/>
    <p:sldId id="489" r:id="rId80"/>
    <p:sldId id="685" r:id="rId81"/>
    <p:sldId id="522" r:id="rId82"/>
    <p:sldId id="686" r:id="rId83"/>
    <p:sldId id="526" r:id="rId84"/>
    <p:sldId id="525" r:id="rId85"/>
    <p:sldId id="524" r:id="rId86"/>
    <p:sldId id="590" r:id="rId87"/>
    <p:sldId id="468" r:id="rId88"/>
    <p:sldId id="550" r:id="rId89"/>
    <p:sldId id="552" r:id="rId90"/>
    <p:sldId id="551" r:id="rId91"/>
    <p:sldId id="313" r:id="rId92"/>
  </p:sldIdLst>
  <p:sldSz cx="12190413" cy="6858000"/>
  <p:notesSz cx="6761163" cy="994251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536435" algn="l" rtl="0" fontAlgn="base">
      <a:spcBef>
        <a:spcPct val="0"/>
      </a:spcBef>
      <a:spcAft>
        <a:spcPct val="0"/>
      </a:spcAft>
      <a:defRPr kern="1200">
        <a:solidFill>
          <a:schemeClr val="tx1"/>
        </a:solidFill>
        <a:latin typeface="Arial" charset="0"/>
        <a:ea typeface="+mn-ea"/>
        <a:cs typeface="Arial" charset="0"/>
      </a:defRPr>
    </a:lvl2pPr>
    <a:lvl3pPr marL="1072870" algn="l" rtl="0" fontAlgn="base">
      <a:spcBef>
        <a:spcPct val="0"/>
      </a:spcBef>
      <a:spcAft>
        <a:spcPct val="0"/>
      </a:spcAft>
      <a:defRPr kern="1200">
        <a:solidFill>
          <a:schemeClr val="tx1"/>
        </a:solidFill>
        <a:latin typeface="Arial" charset="0"/>
        <a:ea typeface="+mn-ea"/>
        <a:cs typeface="Arial" charset="0"/>
      </a:defRPr>
    </a:lvl3pPr>
    <a:lvl4pPr marL="1609304" algn="l" rtl="0" fontAlgn="base">
      <a:spcBef>
        <a:spcPct val="0"/>
      </a:spcBef>
      <a:spcAft>
        <a:spcPct val="0"/>
      </a:spcAft>
      <a:defRPr kern="1200">
        <a:solidFill>
          <a:schemeClr val="tx1"/>
        </a:solidFill>
        <a:latin typeface="Arial" charset="0"/>
        <a:ea typeface="+mn-ea"/>
        <a:cs typeface="Arial" charset="0"/>
      </a:defRPr>
    </a:lvl4pPr>
    <a:lvl5pPr marL="2145738" algn="l" rtl="0" fontAlgn="base">
      <a:spcBef>
        <a:spcPct val="0"/>
      </a:spcBef>
      <a:spcAft>
        <a:spcPct val="0"/>
      </a:spcAft>
      <a:defRPr kern="1200">
        <a:solidFill>
          <a:schemeClr val="tx1"/>
        </a:solidFill>
        <a:latin typeface="Arial" charset="0"/>
        <a:ea typeface="+mn-ea"/>
        <a:cs typeface="Arial" charset="0"/>
      </a:defRPr>
    </a:lvl5pPr>
    <a:lvl6pPr marL="2682173" algn="l" defTabSz="1072870" rtl="0" eaLnBrk="1" latinLnBrk="0" hangingPunct="1">
      <a:defRPr kern="1200">
        <a:solidFill>
          <a:schemeClr val="tx1"/>
        </a:solidFill>
        <a:latin typeface="Arial" charset="0"/>
        <a:ea typeface="+mn-ea"/>
        <a:cs typeface="Arial" charset="0"/>
      </a:defRPr>
    </a:lvl6pPr>
    <a:lvl7pPr marL="3218608" algn="l" defTabSz="1072870" rtl="0" eaLnBrk="1" latinLnBrk="0" hangingPunct="1">
      <a:defRPr kern="1200">
        <a:solidFill>
          <a:schemeClr val="tx1"/>
        </a:solidFill>
        <a:latin typeface="Arial" charset="0"/>
        <a:ea typeface="+mn-ea"/>
        <a:cs typeface="Arial" charset="0"/>
      </a:defRPr>
    </a:lvl7pPr>
    <a:lvl8pPr marL="3755042" algn="l" defTabSz="1072870" rtl="0" eaLnBrk="1" latinLnBrk="0" hangingPunct="1">
      <a:defRPr kern="1200">
        <a:solidFill>
          <a:schemeClr val="tx1"/>
        </a:solidFill>
        <a:latin typeface="Arial" charset="0"/>
        <a:ea typeface="+mn-ea"/>
        <a:cs typeface="Arial" charset="0"/>
      </a:defRPr>
    </a:lvl8pPr>
    <a:lvl9pPr marL="4291477" algn="l" defTabSz="107287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66"/>
    <a:srgbClr val="00CC99"/>
    <a:srgbClr val="CC0099"/>
    <a:srgbClr val="FF33CC"/>
    <a:srgbClr val="DBEEF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96433" autoAdjust="0"/>
  </p:normalViewPr>
  <p:slideViewPr>
    <p:cSldViewPr>
      <p:cViewPr varScale="1">
        <p:scale>
          <a:sx n="112" d="100"/>
          <a:sy n="112" d="100"/>
        </p:scale>
        <p:origin x="15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3318" y="-10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E0DDE-7ACF-4AF8-B30A-5E5E892C8504}" type="doc">
      <dgm:prSet loTypeId="urn:microsoft.com/office/officeart/2005/8/layout/vList4#1" loCatId="list" qsTypeId="urn:microsoft.com/office/officeart/2005/8/quickstyle/simple1" qsCatId="simple" csTypeId="urn:microsoft.com/office/officeart/2005/8/colors/colorful3" csCatId="colorful" phldr="1"/>
      <dgm:spPr/>
      <dgm:t>
        <a:bodyPr/>
        <a:lstStyle/>
        <a:p>
          <a:endParaRPr lang="tr-TR"/>
        </a:p>
      </dgm:t>
    </dgm:pt>
    <dgm:pt modelId="{6C149795-7E7A-4839-9874-AE0F86B2A785}">
      <dgm:prSet phldrT="[Metin]" custT="1">
        <dgm:style>
          <a:lnRef idx="3">
            <a:schemeClr val="lt1"/>
          </a:lnRef>
          <a:fillRef idx="1">
            <a:schemeClr val="accent2"/>
          </a:fillRef>
          <a:effectRef idx="1">
            <a:schemeClr val="accent2"/>
          </a:effectRef>
          <a:fontRef idx="minor">
            <a:schemeClr val="lt1"/>
          </a:fontRef>
        </dgm:style>
      </dgm:prSet>
      <dgm:spPr/>
      <dgm:t>
        <a:bodyPr/>
        <a:lstStyle/>
        <a:p>
          <a:r>
            <a:rPr lang="tr-TR" altLang="tr-TR" sz="2000" b="1" dirty="0"/>
            <a:t>Sağlık Hizmetleri </a:t>
          </a:r>
          <a:endParaRPr lang="tr-TR" sz="2000" b="1" dirty="0"/>
        </a:p>
      </dgm:t>
    </dgm:pt>
    <dgm:pt modelId="{890F48A8-5556-4A3B-A3B8-6F312BF3B3E3}" type="parTrans" cxnId="{7A5C427B-A961-4BFB-B232-3EC2B136FC27}">
      <dgm:prSet/>
      <dgm:spPr/>
      <dgm:t>
        <a:bodyPr/>
        <a:lstStyle/>
        <a:p>
          <a:endParaRPr lang="tr-TR" sz="1600"/>
        </a:p>
      </dgm:t>
    </dgm:pt>
    <dgm:pt modelId="{51D18637-F9D3-44BF-B84C-57B45D8749A6}" type="sibTrans" cxnId="{7A5C427B-A961-4BFB-B232-3EC2B136FC27}">
      <dgm:prSet/>
      <dgm:spPr/>
      <dgm:t>
        <a:bodyPr/>
        <a:lstStyle/>
        <a:p>
          <a:endParaRPr lang="tr-TR" sz="1600"/>
        </a:p>
      </dgm:t>
    </dgm:pt>
    <dgm:pt modelId="{82000966-8971-4F4E-8100-44D0587D88B8}">
      <dgm:prSet custT="1">
        <dgm:style>
          <a:lnRef idx="3">
            <a:schemeClr val="lt1"/>
          </a:lnRef>
          <a:fillRef idx="1">
            <a:schemeClr val="accent3"/>
          </a:fillRef>
          <a:effectRef idx="1">
            <a:schemeClr val="accent3"/>
          </a:effectRef>
          <a:fontRef idx="minor">
            <a:schemeClr val="lt1"/>
          </a:fontRef>
        </dgm:style>
      </dgm:prSet>
      <dgm:spPr/>
      <dgm:t>
        <a:bodyPr/>
        <a:lstStyle/>
        <a:p>
          <a:r>
            <a:rPr lang="tr-TR" altLang="tr-TR" sz="2000" b="1" dirty="0"/>
            <a:t>Beslenme</a:t>
          </a:r>
          <a:endParaRPr lang="tr-TR" sz="2000" b="1" dirty="0"/>
        </a:p>
      </dgm:t>
    </dgm:pt>
    <dgm:pt modelId="{3247BAE5-24E6-46C4-AEB7-83E8F8514E2B}" type="parTrans" cxnId="{616917D2-E63A-47F0-9B60-1B7D3245279A}">
      <dgm:prSet/>
      <dgm:spPr/>
      <dgm:t>
        <a:bodyPr/>
        <a:lstStyle/>
        <a:p>
          <a:endParaRPr lang="tr-TR" sz="1600"/>
        </a:p>
      </dgm:t>
    </dgm:pt>
    <dgm:pt modelId="{9C2D75F3-D4CE-488C-83B4-9FE43EC957F5}" type="sibTrans" cxnId="{616917D2-E63A-47F0-9B60-1B7D3245279A}">
      <dgm:prSet/>
      <dgm:spPr/>
      <dgm:t>
        <a:bodyPr/>
        <a:lstStyle/>
        <a:p>
          <a:endParaRPr lang="tr-TR" sz="1600"/>
        </a:p>
      </dgm:t>
    </dgm:pt>
    <dgm:pt modelId="{4B4AF452-9738-4255-8280-45C778279712}">
      <dgm:prSet custT="1">
        <dgm:style>
          <a:lnRef idx="3">
            <a:schemeClr val="lt1"/>
          </a:lnRef>
          <a:fillRef idx="1">
            <a:schemeClr val="accent5"/>
          </a:fillRef>
          <a:effectRef idx="1">
            <a:schemeClr val="accent5"/>
          </a:effectRef>
          <a:fontRef idx="minor">
            <a:schemeClr val="lt1"/>
          </a:fontRef>
        </dgm:style>
      </dgm:prSet>
      <dgm:spPr/>
      <dgm:t>
        <a:bodyPr/>
        <a:lstStyle/>
        <a:p>
          <a:r>
            <a:rPr lang="tr-TR" altLang="tr-TR" sz="2000" b="1" dirty="0"/>
            <a:t>Sağlıklı ve Güvenli Okul Çevresi</a:t>
          </a:r>
        </a:p>
      </dgm:t>
    </dgm:pt>
    <dgm:pt modelId="{28988CAB-B157-4DE1-825B-093E60225C2C}" type="parTrans" cxnId="{DB846E27-B027-4651-98E2-345B06064AD2}">
      <dgm:prSet/>
      <dgm:spPr/>
      <dgm:t>
        <a:bodyPr/>
        <a:lstStyle/>
        <a:p>
          <a:endParaRPr lang="tr-TR" sz="1600"/>
        </a:p>
      </dgm:t>
    </dgm:pt>
    <dgm:pt modelId="{BAB9F5E8-B4C4-465E-8DAD-AF342DB9D912}" type="sibTrans" cxnId="{DB846E27-B027-4651-98E2-345B06064AD2}">
      <dgm:prSet/>
      <dgm:spPr/>
      <dgm:t>
        <a:bodyPr/>
        <a:lstStyle/>
        <a:p>
          <a:endParaRPr lang="tr-TR" sz="1600"/>
        </a:p>
      </dgm:t>
    </dgm:pt>
    <dgm:pt modelId="{962E5787-20CA-47BB-B2B5-9829A0323D3F}" type="pres">
      <dgm:prSet presAssocID="{681E0DDE-7ACF-4AF8-B30A-5E5E892C8504}" presName="linear" presStyleCnt="0">
        <dgm:presLayoutVars>
          <dgm:dir/>
          <dgm:resizeHandles val="exact"/>
        </dgm:presLayoutVars>
      </dgm:prSet>
      <dgm:spPr/>
      <dgm:t>
        <a:bodyPr/>
        <a:lstStyle/>
        <a:p>
          <a:endParaRPr lang="tr-TR"/>
        </a:p>
      </dgm:t>
    </dgm:pt>
    <dgm:pt modelId="{A1E273FD-69E5-40B6-BCBF-F5EFB047D371}" type="pres">
      <dgm:prSet presAssocID="{6C149795-7E7A-4839-9874-AE0F86B2A785}" presName="comp" presStyleCnt="0"/>
      <dgm:spPr/>
    </dgm:pt>
    <dgm:pt modelId="{E6C71A88-AE87-4480-AFFD-C7C0E8047D62}" type="pres">
      <dgm:prSet presAssocID="{6C149795-7E7A-4839-9874-AE0F86B2A785}" presName="box" presStyleLbl="node1" presStyleIdx="0" presStyleCnt="3" custScaleY="22456"/>
      <dgm:spPr/>
      <dgm:t>
        <a:bodyPr/>
        <a:lstStyle/>
        <a:p>
          <a:endParaRPr lang="tr-TR"/>
        </a:p>
      </dgm:t>
    </dgm:pt>
    <dgm:pt modelId="{E6249F40-DBA0-476C-A2BE-F840B8386192}" type="pres">
      <dgm:prSet presAssocID="{6C149795-7E7A-4839-9874-AE0F86B2A785}" presName="img" presStyleLbl="fgImgPlace1" presStyleIdx="0" presStyleCnt="3" custScaleX="60594" custScaleY="21491"/>
      <dgm:spPr>
        <a:blipFill rotWithShape="0">
          <a:blip xmlns:r="http://schemas.openxmlformats.org/officeDocument/2006/relationships" r:embed="rId1"/>
          <a:stretch>
            <a:fillRect/>
          </a:stretch>
        </a:blipFill>
      </dgm:spPr>
    </dgm:pt>
    <dgm:pt modelId="{52C9434B-8D2E-4D6C-A0A1-F970FF0FAE4B}" type="pres">
      <dgm:prSet presAssocID="{6C149795-7E7A-4839-9874-AE0F86B2A785}" presName="text" presStyleLbl="node1" presStyleIdx="0" presStyleCnt="3">
        <dgm:presLayoutVars>
          <dgm:bulletEnabled val="1"/>
        </dgm:presLayoutVars>
      </dgm:prSet>
      <dgm:spPr/>
      <dgm:t>
        <a:bodyPr/>
        <a:lstStyle/>
        <a:p>
          <a:endParaRPr lang="tr-TR"/>
        </a:p>
      </dgm:t>
    </dgm:pt>
    <dgm:pt modelId="{C5F95F5F-0874-4738-A539-13322D07253B}" type="pres">
      <dgm:prSet presAssocID="{51D18637-F9D3-44BF-B84C-57B45D8749A6}" presName="spacer" presStyleCnt="0"/>
      <dgm:spPr/>
    </dgm:pt>
    <dgm:pt modelId="{D3AD80FC-E75A-45B2-8C55-643F141D5498}" type="pres">
      <dgm:prSet presAssocID="{4B4AF452-9738-4255-8280-45C778279712}" presName="comp" presStyleCnt="0"/>
      <dgm:spPr/>
    </dgm:pt>
    <dgm:pt modelId="{924A23F7-9C75-44FC-9FD9-4CC6719120DE}" type="pres">
      <dgm:prSet presAssocID="{4B4AF452-9738-4255-8280-45C778279712}" presName="box" presStyleLbl="node1" presStyleIdx="1" presStyleCnt="3" custScaleY="26384" custLinFactNeighborY="-3577"/>
      <dgm:spPr/>
      <dgm:t>
        <a:bodyPr/>
        <a:lstStyle/>
        <a:p>
          <a:endParaRPr lang="tr-TR"/>
        </a:p>
      </dgm:t>
    </dgm:pt>
    <dgm:pt modelId="{B8614BDC-829C-40D1-827A-4DE773CB2A09}" type="pres">
      <dgm:prSet presAssocID="{4B4AF452-9738-4255-8280-45C778279712}" presName="img" presStyleLbl="fgImgPlace1" presStyleIdx="1" presStyleCnt="3" custScaleX="60594" custScaleY="24989" custLinFactNeighborX="-6438" custLinFactNeighborY="-5643"/>
      <dgm:spPr>
        <a:blipFill rotWithShape="0">
          <a:blip xmlns:r="http://schemas.openxmlformats.org/officeDocument/2006/relationships" r:embed="rId2"/>
          <a:stretch>
            <a:fillRect/>
          </a:stretch>
        </a:blipFill>
      </dgm:spPr>
    </dgm:pt>
    <dgm:pt modelId="{95026C31-0B36-4166-869A-CC031CD171B1}" type="pres">
      <dgm:prSet presAssocID="{4B4AF452-9738-4255-8280-45C778279712}" presName="text" presStyleLbl="node1" presStyleIdx="1" presStyleCnt="3">
        <dgm:presLayoutVars>
          <dgm:bulletEnabled val="1"/>
        </dgm:presLayoutVars>
      </dgm:prSet>
      <dgm:spPr/>
      <dgm:t>
        <a:bodyPr/>
        <a:lstStyle/>
        <a:p>
          <a:endParaRPr lang="tr-TR"/>
        </a:p>
      </dgm:t>
    </dgm:pt>
    <dgm:pt modelId="{29AAA86C-DC7D-4030-A020-6195FC6D4C79}" type="pres">
      <dgm:prSet presAssocID="{BAB9F5E8-B4C4-465E-8DAD-AF342DB9D912}" presName="spacer" presStyleCnt="0"/>
      <dgm:spPr/>
    </dgm:pt>
    <dgm:pt modelId="{2B82602B-E92D-4CA3-BAEF-51F866641C61}" type="pres">
      <dgm:prSet presAssocID="{82000966-8971-4F4E-8100-44D0587D88B8}" presName="comp" presStyleCnt="0"/>
      <dgm:spPr/>
    </dgm:pt>
    <dgm:pt modelId="{0A184964-C58A-46A5-966D-88DEB8127390}" type="pres">
      <dgm:prSet presAssocID="{82000966-8971-4F4E-8100-44D0587D88B8}" presName="box" presStyleLbl="node1" presStyleIdx="2" presStyleCnt="3" custScaleY="23038" custLinFactNeighborY="-8314"/>
      <dgm:spPr/>
      <dgm:t>
        <a:bodyPr/>
        <a:lstStyle/>
        <a:p>
          <a:endParaRPr lang="tr-TR"/>
        </a:p>
      </dgm:t>
    </dgm:pt>
    <dgm:pt modelId="{6B654164-3A1F-4F0D-8AE2-A8243DE481C7}" type="pres">
      <dgm:prSet presAssocID="{82000966-8971-4F4E-8100-44D0587D88B8}" presName="img" presStyleLbl="fgImgPlace1" presStyleIdx="2" presStyleCnt="3" custScaleX="61905" custScaleY="17042" custLinFactNeighborY="-9691"/>
      <dgm:spPr>
        <a:blipFill rotWithShape="0">
          <a:blip xmlns:r="http://schemas.openxmlformats.org/officeDocument/2006/relationships" r:embed="rId3"/>
          <a:stretch>
            <a:fillRect/>
          </a:stretch>
        </a:blipFill>
      </dgm:spPr>
    </dgm:pt>
    <dgm:pt modelId="{EB307193-997D-4968-BAAF-9F5C5BE78EBC}" type="pres">
      <dgm:prSet presAssocID="{82000966-8971-4F4E-8100-44D0587D88B8}" presName="text" presStyleLbl="node1" presStyleIdx="2" presStyleCnt="3">
        <dgm:presLayoutVars>
          <dgm:bulletEnabled val="1"/>
        </dgm:presLayoutVars>
      </dgm:prSet>
      <dgm:spPr/>
      <dgm:t>
        <a:bodyPr/>
        <a:lstStyle/>
        <a:p>
          <a:endParaRPr lang="tr-TR"/>
        </a:p>
      </dgm:t>
    </dgm:pt>
  </dgm:ptLst>
  <dgm:cxnLst>
    <dgm:cxn modelId="{B2514685-A4CD-48E2-83E3-F1858E838D0B}" type="presOf" srcId="{82000966-8971-4F4E-8100-44D0587D88B8}" destId="{EB307193-997D-4968-BAAF-9F5C5BE78EBC}" srcOrd="1" destOrd="0" presId="urn:microsoft.com/office/officeart/2005/8/layout/vList4#1"/>
    <dgm:cxn modelId="{843C55E0-B82B-4680-8199-BF7DCFE81633}" type="presOf" srcId="{6C149795-7E7A-4839-9874-AE0F86B2A785}" destId="{E6C71A88-AE87-4480-AFFD-C7C0E8047D62}" srcOrd="0" destOrd="0" presId="urn:microsoft.com/office/officeart/2005/8/layout/vList4#1"/>
    <dgm:cxn modelId="{DB846E27-B027-4651-98E2-345B06064AD2}" srcId="{681E0DDE-7ACF-4AF8-B30A-5E5E892C8504}" destId="{4B4AF452-9738-4255-8280-45C778279712}" srcOrd="1" destOrd="0" parTransId="{28988CAB-B157-4DE1-825B-093E60225C2C}" sibTransId="{BAB9F5E8-B4C4-465E-8DAD-AF342DB9D912}"/>
    <dgm:cxn modelId="{616917D2-E63A-47F0-9B60-1B7D3245279A}" srcId="{681E0DDE-7ACF-4AF8-B30A-5E5E892C8504}" destId="{82000966-8971-4F4E-8100-44D0587D88B8}" srcOrd="2" destOrd="0" parTransId="{3247BAE5-24E6-46C4-AEB7-83E8F8514E2B}" sibTransId="{9C2D75F3-D4CE-488C-83B4-9FE43EC957F5}"/>
    <dgm:cxn modelId="{32665C9F-F87E-403C-AC28-7BCF7E981104}" type="presOf" srcId="{82000966-8971-4F4E-8100-44D0587D88B8}" destId="{0A184964-C58A-46A5-966D-88DEB8127390}" srcOrd="0" destOrd="0" presId="urn:microsoft.com/office/officeart/2005/8/layout/vList4#1"/>
    <dgm:cxn modelId="{7A5C427B-A961-4BFB-B232-3EC2B136FC27}" srcId="{681E0DDE-7ACF-4AF8-B30A-5E5E892C8504}" destId="{6C149795-7E7A-4839-9874-AE0F86B2A785}" srcOrd="0" destOrd="0" parTransId="{890F48A8-5556-4A3B-A3B8-6F312BF3B3E3}" sibTransId="{51D18637-F9D3-44BF-B84C-57B45D8749A6}"/>
    <dgm:cxn modelId="{68EC16AF-7F6E-4D10-A660-37796606C0AF}" type="presOf" srcId="{4B4AF452-9738-4255-8280-45C778279712}" destId="{95026C31-0B36-4166-869A-CC031CD171B1}" srcOrd="1" destOrd="0" presId="urn:microsoft.com/office/officeart/2005/8/layout/vList4#1"/>
    <dgm:cxn modelId="{E810C0E6-9281-46E8-ACBF-45571F799D0F}" type="presOf" srcId="{4B4AF452-9738-4255-8280-45C778279712}" destId="{924A23F7-9C75-44FC-9FD9-4CC6719120DE}" srcOrd="0" destOrd="0" presId="urn:microsoft.com/office/officeart/2005/8/layout/vList4#1"/>
    <dgm:cxn modelId="{5A864C1A-336A-441E-B614-482A4095AE4F}" type="presOf" srcId="{681E0DDE-7ACF-4AF8-B30A-5E5E892C8504}" destId="{962E5787-20CA-47BB-B2B5-9829A0323D3F}" srcOrd="0" destOrd="0" presId="urn:microsoft.com/office/officeart/2005/8/layout/vList4#1"/>
    <dgm:cxn modelId="{9F6102EC-0D6A-4128-8887-FF122826F7BD}" type="presOf" srcId="{6C149795-7E7A-4839-9874-AE0F86B2A785}" destId="{52C9434B-8D2E-4D6C-A0A1-F970FF0FAE4B}" srcOrd="1" destOrd="0" presId="urn:microsoft.com/office/officeart/2005/8/layout/vList4#1"/>
    <dgm:cxn modelId="{AF392BA6-6E15-4997-910E-6574228F2C0F}" type="presParOf" srcId="{962E5787-20CA-47BB-B2B5-9829A0323D3F}" destId="{A1E273FD-69E5-40B6-BCBF-F5EFB047D371}" srcOrd="0" destOrd="0" presId="urn:microsoft.com/office/officeart/2005/8/layout/vList4#1"/>
    <dgm:cxn modelId="{A4B14A0B-0D00-4894-937A-CE9EA020976F}" type="presParOf" srcId="{A1E273FD-69E5-40B6-BCBF-F5EFB047D371}" destId="{E6C71A88-AE87-4480-AFFD-C7C0E8047D62}" srcOrd="0" destOrd="0" presId="urn:microsoft.com/office/officeart/2005/8/layout/vList4#1"/>
    <dgm:cxn modelId="{122F82D5-6564-4368-9FA6-A74943AAD6DC}" type="presParOf" srcId="{A1E273FD-69E5-40B6-BCBF-F5EFB047D371}" destId="{E6249F40-DBA0-476C-A2BE-F840B8386192}" srcOrd="1" destOrd="0" presId="urn:microsoft.com/office/officeart/2005/8/layout/vList4#1"/>
    <dgm:cxn modelId="{CE1079AB-CFB1-4F94-A1CE-44CC7F4549A0}" type="presParOf" srcId="{A1E273FD-69E5-40B6-BCBF-F5EFB047D371}" destId="{52C9434B-8D2E-4D6C-A0A1-F970FF0FAE4B}" srcOrd="2" destOrd="0" presId="urn:microsoft.com/office/officeart/2005/8/layout/vList4#1"/>
    <dgm:cxn modelId="{C5D0BEB0-1658-462D-8522-BCE124EEDF56}" type="presParOf" srcId="{962E5787-20CA-47BB-B2B5-9829A0323D3F}" destId="{C5F95F5F-0874-4738-A539-13322D07253B}" srcOrd="1" destOrd="0" presId="urn:microsoft.com/office/officeart/2005/8/layout/vList4#1"/>
    <dgm:cxn modelId="{79F96FE1-9EB5-482F-85A5-3F13D9CED362}" type="presParOf" srcId="{962E5787-20CA-47BB-B2B5-9829A0323D3F}" destId="{D3AD80FC-E75A-45B2-8C55-643F141D5498}" srcOrd="2" destOrd="0" presId="urn:microsoft.com/office/officeart/2005/8/layout/vList4#1"/>
    <dgm:cxn modelId="{E4A051DD-5119-420D-A993-B01C30B25F4D}" type="presParOf" srcId="{D3AD80FC-E75A-45B2-8C55-643F141D5498}" destId="{924A23F7-9C75-44FC-9FD9-4CC6719120DE}" srcOrd="0" destOrd="0" presId="urn:microsoft.com/office/officeart/2005/8/layout/vList4#1"/>
    <dgm:cxn modelId="{13222DF8-0116-418D-A1B5-F4BA2A4F5111}" type="presParOf" srcId="{D3AD80FC-E75A-45B2-8C55-643F141D5498}" destId="{B8614BDC-829C-40D1-827A-4DE773CB2A09}" srcOrd="1" destOrd="0" presId="urn:microsoft.com/office/officeart/2005/8/layout/vList4#1"/>
    <dgm:cxn modelId="{6AC45B1F-1438-43E3-A779-59F40D510043}" type="presParOf" srcId="{D3AD80FC-E75A-45B2-8C55-643F141D5498}" destId="{95026C31-0B36-4166-869A-CC031CD171B1}" srcOrd="2" destOrd="0" presId="urn:microsoft.com/office/officeart/2005/8/layout/vList4#1"/>
    <dgm:cxn modelId="{D6B0B8EA-8224-48B2-9B28-E1FE1B25916E}" type="presParOf" srcId="{962E5787-20CA-47BB-B2B5-9829A0323D3F}" destId="{29AAA86C-DC7D-4030-A020-6195FC6D4C79}" srcOrd="3" destOrd="0" presId="urn:microsoft.com/office/officeart/2005/8/layout/vList4#1"/>
    <dgm:cxn modelId="{21EFBBD2-E5C3-41D7-9D35-C9A61A52A3EF}" type="presParOf" srcId="{962E5787-20CA-47BB-B2B5-9829A0323D3F}" destId="{2B82602B-E92D-4CA3-BAEF-51F866641C61}" srcOrd="4" destOrd="0" presId="urn:microsoft.com/office/officeart/2005/8/layout/vList4#1"/>
    <dgm:cxn modelId="{4570AC94-26B3-4A07-8211-71BAF2DEF13A}" type="presParOf" srcId="{2B82602B-E92D-4CA3-BAEF-51F866641C61}" destId="{0A184964-C58A-46A5-966D-88DEB8127390}" srcOrd="0" destOrd="0" presId="urn:microsoft.com/office/officeart/2005/8/layout/vList4#1"/>
    <dgm:cxn modelId="{559A489B-0287-4C39-B8B0-067AE3DF198E}" type="presParOf" srcId="{2B82602B-E92D-4CA3-BAEF-51F866641C61}" destId="{6B654164-3A1F-4F0D-8AE2-A8243DE481C7}" srcOrd="1" destOrd="0" presId="urn:microsoft.com/office/officeart/2005/8/layout/vList4#1"/>
    <dgm:cxn modelId="{2FBBBF1A-7A16-4B1D-A77C-736CB446F4F3}" type="presParOf" srcId="{2B82602B-E92D-4CA3-BAEF-51F866641C61}" destId="{EB307193-997D-4968-BAAF-9F5C5BE78EB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71A88-AE87-4480-AFFD-C7C0E8047D62}">
      <dsp:nvSpPr>
        <dsp:cNvPr id="0" name=""/>
        <dsp:cNvSpPr/>
      </dsp:nvSpPr>
      <dsp:spPr>
        <a:xfrm>
          <a:off x="0" y="0"/>
          <a:ext cx="3714776" cy="609600"/>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Sağlık Hizmetleri </a:t>
          </a:r>
          <a:endParaRPr lang="tr-TR" sz="2000" b="1" kern="1200" dirty="0"/>
        </a:p>
      </dsp:txBody>
      <dsp:txXfrm>
        <a:off x="1014419" y="0"/>
        <a:ext cx="2700356" cy="609600"/>
      </dsp:txXfrm>
    </dsp:sp>
    <dsp:sp modelId="{E6249F40-DBA0-476C-A2BE-F840B8386192}">
      <dsp:nvSpPr>
        <dsp:cNvPr id="0" name=""/>
        <dsp:cNvSpPr/>
      </dsp:nvSpPr>
      <dsp:spPr>
        <a:xfrm>
          <a:off x="417848" y="71438"/>
          <a:ext cx="450186" cy="46672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A23F7-9C75-44FC-9FD9-4CC6719120DE}">
      <dsp:nvSpPr>
        <dsp:cNvPr id="0" name=""/>
        <dsp:cNvSpPr/>
      </dsp:nvSpPr>
      <dsp:spPr>
        <a:xfrm>
          <a:off x="0" y="783962"/>
          <a:ext cx="3714776" cy="716231"/>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Sağlıklı ve Güvenli Okul Çevresi</a:t>
          </a:r>
        </a:p>
      </dsp:txBody>
      <dsp:txXfrm>
        <a:off x="1014419" y="783962"/>
        <a:ext cx="2700356" cy="716231"/>
      </dsp:txXfrm>
    </dsp:sp>
    <dsp:sp modelId="{B8614BDC-829C-40D1-827A-4DE773CB2A09}">
      <dsp:nvSpPr>
        <dsp:cNvPr id="0" name=""/>
        <dsp:cNvSpPr/>
      </dsp:nvSpPr>
      <dsp:spPr>
        <a:xfrm>
          <a:off x="370017" y="845285"/>
          <a:ext cx="450186" cy="54268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184964-C58A-46A5-966D-88DEB8127390}">
      <dsp:nvSpPr>
        <dsp:cNvPr id="0" name=""/>
        <dsp:cNvSpPr/>
      </dsp:nvSpPr>
      <dsp:spPr>
        <a:xfrm>
          <a:off x="0" y="1643065"/>
          <a:ext cx="3714776" cy="625399"/>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Beslenme</a:t>
          </a:r>
          <a:endParaRPr lang="tr-TR" sz="2000" b="1" kern="1200" dirty="0"/>
        </a:p>
      </dsp:txBody>
      <dsp:txXfrm>
        <a:off x="1014419" y="1643065"/>
        <a:ext cx="2700356" cy="625399"/>
      </dsp:txXfrm>
    </dsp:sp>
    <dsp:sp modelId="{6B654164-3A1F-4F0D-8AE2-A8243DE481C7}">
      <dsp:nvSpPr>
        <dsp:cNvPr id="0" name=""/>
        <dsp:cNvSpPr/>
      </dsp:nvSpPr>
      <dsp:spPr>
        <a:xfrm>
          <a:off x="412978" y="1785947"/>
          <a:ext cx="459926" cy="37010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29837" cy="49712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dirty="0"/>
          </a:p>
        </p:txBody>
      </p:sp>
      <p:sp>
        <p:nvSpPr>
          <p:cNvPr id="3" name="2 Veri Yer Tutucusu"/>
          <p:cNvSpPr>
            <a:spLocks noGrp="1"/>
          </p:cNvSpPr>
          <p:nvPr>
            <p:ph type="dt" idx="1"/>
          </p:nvPr>
        </p:nvSpPr>
        <p:spPr>
          <a:xfrm>
            <a:off x="3829761" y="0"/>
            <a:ext cx="2929837" cy="49712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F33CF7-F800-4AE0-B860-0E10A1A88563}" type="datetimeFigureOut">
              <a:rPr lang="tr-TR"/>
              <a:pPr>
                <a:defRPr/>
              </a:pPr>
              <a:t>20.01.2020</a:t>
            </a:fld>
            <a:endParaRPr lang="tr-TR" dirty="0"/>
          </a:p>
        </p:txBody>
      </p:sp>
      <p:sp>
        <p:nvSpPr>
          <p:cNvPr id="4" name="3 Slayt Görüntüsü Yer Tutucusu"/>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4 Not Yer Tutucusu"/>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dirty="0"/>
          </a:p>
        </p:txBody>
      </p:sp>
      <p:sp>
        <p:nvSpPr>
          <p:cNvPr id="7" name="6 Slayt Numarası Yer Tutucusu"/>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A6F1D0-B27D-4D7F-92DB-502E2124982B}" type="slidenum">
              <a:rPr lang="tr-TR"/>
              <a:pPr>
                <a:defRPr/>
              </a:pPr>
              <a:t>‹#›</a:t>
            </a:fld>
            <a:endParaRPr lang="tr-TR" dirty="0"/>
          </a:p>
        </p:txBody>
      </p:sp>
    </p:spTree>
    <p:extLst>
      <p:ext uri="{BB962C8B-B14F-4D97-AF65-F5344CB8AC3E}">
        <p14:creationId xmlns:p14="http://schemas.microsoft.com/office/powerpoint/2010/main" val="2103540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36435" algn="l" rtl="0" eaLnBrk="0" fontAlgn="base" hangingPunct="0">
      <a:spcBef>
        <a:spcPct val="30000"/>
      </a:spcBef>
      <a:spcAft>
        <a:spcPct val="0"/>
      </a:spcAft>
      <a:defRPr sz="1400" kern="1200">
        <a:solidFill>
          <a:schemeClr val="tx1"/>
        </a:solidFill>
        <a:latin typeface="+mn-lt"/>
        <a:ea typeface="+mn-ea"/>
        <a:cs typeface="+mn-cs"/>
      </a:defRPr>
    </a:lvl2pPr>
    <a:lvl3pPr marL="1072870" algn="l" rtl="0" eaLnBrk="0" fontAlgn="base" hangingPunct="0">
      <a:spcBef>
        <a:spcPct val="30000"/>
      </a:spcBef>
      <a:spcAft>
        <a:spcPct val="0"/>
      </a:spcAft>
      <a:defRPr sz="1400" kern="1200">
        <a:solidFill>
          <a:schemeClr val="tx1"/>
        </a:solidFill>
        <a:latin typeface="+mn-lt"/>
        <a:ea typeface="+mn-ea"/>
        <a:cs typeface="+mn-cs"/>
      </a:defRPr>
    </a:lvl3pPr>
    <a:lvl4pPr marL="1609304" algn="l" rtl="0" eaLnBrk="0" fontAlgn="base" hangingPunct="0">
      <a:spcBef>
        <a:spcPct val="30000"/>
      </a:spcBef>
      <a:spcAft>
        <a:spcPct val="0"/>
      </a:spcAft>
      <a:defRPr sz="1400" kern="1200">
        <a:solidFill>
          <a:schemeClr val="tx1"/>
        </a:solidFill>
        <a:latin typeface="+mn-lt"/>
        <a:ea typeface="+mn-ea"/>
        <a:cs typeface="+mn-cs"/>
      </a:defRPr>
    </a:lvl4pPr>
    <a:lvl5pPr marL="2145738" algn="l" rtl="0" eaLnBrk="0" fontAlgn="base" hangingPunct="0">
      <a:spcBef>
        <a:spcPct val="30000"/>
      </a:spcBef>
      <a:spcAft>
        <a:spcPct val="0"/>
      </a:spcAft>
      <a:defRPr sz="1400" kern="1200">
        <a:solidFill>
          <a:schemeClr val="tx1"/>
        </a:solidFill>
        <a:latin typeface="+mn-lt"/>
        <a:ea typeface="+mn-ea"/>
        <a:cs typeface="+mn-cs"/>
      </a:defRPr>
    </a:lvl5pPr>
    <a:lvl6pPr marL="2682173" algn="l" defTabSz="1072870" rtl="0" eaLnBrk="1" latinLnBrk="0" hangingPunct="1">
      <a:defRPr sz="1400" kern="1200">
        <a:solidFill>
          <a:schemeClr val="tx1"/>
        </a:solidFill>
        <a:latin typeface="+mn-lt"/>
        <a:ea typeface="+mn-ea"/>
        <a:cs typeface="+mn-cs"/>
      </a:defRPr>
    </a:lvl6pPr>
    <a:lvl7pPr marL="3218608" algn="l" defTabSz="1072870" rtl="0" eaLnBrk="1" latinLnBrk="0" hangingPunct="1">
      <a:defRPr sz="1400" kern="1200">
        <a:solidFill>
          <a:schemeClr val="tx1"/>
        </a:solidFill>
        <a:latin typeface="+mn-lt"/>
        <a:ea typeface="+mn-ea"/>
        <a:cs typeface="+mn-cs"/>
      </a:defRPr>
    </a:lvl7pPr>
    <a:lvl8pPr marL="3755042" algn="l" defTabSz="1072870" rtl="0" eaLnBrk="1" latinLnBrk="0" hangingPunct="1">
      <a:defRPr sz="1400" kern="1200">
        <a:solidFill>
          <a:schemeClr val="tx1"/>
        </a:solidFill>
        <a:latin typeface="+mn-lt"/>
        <a:ea typeface="+mn-ea"/>
        <a:cs typeface="+mn-cs"/>
      </a:defRPr>
    </a:lvl8pPr>
    <a:lvl9pPr marL="4291477" algn="l" defTabSz="107287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281" y="2130428"/>
            <a:ext cx="10361851" cy="1470026"/>
          </a:xfrm>
          <a:prstGeom prst="rect">
            <a:avLst/>
          </a:prstGeom>
        </p:spPr>
        <p:txBody>
          <a:bodyPr lIns="80458" tIns="40229" rIns="80458" bIns="40229"/>
          <a:lstStyle/>
          <a:p>
            <a:r>
              <a:rPr lang="tr-TR" smtClean="0"/>
              <a:t>Asıl başlık stili için tıklatın</a:t>
            </a:r>
            <a:endParaRPr lang="tr-TR"/>
          </a:p>
        </p:txBody>
      </p:sp>
      <p:sp>
        <p:nvSpPr>
          <p:cNvPr id="3" name="2 Alt Başlık"/>
          <p:cNvSpPr>
            <a:spLocks noGrp="1"/>
          </p:cNvSpPr>
          <p:nvPr>
            <p:ph type="subTitle" idx="1"/>
          </p:nvPr>
        </p:nvSpPr>
        <p:spPr>
          <a:xfrm>
            <a:off x="1828562" y="3886200"/>
            <a:ext cx="8533289" cy="1752600"/>
          </a:xfrm>
          <a:prstGeom prst="rect">
            <a:avLst/>
          </a:prstGeom>
        </p:spPr>
        <p:txBody>
          <a:bodyPr lIns="80458" tIns="40229" rIns="80458" bIns="40229"/>
          <a:lstStyle>
            <a:lvl1pPr marL="0" indent="0" algn="ctr">
              <a:buNone/>
              <a:defRPr>
                <a:solidFill>
                  <a:schemeClr val="tx1">
                    <a:tint val="75000"/>
                  </a:schemeClr>
                </a:solidFill>
              </a:defRPr>
            </a:lvl1pPr>
            <a:lvl2pPr marL="536435" indent="0" algn="ctr">
              <a:buNone/>
              <a:defRPr>
                <a:solidFill>
                  <a:schemeClr val="tx1">
                    <a:tint val="75000"/>
                  </a:schemeClr>
                </a:solidFill>
              </a:defRPr>
            </a:lvl2pPr>
            <a:lvl3pPr marL="1072870" indent="0" algn="ctr">
              <a:buNone/>
              <a:defRPr>
                <a:solidFill>
                  <a:schemeClr val="tx1">
                    <a:tint val="75000"/>
                  </a:schemeClr>
                </a:solidFill>
              </a:defRPr>
            </a:lvl3pPr>
            <a:lvl4pPr marL="1609304" indent="0" algn="ctr">
              <a:buNone/>
              <a:defRPr>
                <a:solidFill>
                  <a:schemeClr val="tx1">
                    <a:tint val="75000"/>
                  </a:schemeClr>
                </a:solidFill>
              </a:defRPr>
            </a:lvl4pPr>
            <a:lvl5pPr marL="2145738" indent="0" algn="ctr">
              <a:buNone/>
              <a:defRPr>
                <a:solidFill>
                  <a:schemeClr val="tx1">
                    <a:tint val="75000"/>
                  </a:schemeClr>
                </a:solidFill>
              </a:defRPr>
            </a:lvl5pPr>
            <a:lvl6pPr marL="2682173" indent="0" algn="ctr">
              <a:buNone/>
              <a:defRPr>
                <a:solidFill>
                  <a:schemeClr val="tx1">
                    <a:tint val="75000"/>
                  </a:schemeClr>
                </a:solidFill>
              </a:defRPr>
            </a:lvl6pPr>
            <a:lvl7pPr marL="3218608" indent="0" algn="ctr">
              <a:buNone/>
              <a:defRPr>
                <a:solidFill>
                  <a:schemeClr val="tx1">
                    <a:tint val="75000"/>
                  </a:schemeClr>
                </a:solidFill>
              </a:defRPr>
            </a:lvl7pPr>
            <a:lvl8pPr marL="3755042" indent="0" algn="ctr">
              <a:buNone/>
              <a:defRPr>
                <a:solidFill>
                  <a:schemeClr val="tx1">
                    <a:tint val="75000"/>
                  </a:schemeClr>
                </a:solidFill>
              </a:defRPr>
            </a:lvl8pPr>
            <a:lvl9pPr marL="429147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5069D178-02AB-4124-9FEC-6FFF3FDDD249}" type="datetimeFigureOut">
              <a:rPr lang="tr-TR"/>
              <a:pPr>
                <a:defRPr/>
              </a:pPr>
              <a:t>20.01.2020</a:t>
            </a:fld>
            <a:endParaRPr lang="tr-TR" dirty="0"/>
          </a:p>
        </p:txBody>
      </p:sp>
      <p:sp>
        <p:nvSpPr>
          <p:cNvPr id="5"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6"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DF614070-9012-4035-B896-FFC1D139A00B}"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4638"/>
            <a:ext cx="10971372" cy="1143000"/>
          </a:xfrm>
          <a:prstGeom prst="rect">
            <a:avLst/>
          </a:prstGeom>
        </p:spPr>
        <p:txBody>
          <a:bodyPr lIns="80458" tIns="40229" rIns="80458" bIns="40229"/>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521" y="1600204"/>
            <a:ext cx="10971372" cy="4525963"/>
          </a:xfrm>
          <a:prstGeom prst="rect">
            <a:avLst/>
          </a:prstGeom>
        </p:spPr>
        <p:txBody>
          <a:bodyPr vert="eaVert" lIns="80458" tIns="40229" rIns="80458" bIns="40229"/>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394A9A26-15CF-48BF-8AE0-5026257F4888}" type="datetimeFigureOut">
              <a:rPr lang="tr-TR"/>
              <a:pPr>
                <a:defRPr/>
              </a:pPr>
              <a:t>20.01.2020</a:t>
            </a:fld>
            <a:endParaRPr lang="tr-TR" dirty="0"/>
          </a:p>
        </p:txBody>
      </p:sp>
      <p:sp>
        <p:nvSpPr>
          <p:cNvPr id="5"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6"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CBA84B65-5A3F-4F4B-807A-47265CA9794F}"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8049" y="274640"/>
            <a:ext cx="2742843" cy="5851525"/>
          </a:xfrm>
          <a:prstGeom prst="rect">
            <a:avLst/>
          </a:prstGeom>
        </p:spPr>
        <p:txBody>
          <a:bodyPr vert="eaVert" lIns="80458" tIns="40229" rIns="80458" bIns="40229"/>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522" y="274640"/>
            <a:ext cx="8025355" cy="5851525"/>
          </a:xfrm>
          <a:prstGeom prst="rect">
            <a:avLst/>
          </a:prstGeom>
        </p:spPr>
        <p:txBody>
          <a:bodyPr vert="eaVert" lIns="80458" tIns="40229" rIns="80458" bIns="40229"/>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30612A3A-0A67-4736-AF82-9B2119548656}" type="datetimeFigureOut">
              <a:rPr lang="tr-TR"/>
              <a:pPr>
                <a:defRPr/>
              </a:pPr>
              <a:t>20.01.2020</a:t>
            </a:fld>
            <a:endParaRPr lang="tr-TR" dirty="0"/>
          </a:p>
        </p:txBody>
      </p:sp>
      <p:sp>
        <p:nvSpPr>
          <p:cNvPr id="5"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6"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70FFC144-5C0E-4DA1-8160-9393078AE272}" type="slidenum">
              <a:rPr lang="tr-TR"/>
              <a:pPr>
                <a:defRPr/>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aşlık Slaydı">
    <p:spTree>
      <p:nvGrpSpPr>
        <p:cNvPr id="1" name=""/>
        <p:cNvGrpSpPr/>
        <p:nvPr/>
      </p:nvGrpSpPr>
      <p:grpSpPr>
        <a:xfrm>
          <a:off x="0" y="0"/>
          <a:ext cx="0" cy="0"/>
          <a:chOff x="0" y="0"/>
          <a:chExt cx="0" cy="0"/>
        </a:xfrm>
      </p:grpSpPr>
      <p:sp>
        <p:nvSpPr>
          <p:cNvPr id="9" name="8 Dikdörtgen"/>
          <p:cNvSpPr/>
          <p:nvPr userDrawn="1"/>
        </p:nvSpPr>
        <p:spPr>
          <a:xfrm flipH="1">
            <a:off x="1" y="1"/>
            <a:ext cx="12190412" cy="7919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458" tIns="40229" rIns="80458" bIns="40229" rtlCol="0" anchor="ctr"/>
          <a:lstStyle/>
          <a:p>
            <a:pPr algn="ctr">
              <a:lnSpc>
                <a:spcPct val="80000"/>
              </a:lnSpc>
              <a:defRPr/>
            </a:pPr>
            <a:endParaRPr lang="tr-TR" sz="2500" b="1" dirty="0" smtClean="0">
              <a:solidFill>
                <a:schemeClr val="bg1">
                  <a:lumMod val="50000"/>
                </a:schemeClr>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10" name="Picture 2" descr="D:\ORTAK\Yeni Logolar\hsm logo.png"/>
          <p:cNvPicPr>
            <a:picLocks noChangeAspect="1" noChangeArrowheads="1"/>
          </p:cNvPicPr>
          <p:nvPr userDrawn="1"/>
        </p:nvPicPr>
        <p:blipFill>
          <a:blip r:embed="rId2" cstate="print"/>
          <a:srcRect/>
          <a:stretch>
            <a:fillRect/>
          </a:stretch>
        </p:blipFill>
        <p:spPr bwMode="auto">
          <a:xfrm>
            <a:off x="144016" y="-15489"/>
            <a:ext cx="988824" cy="852802"/>
          </a:xfrm>
          <a:prstGeom prst="rect">
            <a:avLst/>
          </a:prstGeom>
          <a:noFill/>
        </p:spPr>
      </p:pic>
    </p:spTree>
  </p:cSld>
  <p:clrMapOvr>
    <a:masterClrMapping/>
  </p:clrMapOvr>
  <p:transition spd="med">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Özel Düzen">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Başlık ve İçerik">
    <p:spTree>
      <p:nvGrpSpPr>
        <p:cNvPr id="1" name=""/>
        <p:cNvGrpSpPr/>
        <p:nvPr/>
      </p:nvGrpSpPr>
      <p:grpSpPr>
        <a:xfrm>
          <a:off x="0" y="0"/>
          <a:ext cx="0" cy="0"/>
          <a:chOff x="0" y="0"/>
          <a:chExt cx="0" cy="0"/>
        </a:xfrm>
      </p:grpSpPr>
      <p:sp>
        <p:nvSpPr>
          <p:cNvPr id="2" name="3 Veri Yer Tutucusu"/>
          <p:cNvSpPr>
            <a:spLocks noGrp="1"/>
          </p:cNvSpPr>
          <p:nvPr>
            <p:ph type="dt" sz="half" idx="10"/>
          </p:nvPr>
        </p:nvSpPr>
        <p:spPr>
          <a:xfrm>
            <a:off x="609520" y="6356350"/>
            <a:ext cx="2844430" cy="365125"/>
          </a:xfrm>
          <a:prstGeom prst="rect">
            <a:avLst/>
          </a:prstGeom>
        </p:spPr>
        <p:txBody>
          <a:bodyPr/>
          <a:lstStyle>
            <a:lvl1pPr>
              <a:defRPr/>
            </a:lvl1pPr>
          </a:lstStyle>
          <a:p>
            <a:pPr>
              <a:defRPr/>
            </a:pPr>
            <a:fld id="{1774CAC7-7F51-4816-AEA6-E826C9E2EC1F}" type="datetimeFigureOut">
              <a:rPr lang="tr-TR"/>
              <a:pPr>
                <a:defRPr/>
              </a:pPr>
              <a:t>20.01.2020</a:t>
            </a:fld>
            <a:endParaRPr lang="tr-TR" dirty="0"/>
          </a:p>
        </p:txBody>
      </p:sp>
      <p:sp>
        <p:nvSpPr>
          <p:cNvPr id="3" name="4 Altbilgi Yer Tutucusu"/>
          <p:cNvSpPr>
            <a:spLocks noGrp="1"/>
          </p:cNvSpPr>
          <p:nvPr>
            <p:ph type="ftr" sz="quarter" idx="11"/>
          </p:nvPr>
        </p:nvSpPr>
        <p:spPr>
          <a:xfrm>
            <a:off x="4165059" y="6356350"/>
            <a:ext cx="3860297" cy="365125"/>
          </a:xfrm>
          <a:prstGeom prst="rect">
            <a:avLst/>
          </a:prstGeom>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a:xfrm>
            <a:off x="8736463" y="6356350"/>
            <a:ext cx="2844430" cy="365125"/>
          </a:xfrm>
          <a:prstGeom prst="rect">
            <a:avLst/>
          </a:prstGeom>
        </p:spPr>
        <p:txBody>
          <a:bodyPr/>
          <a:lstStyle>
            <a:lvl1pPr>
              <a:defRPr/>
            </a:lvl1pPr>
          </a:lstStyle>
          <a:p>
            <a:pPr>
              <a:defRPr/>
            </a:pPr>
            <a:fld id="{A28FEBEB-E704-494A-B7EF-3C6D881A3579}"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4638"/>
            <a:ext cx="10971372" cy="1143000"/>
          </a:xfrm>
          <a:prstGeom prst="rect">
            <a:avLst/>
          </a:prstGeom>
        </p:spPr>
        <p:txBody>
          <a:bodyPr lIns="80458" tIns="40229" rIns="80458" bIns="40229"/>
          <a:lstStyle/>
          <a:p>
            <a:r>
              <a:rPr lang="tr-TR" smtClean="0"/>
              <a:t>Asıl başlık stili için tıklatın</a:t>
            </a:r>
            <a:endParaRPr lang="tr-TR"/>
          </a:p>
        </p:txBody>
      </p:sp>
      <p:sp>
        <p:nvSpPr>
          <p:cNvPr id="3" name="2 İçerik Yer Tutucusu"/>
          <p:cNvSpPr>
            <a:spLocks noGrp="1"/>
          </p:cNvSpPr>
          <p:nvPr>
            <p:ph idx="1"/>
          </p:nvPr>
        </p:nvSpPr>
        <p:spPr>
          <a:xfrm>
            <a:off x="609521" y="1600204"/>
            <a:ext cx="10971372" cy="4525963"/>
          </a:xfrm>
          <a:prstGeom prst="rect">
            <a:avLst/>
          </a:prstGeom>
        </p:spPr>
        <p:txBody>
          <a:bodyPr lIns="80458" tIns="40229" rIns="80458" bIns="40229"/>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950A137D-BF66-473B-864D-B4D4A6D9881D}" type="datetimeFigureOut">
              <a:rPr lang="tr-TR"/>
              <a:pPr>
                <a:defRPr/>
              </a:pPr>
              <a:t>20.01.2020</a:t>
            </a:fld>
            <a:endParaRPr lang="tr-TR" dirty="0"/>
          </a:p>
        </p:txBody>
      </p:sp>
      <p:sp>
        <p:nvSpPr>
          <p:cNvPr id="5"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6"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F7412097-AD35-401D-991C-F2F57F28D75F}"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2959" y="4406902"/>
            <a:ext cx="10361851" cy="1362075"/>
          </a:xfrm>
          <a:prstGeom prst="rect">
            <a:avLst/>
          </a:prstGeom>
        </p:spPr>
        <p:txBody>
          <a:bodyPr lIns="80458" tIns="40229" rIns="80458" bIns="40229" anchor="t"/>
          <a:lstStyle>
            <a:lvl1pPr algn="l">
              <a:defRPr sz="47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2959" y="2906717"/>
            <a:ext cx="10361851" cy="1500187"/>
          </a:xfrm>
          <a:prstGeom prst="rect">
            <a:avLst/>
          </a:prstGeom>
        </p:spPr>
        <p:txBody>
          <a:bodyPr lIns="80458" tIns="40229" rIns="80458" bIns="40229" anchor="b"/>
          <a:lstStyle>
            <a:lvl1pPr marL="0" indent="0">
              <a:buNone/>
              <a:defRPr sz="2400">
                <a:solidFill>
                  <a:schemeClr val="tx1">
                    <a:tint val="75000"/>
                  </a:schemeClr>
                </a:solidFill>
              </a:defRPr>
            </a:lvl1pPr>
            <a:lvl2pPr marL="536435" indent="0">
              <a:buNone/>
              <a:defRPr sz="2100">
                <a:solidFill>
                  <a:schemeClr val="tx1">
                    <a:tint val="75000"/>
                  </a:schemeClr>
                </a:solidFill>
              </a:defRPr>
            </a:lvl2pPr>
            <a:lvl3pPr marL="1072870" indent="0">
              <a:buNone/>
              <a:defRPr sz="1800">
                <a:solidFill>
                  <a:schemeClr val="tx1">
                    <a:tint val="75000"/>
                  </a:schemeClr>
                </a:solidFill>
              </a:defRPr>
            </a:lvl3pPr>
            <a:lvl4pPr marL="1609304" indent="0">
              <a:buNone/>
              <a:defRPr sz="1700">
                <a:solidFill>
                  <a:schemeClr val="tx1">
                    <a:tint val="75000"/>
                  </a:schemeClr>
                </a:solidFill>
              </a:defRPr>
            </a:lvl4pPr>
            <a:lvl5pPr marL="2145738" indent="0">
              <a:buNone/>
              <a:defRPr sz="1700">
                <a:solidFill>
                  <a:schemeClr val="tx1">
                    <a:tint val="75000"/>
                  </a:schemeClr>
                </a:solidFill>
              </a:defRPr>
            </a:lvl5pPr>
            <a:lvl6pPr marL="2682173" indent="0">
              <a:buNone/>
              <a:defRPr sz="1700">
                <a:solidFill>
                  <a:schemeClr val="tx1">
                    <a:tint val="75000"/>
                  </a:schemeClr>
                </a:solidFill>
              </a:defRPr>
            </a:lvl6pPr>
            <a:lvl7pPr marL="3218608" indent="0">
              <a:buNone/>
              <a:defRPr sz="1700">
                <a:solidFill>
                  <a:schemeClr val="tx1">
                    <a:tint val="75000"/>
                  </a:schemeClr>
                </a:solidFill>
              </a:defRPr>
            </a:lvl7pPr>
            <a:lvl8pPr marL="3755042" indent="0">
              <a:buNone/>
              <a:defRPr sz="1700">
                <a:solidFill>
                  <a:schemeClr val="tx1">
                    <a:tint val="75000"/>
                  </a:schemeClr>
                </a:solidFill>
              </a:defRPr>
            </a:lvl8pPr>
            <a:lvl9pPr marL="4291477" indent="0">
              <a:buNone/>
              <a:defRPr sz="17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0A02C2E2-18DB-41FB-A522-D11229FCF402}" type="datetimeFigureOut">
              <a:rPr lang="tr-TR"/>
              <a:pPr>
                <a:defRPr/>
              </a:pPr>
              <a:t>20.01.2020</a:t>
            </a:fld>
            <a:endParaRPr lang="tr-TR" dirty="0"/>
          </a:p>
        </p:txBody>
      </p:sp>
      <p:sp>
        <p:nvSpPr>
          <p:cNvPr id="5"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6"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72E82A7D-8D36-4A31-B68E-84FD0B0F4CEC}"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4638"/>
            <a:ext cx="10971372" cy="1143000"/>
          </a:xfrm>
          <a:prstGeom prst="rect">
            <a:avLst/>
          </a:prstGeom>
        </p:spPr>
        <p:txBody>
          <a:bodyPr lIns="80458" tIns="40229" rIns="80458" bIns="40229"/>
          <a:lstStyle/>
          <a:p>
            <a:r>
              <a:rPr lang="tr-TR" smtClean="0"/>
              <a:t>Asıl başlık stili için tıklatın</a:t>
            </a:r>
            <a:endParaRPr lang="tr-TR"/>
          </a:p>
        </p:txBody>
      </p:sp>
      <p:sp>
        <p:nvSpPr>
          <p:cNvPr id="3" name="2 İçerik Yer Tutucusu"/>
          <p:cNvSpPr>
            <a:spLocks noGrp="1"/>
          </p:cNvSpPr>
          <p:nvPr>
            <p:ph sz="half" idx="1"/>
          </p:nvPr>
        </p:nvSpPr>
        <p:spPr>
          <a:xfrm>
            <a:off x="609522" y="1600204"/>
            <a:ext cx="5384099" cy="4525963"/>
          </a:xfrm>
          <a:prstGeom prst="rect">
            <a:avLst/>
          </a:prstGeom>
        </p:spPr>
        <p:txBody>
          <a:bodyPr lIns="80458" tIns="40229" rIns="80458" bIns="40229"/>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6793" y="1600204"/>
            <a:ext cx="5384099" cy="4525963"/>
          </a:xfrm>
          <a:prstGeom prst="rect">
            <a:avLst/>
          </a:prstGeom>
        </p:spPr>
        <p:txBody>
          <a:bodyPr lIns="80458" tIns="40229" rIns="80458" bIns="40229"/>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EA09BE44-C5F4-4DF9-AA24-041F82B558CC}" type="datetimeFigureOut">
              <a:rPr lang="tr-TR"/>
              <a:pPr>
                <a:defRPr/>
              </a:pPr>
              <a:t>20.01.2020</a:t>
            </a:fld>
            <a:endParaRPr lang="tr-TR" dirty="0"/>
          </a:p>
        </p:txBody>
      </p:sp>
      <p:sp>
        <p:nvSpPr>
          <p:cNvPr id="6"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7"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0D985BFA-AAD4-4A33-A688-E934D468E48F}"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4638"/>
            <a:ext cx="10971372" cy="1143000"/>
          </a:xfrm>
          <a:prstGeom prst="rect">
            <a:avLst/>
          </a:prstGeom>
        </p:spPr>
        <p:txBody>
          <a:bodyPr lIns="80458" tIns="40229" rIns="80458" bIns="40229"/>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523" y="1535115"/>
            <a:ext cx="5386216" cy="639763"/>
          </a:xfrm>
          <a:prstGeom prst="rect">
            <a:avLst/>
          </a:prstGeom>
        </p:spPr>
        <p:txBody>
          <a:bodyPr lIns="80458" tIns="40229" rIns="80458" bIns="40229" anchor="b"/>
          <a:lstStyle>
            <a:lvl1pPr marL="0" indent="0">
              <a:buNone/>
              <a:defRPr sz="2800" b="1"/>
            </a:lvl1pPr>
            <a:lvl2pPr marL="536435" indent="0">
              <a:buNone/>
              <a:defRPr sz="2400" b="1"/>
            </a:lvl2pPr>
            <a:lvl3pPr marL="1072870" indent="0">
              <a:buNone/>
              <a:defRPr sz="2100" b="1"/>
            </a:lvl3pPr>
            <a:lvl4pPr marL="1609304" indent="0">
              <a:buNone/>
              <a:defRPr sz="1800" b="1"/>
            </a:lvl4pPr>
            <a:lvl5pPr marL="2145738" indent="0">
              <a:buNone/>
              <a:defRPr sz="1800" b="1"/>
            </a:lvl5pPr>
            <a:lvl6pPr marL="2682173" indent="0">
              <a:buNone/>
              <a:defRPr sz="1800" b="1"/>
            </a:lvl6pPr>
            <a:lvl7pPr marL="3218608" indent="0">
              <a:buNone/>
              <a:defRPr sz="1800" b="1"/>
            </a:lvl7pPr>
            <a:lvl8pPr marL="3755042" indent="0">
              <a:buNone/>
              <a:defRPr sz="1800" b="1"/>
            </a:lvl8pPr>
            <a:lvl9pPr marL="4291477"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523" y="2174875"/>
            <a:ext cx="5386216" cy="3951288"/>
          </a:xfrm>
          <a:prstGeom prst="rect">
            <a:avLst/>
          </a:prstGeom>
        </p:spPr>
        <p:txBody>
          <a:bodyPr lIns="80458" tIns="40229" rIns="80458" bIns="4022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2565" y="1535115"/>
            <a:ext cx="5388332" cy="639763"/>
          </a:xfrm>
          <a:prstGeom prst="rect">
            <a:avLst/>
          </a:prstGeom>
        </p:spPr>
        <p:txBody>
          <a:bodyPr lIns="80458" tIns="40229" rIns="80458" bIns="40229" anchor="b"/>
          <a:lstStyle>
            <a:lvl1pPr marL="0" indent="0">
              <a:buNone/>
              <a:defRPr sz="2800" b="1"/>
            </a:lvl1pPr>
            <a:lvl2pPr marL="536435" indent="0">
              <a:buNone/>
              <a:defRPr sz="2400" b="1"/>
            </a:lvl2pPr>
            <a:lvl3pPr marL="1072870" indent="0">
              <a:buNone/>
              <a:defRPr sz="2100" b="1"/>
            </a:lvl3pPr>
            <a:lvl4pPr marL="1609304" indent="0">
              <a:buNone/>
              <a:defRPr sz="1800" b="1"/>
            </a:lvl4pPr>
            <a:lvl5pPr marL="2145738" indent="0">
              <a:buNone/>
              <a:defRPr sz="1800" b="1"/>
            </a:lvl5pPr>
            <a:lvl6pPr marL="2682173" indent="0">
              <a:buNone/>
              <a:defRPr sz="1800" b="1"/>
            </a:lvl6pPr>
            <a:lvl7pPr marL="3218608" indent="0">
              <a:buNone/>
              <a:defRPr sz="1800" b="1"/>
            </a:lvl7pPr>
            <a:lvl8pPr marL="3755042" indent="0">
              <a:buNone/>
              <a:defRPr sz="1800" b="1"/>
            </a:lvl8pPr>
            <a:lvl9pPr marL="4291477"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2565" y="2174875"/>
            <a:ext cx="5388332" cy="3951288"/>
          </a:xfrm>
          <a:prstGeom prst="rect">
            <a:avLst/>
          </a:prstGeom>
        </p:spPr>
        <p:txBody>
          <a:bodyPr lIns="80458" tIns="40229" rIns="80458" bIns="4022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802609C0-5D66-4DA7-82C8-D5BA47F8F448}" type="datetimeFigureOut">
              <a:rPr lang="tr-TR"/>
              <a:pPr>
                <a:defRPr/>
              </a:pPr>
              <a:t>20.01.2020</a:t>
            </a:fld>
            <a:endParaRPr lang="tr-TR" dirty="0"/>
          </a:p>
        </p:txBody>
      </p:sp>
      <p:sp>
        <p:nvSpPr>
          <p:cNvPr id="8"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9"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A71E903D-555A-4E2D-9659-5247AF15C263}"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4638"/>
            <a:ext cx="10971372" cy="1143000"/>
          </a:xfrm>
          <a:prstGeom prst="rect">
            <a:avLst/>
          </a:prstGeom>
        </p:spPr>
        <p:txBody>
          <a:bodyPr lIns="80458" tIns="40229" rIns="80458" bIns="40229"/>
          <a:lstStyle/>
          <a:p>
            <a:r>
              <a:rPr lang="tr-TR" smtClean="0"/>
              <a:t>Asıl başlık stili için tıklatın</a:t>
            </a:r>
            <a:endParaRPr lang="tr-TR"/>
          </a:p>
        </p:txBody>
      </p:sp>
      <p:sp>
        <p:nvSpPr>
          <p:cNvPr id="3"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7301B8E0-2C7A-4DC0-B7CE-37DB029D5048}" type="datetimeFigureOut">
              <a:rPr lang="tr-TR"/>
              <a:pPr>
                <a:defRPr/>
              </a:pPr>
              <a:t>20.01.2020</a:t>
            </a:fld>
            <a:endParaRPr lang="tr-TR" dirty="0"/>
          </a:p>
        </p:txBody>
      </p:sp>
      <p:sp>
        <p:nvSpPr>
          <p:cNvPr id="4"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5"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9922934E-CC5E-4F00-9578-70036ACCCB42}"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E65362B4-A0CB-46A4-9010-298F1FA5E325}" type="datetimeFigureOut">
              <a:rPr lang="tr-TR"/>
              <a:pPr>
                <a:defRPr/>
              </a:pPr>
              <a:t>20.01.2020</a:t>
            </a:fld>
            <a:endParaRPr lang="tr-TR" dirty="0"/>
          </a:p>
        </p:txBody>
      </p:sp>
      <p:sp>
        <p:nvSpPr>
          <p:cNvPr id="3"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4"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0448ED99-43B0-48A4-B029-AA287FDB06CB}"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524" y="273050"/>
            <a:ext cx="4010562" cy="1162051"/>
          </a:xfrm>
          <a:prstGeom prst="rect">
            <a:avLst/>
          </a:prstGeom>
        </p:spPr>
        <p:txBody>
          <a:bodyPr lIns="80458" tIns="40229" rIns="80458" bIns="40229" anchor="b"/>
          <a:lstStyle>
            <a:lvl1pPr algn="l">
              <a:defRPr sz="2400" b="1"/>
            </a:lvl1pPr>
          </a:lstStyle>
          <a:p>
            <a:r>
              <a:rPr lang="tr-TR" smtClean="0"/>
              <a:t>Asıl başlık stili için tıklatın</a:t>
            </a:r>
            <a:endParaRPr lang="tr-TR"/>
          </a:p>
        </p:txBody>
      </p:sp>
      <p:sp>
        <p:nvSpPr>
          <p:cNvPr id="3" name="2 İçerik Yer Tutucusu"/>
          <p:cNvSpPr>
            <a:spLocks noGrp="1"/>
          </p:cNvSpPr>
          <p:nvPr>
            <p:ph idx="1"/>
          </p:nvPr>
        </p:nvSpPr>
        <p:spPr>
          <a:xfrm>
            <a:off x="4766117" y="273053"/>
            <a:ext cx="6814781" cy="5853114"/>
          </a:xfrm>
          <a:prstGeom prst="rect">
            <a:avLst/>
          </a:prstGeom>
        </p:spPr>
        <p:txBody>
          <a:bodyPr lIns="80458" tIns="40229" rIns="80458" bIns="40229"/>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524" y="1435104"/>
            <a:ext cx="4010562" cy="4691063"/>
          </a:xfrm>
          <a:prstGeom prst="rect">
            <a:avLst/>
          </a:prstGeom>
        </p:spPr>
        <p:txBody>
          <a:bodyPr lIns="80458" tIns="40229" rIns="80458" bIns="40229"/>
          <a:lstStyle>
            <a:lvl1pPr marL="0" indent="0">
              <a:buNone/>
              <a:defRPr sz="1700"/>
            </a:lvl1pPr>
            <a:lvl2pPr marL="536435" indent="0">
              <a:buNone/>
              <a:defRPr sz="1400"/>
            </a:lvl2pPr>
            <a:lvl3pPr marL="1072870" indent="0">
              <a:buNone/>
              <a:defRPr sz="1100"/>
            </a:lvl3pPr>
            <a:lvl4pPr marL="1609304" indent="0">
              <a:buNone/>
              <a:defRPr sz="1100"/>
            </a:lvl4pPr>
            <a:lvl5pPr marL="2145738" indent="0">
              <a:buNone/>
              <a:defRPr sz="1100"/>
            </a:lvl5pPr>
            <a:lvl6pPr marL="2682173" indent="0">
              <a:buNone/>
              <a:defRPr sz="1100"/>
            </a:lvl6pPr>
            <a:lvl7pPr marL="3218608" indent="0">
              <a:buNone/>
              <a:defRPr sz="1100"/>
            </a:lvl7pPr>
            <a:lvl8pPr marL="3755042" indent="0">
              <a:buNone/>
              <a:defRPr sz="1100"/>
            </a:lvl8pPr>
            <a:lvl9pPr marL="4291477" indent="0">
              <a:buNone/>
              <a:defRPr sz="1100"/>
            </a:lvl9pPr>
          </a:lstStyle>
          <a:p>
            <a:pPr lvl="0"/>
            <a:r>
              <a:rPr lang="tr-TR" smtClean="0"/>
              <a:t>Asıl metin stillerini düzenlemek için tıklatın</a:t>
            </a:r>
          </a:p>
        </p:txBody>
      </p:sp>
      <p:sp>
        <p:nvSpPr>
          <p:cNvPr id="5"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EF380307-20D2-40E3-999B-3015189436CE}" type="datetimeFigureOut">
              <a:rPr lang="tr-TR"/>
              <a:pPr>
                <a:defRPr/>
              </a:pPr>
              <a:t>20.01.2020</a:t>
            </a:fld>
            <a:endParaRPr lang="tr-TR" dirty="0"/>
          </a:p>
        </p:txBody>
      </p:sp>
      <p:sp>
        <p:nvSpPr>
          <p:cNvPr id="6"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7"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E700C8EC-4B64-46B7-8474-C7207EF9F4F5}"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406" y="4800602"/>
            <a:ext cx="7314248" cy="566739"/>
          </a:xfrm>
          <a:prstGeom prst="rect">
            <a:avLst/>
          </a:prstGeom>
        </p:spPr>
        <p:txBody>
          <a:bodyPr lIns="80458" tIns="40229" rIns="80458" bIns="40229" anchor="b"/>
          <a:lstStyle>
            <a:lvl1pPr algn="l">
              <a:defRPr sz="2400" b="1"/>
            </a:lvl1pPr>
          </a:lstStyle>
          <a:p>
            <a:r>
              <a:rPr lang="tr-TR" smtClean="0"/>
              <a:t>Asıl başlık stili için tıklatın</a:t>
            </a:r>
            <a:endParaRPr lang="tr-TR"/>
          </a:p>
        </p:txBody>
      </p:sp>
      <p:sp>
        <p:nvSpPr>
          <p:cNvPr id="3" name="2 Resim Yer Tutucusu"/>
          <p:cNvSpPr>
            <a:spLocks noGrp="1"/>
          </p:cNvSpPr>
          <p:nvPr>
            <p:ph type="pic" idx="1"/>
          </p:nvPr>
        </p:nvSpPr>
        <p:spPr>
          <a:xfrm>
            <a:off x="2389406" y="612775"/>
            <a:ext cx="7314248" cy="4114800"/>
          </a:xfrm>
          <a:prstGeom prst="rect">
            <a:avLst/>
          </a:prstGeom>
        </p:spPr>
        <p:txBody>
          <a:bodyPr lIns="80458" tIns="40229" rIns="80458" bIns="40229" rtlCol="0">
            <a:normAutofit/>
          </a:bodyPr>
          <a:lstStyle>
            <a:lvl1pPr marL="0" indent="0">
              <a:buNone/>
              <a:defRPr sz="3800"/>
            </a:lvl1pPr>
            <a:lvl2pPr marL="536435" indent="0">
              <a:buNone/>
              <a:defRPr sz="3300"/>
            </a:lvl2pPr>
            <a:lvl3pPr marL="1072870" indent="0">
              <a:buNone/>
              <a:defRPr sz="2800"/>
            </a:lvl3pPr>
            <a:lvl4pPr marL="1609304" indent="0">
              <a:buNone/>
              <a:defRPr sz="2400"/>
            </a:lvl4pPr>
            <a:lvl5pPr marL="2145738" indent="0">
              <a:buNone/>
              <a:defRPr sz="2400"/>
            </a:lvl5pPr>
            <a:lvl6pPr marL="2682173" indent="0">
              <a:buNone/>
              <a:defRPr sz="2400"/>
            </a:lvl6pPr>
            <a:lvl7pPr marL="3218608" indent="0">
              <a:buNone/>
              <a:defRPr sz="2400"/>
            </a:lvl7pPr>
            <a:lvl8pPr marL="3755042" indent="0">
              <a:buNone/>
              <a:defRPr sz="2400"/>
            </a:lvl8pPr>
            <a:lvl9pPr marL="4291477" indent="0">
              <a:buNone/>
              <a:defRPr sz="2400"/>
            </a:lvl9pPr>
          </a:lstStyle>
          <a:p>
            <a:pPr lvl="0"/>
            <a:endParaRPr lang="tr-TR" noProof="0" dirty="0"/>
          </a:p>
        </p:txBody>
      </p:sp>
      <p:sp>
        <p:nvSpPr>
          <p:cNvPr id="4" name="3 Metin Yer Tutucusu"/>
          <p:cNvSpPr>
            <a:spLocks noGrp="1"/>
          </p:cNvSpPr>
          <p:nvPr>
            <p:ph type="body" sz="half" idx="2"/>
          </p:nvPr>
        </p:nvSpPr>
        <p:spPr>
          <a:xfrm>
            <a:off x="2389406" y="5367340"/>
            <a:ext cx="7314248" cy="804863"/>
          </a:xfrm>
          <a:prstGeom prst="rect">
            <a:avLst/>
          </a:prstGeom>
        </p:spPr>
        <p:txBody>
          <a:bodyPr lIns="80458" tIns="40229" rIns="80458" bIns="40229"/>
          <a:lstStyle>
            <a:lvl1pPr marL="0" indent="0">
              <a:buNone/>
              <a:defRPr sz="1700"/>
            </a:lvl1pPr>
            <a:lvl2pPr marL="536435" indent="0">
              <a:buNone/>
              <a:defRPr sz="1400"/>
            </a:lvl2pPr>
            <a:lvl3pPr marL="1072870" indent="0">
              <a:buNone/>
              <a:defRPr sz="1100"/>
            </a:lvl3pPr>
            <a:lvl4pPr marL="1609304" indent="0">
              <a:buNone/>
              <a:defRPr sz="1100"/>
            </a:lvl4pPr>
            <a:lvl5pPr marL="2145738" indent="0">
              <a:buNone/>
              <a:defRPr sz="1100"/>
            </a:lvl5pPr>
            <a:lvl6pPr marL="2682173" indent="0">
              <a:buNone/>
              <a:defRPr sz="1100"/>
            </a:lvl6pPr>
            <a:lvl7pPr marL="3218608" indent="0">
              <a:buNone/>
              <a:defRPr sz="1100"/>
            </a:lvl7pPr>
            <a:lvl8pPr marL="3755042" indent="0">
              <a:buNone/>
              <a:defRPr sz="1100"/>
            </a:lvl8pPr>
            <a:lvl9pPr marL="4291477" indent="0">
              <a:buNone/>
              <a:defRPr sz="1100"/>
            </a:lvl9pPr>
          </a:lstStyle>
          <a:p>
            <a:pPr lvl="0"/>
            <a:r>
              <a:rPr lang="tr-TR" smtClean="0"/>
              <a:t>Asıl metin stillerini düzenlemek için tıklatın</a:t>
            </a:r>
          </a:p>
        </p:txBody>
      </p:sp>
      <p:sp>
        <p:nvSpPr>
          <p:cNvPr id="5" name="3 Veri Yer Tutucusu"/>
          <p:cNvSpPr>
            <a:spLocks noGrp="1"/>
          </p:cNvSpPr>
          <p:nvPr>
            <p:ph type="dt" sz="half" idx="10"/>
          </p:nvPr>
        </p:nvSpPr>
        <p:spPr>
          <a:xfrm>
            <a:off x="609520" y="6356353"/>
            <a:ext cx="2844430" cy="365125"/>
          </a:xfrm>
          <a:prstGeom prst="rect">
            <a:avLst/>
          </a:prstGeom>
        </p:spPr>
        <p:txBody>
          <a:bodyPr lIns="80458" tIns="40229" rIns="80458" bIns="40229"/>
          <a:lstStyle>
            <a:lvl1pPr>
              <a:defRPr/>
            </a:lvl1pPr>
          </a:lstStyle>
          <a:p>
            <a:pPr>
              <a:defRPr/>
            </a:pPr>
            <a:fld id="{660C3FC4-9CA5-4244-AE23-B7D05D44A2ED}" type="datetimeFigureOut">
              <a:rPr lang="tr-TR"/>
              <a:pPr>
                <a:defRPr/>
              </a:pPr>
              <a:t>20.01.2020</a:t>
            </a:fld>
            <a:endParaRPr lang="tr-TR" dirty="0"/>
          </a:p>
        </p:txBody>
      </p:sp>
      <p:sp>
        <p:nvSpPr>
          <p:cNvPr id="6" name="4 Altbilgi Yer Tutucusu"/>
          <p:cNvSpPr>
            <a:spLocks noGrp="1"/>
          </p:cNvSpPr>
          <p:nvPr>
            <p:ph type="ftr" sz="quarter" idx="11"/>
          </p:nvPr>
        </p:nvSpPr>
        <p:spPr>
          <a:xfrm>
            <a:off x="4165058" y="6356353"/>
            <a:ext cx="3860297" cy="365125"/>
          </a:xfrm>
          <a:prstGeom prst="rect">
            <a:avLst/>
          </a:prstGeom>
        </p:spPr>
        <p:txBody>
          <a:bodyPr lIns="80458" tIns="40229" rIns="80458" bIns="40229"/>
          <a:lstStyle>
            <a:lvl1pPr>
              <a:defRPr/>
            </a:lvl1pPr>
          </a:lstStyle>
          <a:p>
            <a:pPr>
              <a:defRPr/>
            </a:pPr>
            <a:endParaRPr lang="tr-TR" dirty="0"/>
          </a:p>
        </p:txBody>
      </p:sp>
      <p:sp>
        <p:nvSpPr>
          <p:cNvPr id="7" name="5 Slayt Numarası Yer Tutucusu"/>
          <p:cNvSpPr>
            <a:spLocks noGrp="1"/>
          </p:cNvSpPr>
          <p:nvPr>
            <p:ph type="sldNum" sz="quarter" idx="12"/>
          </p:nvPr>
        </p:nvSpPr>
        <p:spPr>
          <a:xfrm>
            <a:off x="8759502" y="6524628"/>
            <a:ext cx="2844430" cy="365125"/>
          </a:xfrm>
          <a:prstGeom prst="rect">
            <a:avLst/>
          </a:prstGeom>
        </p:spPr>
        <p:txBody>
          <a:bodyPr lIns="80458" tIns="40229" rIns="80458" bIns="40229"/>
          <a:lstStyle>
            <a:lvl1pPr>
              <a:defRPr/>
            </a:lvl1pPr>
          </a:lstStyle>
          <a:p>
            <a:pPr>
              <a:defRPr/>
            </a:pPr>
            <a:fld id="{729DB4D6-5DBF-44B4-9734-416420C4FF27}"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Dikdörtgen"/>
          <p:cNvSpPr/>
          <p:nvPr/>
        </p:nvSpPr>
        <p:spPr>
          <a:xfrm flipH="1">
            <a:off x="1" y="6668610"/>
            <a:ext cx="12190412" cy="21597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458" tIns="40229" rIns="80458" bIns="40229" rtlCol="0" anchor="ctr"/>
          <a:lstStyle/>
          <a:p>
            <a:pPr algn="ctr">
              <a:lnSpc>
                <a:spcPct val="80000"/>
              </a:lnSpc>
              <a:defRPr/>
            </a:pPr>
            <a:endParaRPr lang="tr-TR" sz="2500" b="1" dirty="0" smtClean="0">
              <a:solidFill>
                <a:schemeClr val="bg1">
                  <a:lumMod val="50000"/>
                </a:schemeClr>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8" name="3 Resim" descr="sblogo.png"/>
          <p:cNvPicPr>
            <a:picLocks noChangeAspect="1"/>
          </p:cNvPicPr>
          <p:nvPr/>
        </p:nvPicPr>
        <p:blipFill>
          <a:blip r:embed="rId16" cstate="print">
            <a:lum bright="27000"/>
          </a:blip>
          <a:srcRect/>
          <a:stretch>
            <a:fillRect/>
          </a:stretch>
        </p:blipFill>
        <p:spPr bwMode="auto">
          <a:xfrm>
            <a:off x="3790951" y="1557227"/>
            <a:ext cx="4032449" cy="3954637"/>
          </a:xfrm>
          <a:prstGeom prst="rect">
            <a:avLst/>
          </a:prstGeom>
          <a:noFill/>
          <a:ln w="9525">
            <a:noFill/>
            <a:miter lim="800000"/>
            <a:headEnd/>
            <a:tailEnd/>
          </a:ln>
          <a:scene3d>
            <a:camera prst="orthographicFront"/>
            <a:lightRig rig="threePt" dir="t">
              <a:rot lat="0" lon="0" rev="0"/>
            </a:lightRig>
          </a:scene3d>
          <a:sp3d prstMaterial="clear"/>
        </p:spPr>
      </p:pic>
      <p:sp>
        <p:nvSpPr>
          <p:cNvPr id="9" name="3 Veri Yer Tutucusu"/>
          <p:cNvSpPr txBox="1">
            <a:spLocks/>
          </p:cNvSpPr>
          <p:nvPr/>
        </p:nvSpPr>
        <p:spPr>
          <a:xfrm>
            <a:off x="0" y="6623204"/>
            <a:ext cx="2844430" cy="261381"/>
          </a:xfrm>
          <a:prstGeom prst="rect">
            <a:avLst/>
          </a:prstGeom>
        </p:spPr>
        <p:txBody>
          <a:bodyPr lIns="80458" tIns="40229" rIns="80458" bIns="40229" anchor="b"/>
          <a:lstStyle>
            <a:lvl1pPr>
              <a:defRPr/>
            </a:lvl1pPr>
          </a:lstStyle>
          <a:p>
            <a:pPr marL="0" marR="0" lvl="0" indent="0" algn="l" defTabSz="804672" rtl="0" eaLnBrk="1" fontAlgn="base" latinLnBrk="0" hangingPunct="1">
              <a:lnSpc>
                <a:spcPct val="100000"/>
              </a:lnSpc>
              <a:spcBef>
                <a:spcPct val="0"/>
              </a:spcBef>
              <a:spcAft>
                <a:spcPct val="0"/>
              </a:spcAft>
              <a:buClrTx/>
              <a:buSzTx/>
              <a:buFontTx/>
              <a:buNone/>
              <a:tabLst/>
              <a:defRPr/>
            </a:pPr>
            <a:fld id="{40C0B276-26F6-4CAC-B731-DAE19CED9FDF}" type="datetime1">
              <a:rPr kumimoji="0" lang="tr-TR" sz="9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l" defTabSz="804672" rtl="0" eaLnBrk="1" fontAlgn="base" latinLnBrk="0" hangingPunct="1">
                <a:lnSpc>
                  <a:spcPct val="100000"/>
                </a:lnSpc>
                <a:spcBef>
                  <a:spcPct val="0"/>
                </a:spcBef>
                <a:spcAft>
                  <a:spcPct val="0"/>
                </a:spcAft>
                <a:buClrTx/>
                <a:buSzTx/>
                <a:buFontTx/>
                <a:buNone/>
                <a:tabLst/>
                <a:defRPr/>
              </a:pPr>
              <a:t>20.01.2020</a:t>
            </a:fld>
            <a:endParaRPr kumimoji="0" lang="tr-TR" sz="900" b="0"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0" name="5 Slayt Numarası Yer Tutucusu"/>
          <p:cNvSpPr txBox="1">
            <a:spLocks/>
          </p:cNvSpPr>
          <p:nvPr/>
        </p:nvSpPr>
        <p:spPr>
          <a:xfrm>
            <a:off x="9299448" y="6668611"/>
            <a:ext cx="2844430" cy="287965"/>
          </a:xfrm>
          <a:prstGeom prst="rect">
            <a:avLst/>
          </a:prstGeom>
        </p:spPr>
        <p:txBody>
          <a:bodyPr lIns="80458" tIns="40229" rIns="80458" bIns="40229"/>
          <a:lstStyle>
            <a:lvl1pPr>
              <a:defRPr/>
            </a:lvl1pPr>
          </a:lstStyle>
          <a:p>
            <a:pPr marL="0" marR="0" lvl="0" indent="0" algn="r" defTabSz="804672" rtl="0" eaLnBrk="1" fontAlgn="base" latinLnBrk="0" hangingPunct="1">
              <a:lnSpc>
                <a:spcPct val="100000"/>
              </a:lnSpc>
              <a:spcBef>
                <a:spcPct val="0"/>
              </a:spcBef>
              <a:spcAft>
                <a:spcPct val="0"/>
              </a:spcAft>
              <a:buClrTx/>
              <a:buSzTx/>
              <a:buFontTx/>
              <a:buNone/>
              <a:tabLst/>
              <a:defRPr/>
            </a:pPr>
            <a:fld id="{ED545A08-CA66-4B99-8E56-C0E86BD7A935}" type="slidenum">
              <a:rPr kumimoji="0" lang="tr-TR" sz="9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804672" rtl="0" eaLnBrk="1" fontAlgn="base" latinLnBrk="0" hangingPunct="1">
                <a:lnSpc>
                  <a:spcPct val="100000"/>
                </a:lnSpc>
                <a:spcBef>
                  <a:spcPct val="0"/>
                </a:spcBef>
                <a:spcAft>
                  <a:spcPct val="0"/>
                </a:spcAft>
                <a:buClrTx/>
                <a:buSzTx/>
                <a:buFontTx/>
                <a:buNone/>
                <a:tabLst/>
                <a:defRPr/>
              </a:pPr>
              <a:t>‹#›</a:t>
            </a:fld>
            <a:endParaRPr kumimoji="0" lang="tr-TR" sz="1100" b="0"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1" name="10 Dikdörtgen"/>
          <p:cNvSpPr/>
          <p:nvPr/>
        </p:nvSpPr>
        <p:spPr>
          <a:xfrm flipH="1">
            <a:off x="1" y="1"/>
            <a:ext cx="12190412" cy="7919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458" tIns="40229" rIns="80458" bIns="40229" rtlCol="0" anchor="ctr"/>
          <a:lstStyle/>
          <a:p>
            <a:pPr algn="ctr">
              <a:lnSpc>
                <a:spcPct val="80000"/>
              </a:lnSpc>
              <a:defRPr/>
            </a:pPr>
            <a:endParaRPr lang="tr-TR" sz="2500" b="1" dirty="0" smtClean="0">
              <a:solidFill>
                <a:schemeClr val="bg1">
                  <a:lumMod val="50000"/>
                </a:schemeClr>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12" name="Picture 2" descr="D:\ORTAK\Yeni Logolar\hsm logo.png"/>
          <p:cNvPicPr>
            <a:picLocks noChangeAspect="1" noChangeArrowheads="1"/>
          </p:cNvPicPr>
          <p:nvPr/>
        </p:nvPicPr>
        <p:blipFill>
          <a:blip r:embed="rId17" cstate="print"/>
          <a:srcRect/>
          <a:stretch>
            <a:fillRect/>
          </a:stretch>
        </p:blipFill>
        <p:spPr bwMode="auto">
          <a:xfrm>
            <a:off x="144016" y="-15489"/>
            <a:ext cx="988824" cy="852802"/>
          </a:xfrm>
          <a:prstGeom prst="rect">
            <a:avLst/>
          </a:prstGeom>
          <a:noFill/>
        </p:spPr>
      </p:pic>
      <p:sp>
        <p:nvSpPr>
          <p:cNvPr id="14" name="13 Metin kutusu"/>
          <p:cNvSpPr txBox="1"/>
          <p:nvPr/>
        </p:nvSpPr>
        <p:spPr>
          <a:xfrm>
            <a:off x="0" y="6638421"/>
            <a:ext cx="12190413" cy="219743"/>
          </a:xfrm>
          <a:prstGeom prst="rect">
            <a:avLst/>
          </a:prstGeom>
          <a:noFill/>
        </p:spPr>
        <p:txBody>
          <a:bodyPr wrap="square" lIns="80458" tIns="40229" rIns="80458" bIns="40229" rtlCol="0">
            <a:spAutoFit/>
          </a:bodyPr>
          <a:lstStyle/>
          <a:p>
            <a:pPr algn="ctr"/>
            <a:r>
              <a:rPr lang="tr-TR" sz="900" dirty="0" smtClean="0">
                <a:solidFill>
                  <a:schemeClr val="bg1"/>
                </a:solidFill>
              </a:rPr>
              <a:t>Mersin Halk Sağlığı</a:t>
            </a:r>
            <a:r>
              <a:rPr lang="tr-TR" sz="900" baseline="0" dirty="0" smtClean="0">
                <a:solidFill>
                  <a:schemeClr val="bg1"/>
                </a:solidFill>
              </a:rPr>
              <a:t> Müdürlüğü</a:t>
            </a:r>
            <a:endParaRPr lang="tr-TR"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Calibri" pitchFamily="34" charset="0"/>
        </a:defRPr>
      </a:lvl2pPr>
      <a:lvl3pPr algn="ctr" rtl="0" eaLnBrk="0" fontAlgn="base" hangingPunct="0">
        <a:spcBef>
          <a:spcPct val="0"/>
        </a:spcBef>
        <a:spcAft>
          <a:spcPct val="0"/>
        </a:spcAft>
        <a:defRPr sz="5200">
          <a:solidFill>
            <a:schemeClr val="tx1"/>
          </a:solidFill>
          <a:latin typeface="Calibri" pitchFamily="34" charset="0"/>
        </a:defRPr>
      </a:lvl3pPr>
      <a:lvl4pPr algn="ctr" rtl="0" eaLnBrk="0" fontAlgn="base" hangingPunct="0">
        <a:spcBef>
          <a:spcPct val="0"/>
        </a:spcBef>
        <a:spcAft>
          <a:spcPct val="0"/>
        </a:spcAft>
        <a:defRPr sz="5200">
          <a:solidFill>
            <a:schemeClr val="tx1"/>
          </a:solidFill>
          <a:latin typeface="Calibri" pitchFamily="34" charset="0"/>
        </a:defRPr>
      </a:lvl4pPr>
      <a:lvl5pPr algn="ctr" rtl="0" eaLnBrk="0" fontAlgn="base" hangingPunct="0">
        <a:spcBef>
          <a:spcPct val="0"/>
        </a:spcBef>
        <a:spcAft>
          <a:spcPct val="0"/>
        </a:spcAft>
        <a:defRPr sz="5200">
          <a:solidFill>
            <a:schemeClr val="tx1"/>
          </a:solidFill>
          <a:latin typeface="Calibri" pitchFamily="34" charset="0"/>
        </a:defRPr>
      </a:lvl5pPr>
      <a:lvl6pPr marL="536435" algn="ctr" rtl="0" fontAlgn="base">
        <a:spcBef>
          <a:spcPct val="0"/>
        </a:spcBef>
        <a:spcAft>
          <a:spcPct val="0"/>
        </a:spcAft>
        <a:defRPr sz="5200">
          <a:solidFill>
            <a:schemeClr val="tx1"/>
          </a:solidFill>
          <a:latin typeface="Calibri" pitchFamily="34" charset="0"/>
        </a:defRPr>
      </a:lvl6pPr>
      <a:lvl7pPr marL="1072870" algn="ctr" rtl="0" fontAlgn="base">
        <a:spcBef>
          <a:spcPct val="0"/>
        </a:spcBef>
        <a:spcAft>
          <a:spcPct val="0"/>
        </a:spcAft>
        <a:defRPr sz="5200">
          <a:solidFill>
            <a:schemeClr val="tx1"/>
          </a:solidFill>
          <a:latin typeface="Calibri" pitchFamily="34" charset="0"/>
        </a:defRPr>
      </a:lvl7pPr>
      <a:lvl8pPr marL="1609304" algn="ctr" rtl="0" fontAlgn="base">
        <a:spcBef>
          <a:spcPct val="0"/>
        </a:spcBef>
        <a:spcAft>
          <a:spcPct val="0"/>
        </a:spcAft>
        <a:defRPr sz="5200">
          <a:solidFill>
            <a:schemeClr val="tx1"/>
          </a:solidFill>
          <a:latin typeface="Calibri" pitchFamily="34" charset="0"/>
        </a:defRPr>
      </a:lvl8pPr>
      <a:lvl9pPr marL="2145738" algn="ctr" rtl="0" fontAlgn="base">
        <a:spcBef>
          <a:spcPct val="0"/>
        </a:spcBef>
        <a:spcAft>
          <a:spcPct val="0"/>
        </a:spcAft>
        <a:defRPr sz="5200">
          <a:solidFill>
            <a:schemeClr val="tx1"/>
          </a:solidFill>
          <a:latin typeface="Calibri" pitchFamily="34" charset="0"/>
        </a:defRPr>
      </a:lvl9pPr>
    </p:titleStyle>
    <p:bodyStyle>
      <a:lvl1pPr marL="402326" indent="-402326"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71706" indent="-335271"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41087" indent="-26821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3pPr>
      <a:lvl4pPr marL="1877521" indent="-26821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13955" indent="-26821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50390" indent="-268217" algn="l" defTabSz="10728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486825" indent="-268217" algn="l" defTabSz="10728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23260" indent="-268217" algn="l" defTabSz="10728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559694" indent="-268217" algn="l" defTabSz="10728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r-TR"/>
      </a:defPPr>
      <a:lvl1pPr marL="0" algn="l" defTabSz="1072870" rtl="0" eaLnBrk="1" latinLnBrk="0" hangingPunct="1">
        <a:defRPr sz="2100" kern="1200">
          <a:solidFill>
            <a:schemeClr val="tx1"/>
          </a:solidFill>
          <a:latin typeface="+mn-lt"/>
          <a:ea typeface="+mn-ea"/>
          <a:cs typeface="+mn-cs"/>
        </a:defRPr>
      </a:lvl1pPr>
      <a:lvl2pPr marL="536435" algn="l" defTabSz="1072870" rtl="0" eaLnBrk="1" latinLnBrk="0" hangingPunct="1">
        <a:defRPr sz="2100" kern="1200">
          <a:solidFill>
            <a:schemeClr val="tx1"/>
          </a:solidFill>
          <a:latin typeface="+mn-lt"/>
          <a:ea typeface="+mn-ea"/>
          <a:cs typeface="+mn-cs"/>
        </a:defRPr>
      </a:lvl2pPr>
      <a:lvl3pPr marL="1072870" algn="l" defTabSz="1072870" rtl="0" eaLnBrk="1" latinLnBrk="0" hangingPunct="1">
        <a:defRPr sz="2100" kern="1200">
          <a:solidFill>
            <a:schemeClr val="tx1"/>
          </a:solidFill>
          <a:latin typeface="+mn-lt"/>
          <a:ea typeface="+mn-ea"/>
          <a:cs typeface="+mn-cs"/>
        </a:defRPr>
      </a:lvl3pPr>
      <a:lvl4pPr marL="1609304" algn="l" defTabSz="1072870" rtl="0" eaLnBrk="1" latinLnBrk="0" hangingPunct="1">
        <a:defRPr sz="2100" kern="1200">
          <a:solidFill>
            <a:schemeClr val="tx1"/>
          </a:solidFill>
          <a:latin typeface="+mn-lt"/>
          <a:ea typeface="+mn-ea"/>
          <a:cs typeface="+mn-cs"/>
        </a:defRPr>
      </a:lvl4pPr>
      <a:lvl5pPr marL="2145738" algn="l" defTabSz="1072870" rtl="0" eaLnBrk="1" latinLnBrk="0" hangingPunct="1">
        <a:defRPr sz="2100" kern="1200">
          <a:solidFill>
            <a:schemeClr val="tx1"/>
          </a:solidFill>
          <a:latin typeface="+mn-lt"/>
          <a:ea typeface="+mn-ea"/>
          <a:cs typeface="+mn-cs"/>
        </a:defRPr>
      </a:lvl5pPr>
      <a:lvl6pPr marL="2682173" algn="l" defTabSz="1072870" rtl="0" eaLnBrk="1" latinLnBrk="0" hangingPunct="1">
        <a:defRPr sz="2100" kern="1200">
          <a:solidFill>
            <a:schemeClr val="tx1"/>
          </a:solidFill>
          <a:latin typeface="+mn-lt"/>
          <a:ea typeface="+mn-ea"/>
          <a:cs typeface="+mn-cs"/>
        </a:defRPr>
      </a:lvl6pPr>
      <a:lvl7pPr marL="3218608" algn="l" defTabSz="1072870" rtl="0" eaLnBrk="1" latinLnBrk="0" hangingPunct="1">
        <a:defRPr sz="2100" kern="1200">
          <a:solidFill>
            <a:schemeClr val="tx1"/>
          </a:solidFill>
          <a:latin typeface="+mn-lt"/>
          <a:ea typeface="+mn-ea"/>
          <a:cs typeface="+mn-cs"/>
        </a:defRPr>
      </a:lvl7pPr>
      <a:lvl8pPr marL="3755042" algn="l" defTabSz="1072870" rtl="0" eaLnBrk="1" latinLnBrk="0" hangingPunct="1">
        <a:defRPr sz="2100" kern="1200">
          <a:solidFill>
            <a:schemeClr val="tx1"/>
          </a:solidFill>
          <a:latin typeface="+mn-lt"/>
          <a:ea typeface="+mn-ea"/>
          <a:cs typeface="+mn-cs"/>
        </a:defRPr>
      </a:lvl8pPr>
      <a:lvl9pPr marL="4291477" algn="l" defTabSz="10728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ved=&amp;url=http://www.guroymak1noluasm.com/asm/hastaliklar/agiz-dis-sagligi/&amp;bvm=bv.120853415,d.bGs&amp;psig=AFQjCNH4M4UDpseXfWpM6onimDmR0w9joQ&amp;ust=1461913540834198" TargetMode="External"/><Relationship Id="rId13"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hyperlink" Target="http://www.google.com.tr/url?sa=i&amp;rct=j&amp;q=&amp;esrc=s&amp;source=images&amp;cd=&amp;cad=rja&amp;uact=8&amp;ved=0ahUKEwiuqO-R8LDMAhVFPxQKHRZ2AwQQjRwIBw&amp;url=http://illedesaglik.com/category/kose-yazilari-kose-yazilari/&amp;bvm=bv.120853415,d.bGs&amp;psig=AFQjCNHTYYfw2Ni7eVp-ldZBOIV6dw7hxQ&amp;ust=1461917109738564" TargetMode="External"/><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hyperlink" Target="http://www.google.com.tr/url?sa=i&amp;rct=j&amp;q=&amp;esrc=s&amp;source=images&amp;cd=&amp;cad=rja&amp;uact=8&amp;ved=0ahUKEwi_g--guZ7TAhUFAZoKHSVCDAgQjRwIBw&amp;url=http://www.kiu.edu.tr/saglik-hizmetleri-anestezi/&amp;bvm=bv.152180690,d.bGs&amp;psig=AFQjCNHapzHyuIEetozqW28GI933iGNJ_g&amp;ust=1492069569183710" TargetMode="External"/><Relationship Id="rId11" Type="http://schemas.openxmlformats.org/officeDocument/2006/relationships/image" Target="../media/image18.jpeg"/><Relationship Id="rId5" Type="http://schemas.openxmlformats.org/officeDocument/2006/relationships/image" Target="../media/image15.png"/><Relationship Id="rId10" Type="http://schemas.openxmlformats.org/officeDocument/2006/relationships/hyperlink" Target="http://www.google.com.tr/url?sa=i&amp;rct=j&amp;q=&amp;esrc=s&amp;source=images&amp;cd=&amp;ved=0ahUKEwjPkOSa47DMAhUHWhQKHYQWCTgQjRwIBw&amp;url=http://www.usakhsm.gov.tr/&amp;bvm=bv.120853415,d.bGs&amp;psig=AFQjCNFH01CCZtsKJwoSsedo6MXqbboGNg&amp;ust=1461913187058727" TargetMode="External"/><Relationship Id="rId4" Type="http://schemas.openxmlformats.org/officeDocument/2006/relationships/hyperlink" Target="http://www.google.com.tr/url?sa=i&amp;rct=j&amp;q=&amp;esrc=s&amp;source=images&amp;cd=&amp;cad=rja&amp;uact=8&amp;ved=0ahUKEwjA3778uJ7TAhVoM5oKHe9jB1IQjRwIBw&amp;url=http://okulsagligi.meb.gov.tr/index.php?Git=Projeler&amp;sayfa=ProjeOku&amp;id=2&amp;bvm=bv.152180690,d.bGs&amp;psig=AFQjCNHapzHyuIEetozqW28GI933iGNJ_g&amp;ust=1492069569183710" TargetMode="External"/><Relationship Id="rId9" Type="http://schemas.openxmlformats.org/officeDocument/2006/relationships/image" Target="../media/image17.jpeg"/></Relationships>
</file>

<file path=ppt/slides/_rels/slide8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hyperlink" Target="http://cocukergen.thsk.saglik.gov.tr/Dosya/Dokumanlar/Kitaplar/b_c_e_i_p/bebek_cocuk_ergen_izlem_protokolleri.pdf" TargetMode="Externa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1" y="-171400"/>
            <a:ext cx="12190413" cy="7029400"/>
          </a:xfrm>
          <a:prstGeom prst="rect">
            <a:avLst/>
          </a:prstGeom>
          <a:noFill/>
        </p:spPr>
      </p:pic>
      <p:sp>
        <p:nvSpPr>
          <p:cNvPr id="11" name="Unvan 3"/>
          <p:cNvSpPr txBox="1">
            <a:spLocks/>
          </p:cNvSpPr>
          <p:nvPr/>
        </p:nvSpPr>
        <p:spPr>
          <a:xfrm>
            <a:off x="-1" y="3425049"/>
            <a:ext cx="12190413" cy="1588127"/>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5400" b="1" dirty="0" smtClean="0">
                <a:ln w="11430"/>
                <a:solidFill>
                  <a:srgbClr val="C00000"/>
                </a:solidFill>
                <a:latin typeface="Calibri"/>
              </a:rPr>
              <a:t>Okulda Sağlığın Korunması ve </a:t>
            </a:r>
          </a:p>
          <a:p>
            <a:pPr algn="ctr">
              <a:defRPr/>
            </a:pPr>
            <a:r>
              <a:rPr lang="tr-TR" sz="5400" b="1" dirty="0" smtClean="0">
                <a:ln w="11430"/>
                <a:solidFill>
                  <a:srgbClr val="C00000"/>
                </a:solidFill>
                <a:latin typeface="Calibri"/>
              </a:rPr>
              <a:t>Geliştirilmesi Programı</a:t>
            </a:r>
            <a:endParaRPr kumimoji="0" lang="tr-TR" sz="5400" b="1" i="0" u="none" strike="noStrike" kern="1200" cap="none" spc="0" normalizeH="0" baseline="0" noProof="0" dirty="0">
              <a:ln w="11430"/>
              <a:solidFill>
                <a:srgbClr val="C00000"/>
              </a:solidFill>
              <a:effectLst/>
              <a:uLnTx/>
              <a:uFillTx/>
              <a:latin typeface="Calibri"/>
              <a:ea typeface="+mj-ea"/>
              <a:cs typeface="+mj-cs"/>
            </a:endParaRPr>
          </a:p>
        </p:txBody>
      </p:sp>
      <p:pic>
        <p:nvPicPr>
          <p:cNvPr id="12" name="Resim 11"/>
          <p:cNvPicPr>
            <a:picLocks noChangeAspect="1"/>
          </p:cNvPicPr>
          <p:nvPr/>
        </p:nvPicPr>
        <p:blipFill>
          <a:blip r:embed="rId3"/>
          <a:stretch>
            <a:fillRect/>
          </a:stretch>
        </p:blipFill>
        <p:spPr>
          <a:xfrm>
            <a:off x="2884255" y="1052736"/>
            <a:ext cx="2634887" cy="1728192"/>
          </a:xfrm>
          <a:prstGeom prst="rect">
            <a:avLst/>
          </a:prstGeom>
        </p:spPr>
      </p:pic>
      <p:pic>
        <p:nvPicPr>
          <p:cNvPr id="14" name="Resim 13"/>
          <p:cNvPicPr>
            <a:picLocks noChangeAspect="1"/>
          </p:cNvPicPr>
          <p:nvPr/>
        </p:nvPicPr>
        <p:blipFill>
          <a:blip r:embed="rId4"/>
          <a:stretch>
            <a:fillRect/>
          </a:stretch>
        </p:blipFill>
        <p:spPr>
          <a:xfrm>
            <a:off x="6101294" y="1052736"/>
            <a:ext cx="2658207" cy="17281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126654" y="1074557"/>
            <a:ext cx="10540716" cy="5173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30000"/>
              </a:lnSpc>
              <a:spcBef>
                <a:spcPct val="0"/>
              </a:spcBef>
              <a:spcAft>
                <a:spcPct val="0"/>
              </a:spcAft>
              <a:buClrTx/>
              <a:buSzTx/>
              <a:buFont typeface="Wingdings" pitchFamily="2" charset="2"/>
              <a:buChar char="ü"/>
              <a:tabLst/>
            </a:pPr>
            <a:r>
              <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tr-TR" sz="2600" b="1" i="0" u="none" strike="noStrike" cap="none" normalizeH="0" baseline="0" dirty="0" smtClean="0">
                <a:ln>
                  <a:noFill/>
                </a:ln>
                <a:solidFill>
                  <a:schemeClr val="tx1"/>
                </a:solidFill>
                <a:effectLst/>
                <a:latin typeface="+mn-lt"/>
                <a:ea typeface="Times New Roman" pitchFamily="18" charset="0"/>
                <a:cs typeface="Times New Roman" pitchFamily="18" charset="0"/>
              </a:rPr>
              <a:t>Okul Sağlığı izleme ve değerlendirme </a:t>
            </a:r>
            <a:r>
              <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rPr>
              <a:t>çalışmalarını yürütmek için;</a:t>
            </a:r>
          </a:p>
          <a:p>
            <a:pPr marL="360000" marR="0" lvl="0" algn="just" defTabSz="914400" rtl="0" eaLnBrk="1" fontAlgn="base" latinLnBrk="0" hangingPunct="1">
              <a:lnSpc>
                <a:spcPct val="130000"/>
              </a:lnSpc>
              <a:spcBef>
                <a:spcPct val="0"/>
              </a:spcBef>
              <a:spcAft>
                <a:spcPct val="0"/>
              </a:spcAft>
              <a:buSzPct val="92000"/>
              <a:buFont typeface="Wingdings" pitchFamily="2" charset="2"/>
              <a:buChar char="Ø"/>
              <a:tabLst/>
            </a:pPr>
            <a:r>
              <a:rPr lang="tr-TR" sz="2600" dirty="0" smtClean="0">
                <a:latin typeface="+mn-lt"/>
                <a:ea typeface="Times New Roman" pitchFamily="18" charset="0"/>
                <a:cs typeface="Times New Roman" pitchFamily="18" charset="0"/>
              </a:rPr>
              <a:t> </a:t>
            </a:r>
            <a:r>
              <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rPr>
              <a:t>İlçe Millî Eğitim Müdürlüğünden 2 (iki) kişi</a:t>
            </a:r>
          </a:p>
          <a:p>
            <a:pPr marL="360000" marR="0" lvl="0" algn="just" defTabSz="914400" rtl="0" eaLnBrk="1" fontAlgn="base" latinLnBrk="0" hangingPunct="1">
              <a:lnSpc>
                <a:spcPct val="130000"/>
              </a:lnSpc>
              <a:spcBef>
                <a:spcPct val="0"/>
              </a:spcBef>
              <a:spcAft>
                <a:spcPct val="0"/>
              </a:spcAft>
              <a:buSzPct val="92000"/>
              <a:buFont typeface="Wingdings" pitchFamily="2" charset="2"/>
              <a:buChar char="Ø"/>
              <a:tabLst/>
            </a:pPr>
            <a:r>
              <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rPr>
              <a:t> Toplum Sağlığı Merkezinden 2 (iki) kişi olmak üzere </a:t>
            </a:r>
          </a:p>
          <a:p>
            <a:pPr marR="0" lvl="0" algn="just" defTabSz="914400" rtl="0" eaLnBrk="1" fontAlgn="base" latinLnBrk="0" hangingPunct="1">
              <a:lnSpc>
                <a:spcPct val="130000"/>
              </a:lnSpc>
              <a:spcBef>
                <a:spcPct val="0"/>
              </a:spcBef>
              <a:spcAft>
                <a:spcPct val="0"/>
              </a:spcAft>
              <a:buClr>
                <a:schemeClr val="tx2"/>
              </a:buClr>
              <a:buSzPct val="92000"/>
              <a:tabLst/>
            </a:pPr>
            <a:r>
              <a:rPr kumimoji="0" lang="tr-TR" sz="2600" b="1"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tr-TR" sz="2600" b="1" i="0" u="none" strike="noStrike" cap="none" normalizeH="0" dirty="0" smtClean="0">
                <a:ln>
                  <a:noFill/>
                </a:ln>
                <a:solidFill>
                  <a:schemeClr val="tx1"/>
                </a:solidFill>
                <a:effectLst/>
                <a:latin typeface="+mn-lt"/>
                <a:ea typeface="Times New Roman" pitchFamily="18" charset="0"/>
                <a:cs typeface="Times New Roman" pitchFamily="18" charset="0"/>
              </a:rPr>
              <a:t>    </a:t>
            </a:r>
            <a:r>
              <a:rPr kumimoji="0" lang="tr-TR" sz="2600" b="1" i="0" u="none" strike="noStrike" cap="none" normalizeH="0" baseline="0" dirty="0" smtClean="0">
                <a:ln>
                  <a:noFill/>
                </a:ln>
                <a:solidFill>
                  <a:schemeClr val="tx1"/>
                </a:solidFill>
                <a:effectLst/>
                <a:latin typeface="+mn-lt"/>
                <a:ea typeface="Times New Roman" pitchFamily="18" charset="0"/>
                <a:cs typeface="Times New Roman" pitchFamily="18" charset="0"/>
              </a:rPr>
              <a:t>4 (dört) kişiden </a:t>
            </a:r>
            <a:r>
              <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rPr>
              <a:t>oluşan ‘’</a:t>
            </a:r>
            <a:r>
              <a:rPr kumimoji="0" lang="tr-TR" sz="2600" b="1" i="0" u="none" strike="noStrike" cap="none" normalizeH="0" baseline="0" dirty="0" smtClean="0">
                <a:ln>
                  <a:noFill/>
                </a:ln>
                <a:solidFill>
                  <a:schemeClr val="tx1"/>
                </a:solidFill>
                <a:effectLst/>
                <a:latin typeface="+mn-lt"/>
                <a:ea typeface="Times New Roman" pitchFamily="18" charset="0"/>
                <a:cs typeface="Times New Roman" pitchFamily="18" charset="0"/>
              </a:rPr>
              <a:t>Okul Değerlendirme Ekipleri’ </a:t>
            </a:r>
            <a:r>
              <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rPr>
              <a:t>oluşturulmuştur.</a:t>
            </a:r>
            <a:endParaRPr lang="tr-TR" sz="2600" dirty="0" smtClean="0">
              <a:latin typeface="+mn-lt"/>
              <a:ea typeface="Times New Roman" pitchFamily="18" charset="0"/>
              <a:cs typeface="Times New Roman" pitchFamily="18" charset="0"/>
            </a:endParaRPr>
          </a:p>
          <a:p>
            <a:pPr marR="0" lvl="0" algn="just" defTabSz="914400" rtl="0" eaLnBrk="1" fontAlgn="base" latinLnBrk="0" hangingPunct="1">
              <a:lnSpc>
                <a:spcPct val="130000"/>
              </a:lnSpc>
              <a:spcBef>
                <a:spcPct val="0"/>
              </a:spcBef>
              <a:spcAft>
                <a:spcPct val="0"/>
              </a:spcAft>
              <a:buClr>
                <a:schemeClr val="tx2"/>
              </a:buClr>
              <a:buSzPct val="92000"/>
              <a:tabLst/>
            </a:pPr>
            <a:endParaRPr kumimoji="0" lang="tr-TR" sz="10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R="0" lvl="0" algn="just" defTabSz="914400" rtl="0" eaLnBrk="1" fontAlgn="base" latinLnBrk="0" hangingPunct="1">
              <a:lnSpc>
                <a:spcPct val="130000"/>
              </a:lnSpc>
              <a:spcBef>
                <a:spcPct val="0"/>
              </a:spcBef>
              <a:spcAft>
                <a:spcPct val="0"/>
              </a:spcAft>
              <a:buSzPct val="92000"/>
              <a:buFont typeface="Wingdings" pitchFamily="2" charset="2"/>
              <a:buChar char="ü"/>
              <a:tabLst/>
            </a:pPr>
            <a:r>
              <a:rPr lang="tr-TR" sz="2600" dirty="0" smtClean="0">
                <a:latin typeface="+mn-lt"/>
                <a:ea typeface="Verdana" pitchFamily="34" charset="0"/>
                <a:cs typeface="Arial" pitchFamily="34" charset="0"/>
              </a:rPr>
              <a:t> İlçelerde değerlendirilmesi gereken okul ve personel sayıları dikkate alınarak birden fazla değerlendirme ekibi oluşturulabilir</a:t>
            </a:r>
            <a:endPar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R="0" lvl="0" algn="just" defTabSz="914400" rtl="0" eaLnBrk="1" fontAlgn="base" latinLnBrk="0" hangingPunct="1">
              <a:lnSpc>
                <a:spcPct val="130000"/>
              </a:lnSpc>
              <a:spcBef>
                <a:spcPct val="0"/>
              </a:spcBef>
              <a:spcAft>
                <a:spcPct val="0"/>
              </a:spcAft>
              <a:buClr>
                <a:schemeClr val="tx2"/>
              </a:buClr>
              <a:buSzPct val="92000"/>
              <a:tabLst/>
            </a:pPr>
            <a:endParaRPr kumimoji="0" lang="tr-TR" sz="10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lvl="0" algn="just">
              <a:lnSpc>
                <a:spcPct val="130000"/>
              </a:lnSpc>
              <a:buSzPct val="92000"/>
              <a:buFont typeface="Wingdings" pitchFamily="2" charset="2"/>
              <a:buChar char="ü"/>
            </a:pPr>
            <a:r>
              <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lang="tr-TR" sz="2600" dirty="0" smtClean="0">
                <a:latin typeface="+mn-lt"/>
                <a:ea typeface="Times New Roman" pitchFamily="18" charset="0"/>
                <a:cs typeface="Times New Roman" pitchFamily="18" charset="0"/>
              </a:rPr>
              <a:t>Okul Değerlendirme Ekipleri </a:t>
            </a:r>
            <a:r>
              <a:rPr kumimoji="0" lang="tr-TR" sz="2600" b="1" i="0" u="none" strike="noStrike" cap="none" normalizeH="0" baseline="0" dirty="0" smtClean="0">
                <a:ln>
                  <a:noFill/>
                </a:ln>
                <a:solidFill>
                  <a:schemeClr val="tx1"/>
                </a:solidFill>
                <a:effectLst/>
                <a:latin typeface="+mn-lt"/>
                <a:ea typeface="Times New Roman" pitchFamily="18" charset="0"/>
                <a:cs typeface="Times New Roman" pitchFamily="18" charset="0"/>
              </a:rPr>
              <a:t>Okulda Sağlığın Korunması ve Geliştirilmesi Programı Uygulama kılavuzu </a:t>
            </a:r>
            <a:r>
              <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rPr>
              <a:t>ekinde yer alan formları kullanarak okullarda değerlendirme yapacaktır. </a:t>
            </a:r>
          </a:p>
        </p:txBody>
      </p:sp>
      <p:sp>
        <p:nvSpPr>
          <p:cNvPr id="8"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w="11430"/>
                <a:solidFill>
                  <a:schemeClr val="bg1"/>
                </a:solidFill>
                <a:effectLst/>
                <a:uLnTx/>
                <a:uFillTx/>
                <a:latin typeface="+mj-lt"/>
                <a:ea typeface="+mj-ea"/>
                <a:cs typeface="+mj-cs"/>
              </a:rPr>
              <a:t>Okul Değerlendirme</a:t>
            </a:r>
            <a:r>
              <a:rPr kumimoji="0" lang="tr-TR" sz="3600" b="1" i="0" u="none" strike="noStrike" kern="1200" cap="none" spc="0" normalizeH="0" noProof="0" dirty="0" smtClean="0">
                <a:ln w="11430"/>
                <a:solidFill>
                  <a:schemeClr val="bg1"/>
                </a:solidFill>
                <a:effectLst/>
                <a:uLnTx/>
                <a:uFillTx/>
                <a:latin typeface="+mj-lt"/>
                <a:ea typeface="+mj-ea"/>
                <a:cs typeface="+mj-cs"/>
              </a:rPr>
              <a:t> Ekipleri</a:t>
            </a: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1126654" y="1124744"/>
            <a:ext cx="10397840" cy="4733604"/>
          </a:xfrm>
          <a:prstGeom prst="rect">
            <a:avLst/>
          </a:prstGeom>
        </p:spPr>
        <p:txBody>
          <a:bodyPr wrap="square">
            <a:spAutoFit/>
          </a:bodyPr>
          <a:lstStyle/>
          <a:p>
            <a:pPr marL="216000" lvl="0" algn="just">
              <a:lnSpc>
                <a:spcPct val="120000"/>
              </a:lnSpc>
              <a:buFont typeface="Wingdings" pitchFamily="2" charset="2"/>
              <a:buChar char="ü"/>
            </a:pPr>
            <a:r>
              <a:rPr lang="tr-TR" sz="2600" dirty="0" smtClean="0">
                <a:latin typeface="+mn-lt"/>
                <a:ea typeface="Verdana" pitchFamily="34" charset="0"/>
                <a:cs typeface="Arial" pitchFamily="34" charset="0"/>
              </a:rPr>
              <a:t> Söz konusu değerlendirme ekibi; Toplum Sağlığı Merkezi ve Bağlı Birimler Yönetmeliği’nde belirtilen görev tanımları kapsamında TSM sorumlu hekiminin uygun gördüğü </a:t>
            </a:r>
            <a:r>
              <a:rPr lang="tr-TR" sz="2600" b="1" dirty="0" smtClean="0">
                <a:latin typeface="+mn-lt"/>
                <a:ea typeface="Verdana" pitchFamily="34" charset="0"/>
                <a:cs typeface="Arial" pitchFamily="34" charset="0"/>
              </a:rPr>
              <a:t>TSM çalışanlarından</a:t>
            </a:r>
            <a:r>
              <a:rPr lang="tr-TR" sz="2600" dirty="0" smtClean="0">
                <a:latin typeface="+mn-lt"/>
                <a:ea typeface="Verdana" pitchFamily="34" charset="0"/>
                <a:cs typeface="Arial" pitchFamily="34" charset="0"/>
              </a:rPr>
              <a:t>,</a:t>
            </a:r>
          </a:p>
          <a:p>
            <a:pPr marL="216000" lvl="0" algn="just"/>
            <a:endParaRPr lang="tr-TR" sz="2600" dirty="0" smtClean="0">
              <a:latin typeface="+mn-lt"/>
              <a:ea typeface="Verdana" pitchFamily="34" charset="0"/>
              <a:cs typeface="Arial" pitchFamily="34" charset="0"/>
            </a:endParaRPr>
          </a:p>
          <a:p>
            <a:pPr marL="216000" lvl="0" algn="just">
              <a:lnSpc>
                <a:spcPct val="120000"/>
              </a:lnSpc>
              <a:buFont typeface="Wingdings" pitchFamily="2" charset="2"/>
              <a:buChar char="ü"/>
            </a:pPr>
            <a:r>
              <a:rPr lang="tr-TR" sz="2600" dirty="0" smtClean="0">
                <a:latin typeface="+mn-lt"/>
                <a:ea typeface="Verdana" pitchFamily="34" charset="0"/>
                <a:cs typeface="Arial" pitchFamily="34" charset="0"/>
              </a:rPr>
              <a:t> İl/İlçe Millî Eğitim Müdürlüğü tarafından görevlendirilen </a:t>
            </a:r>
            <a:r>
              <a:rPr lang="tr-TR" sz="2600" b="1" dirty="0" smtClean="0">
                <a:latin typeface="+mn-lt"/>
                <a:ea typeface="Verdana" pitchFamily="34" charset="0"/>
                <a:cs typeface="Arial" pitchFamily="34" charset="0"/>
              </a:rPr>
              <a:t>öğretmenlerden (Sağlık Hizmetleri Alan Öğretmeni, Sağlık Bilgisi ya da Biyoloji öğretmenleri gibi)</a:t>
            </a:r>
            <a:r>
              <a:rPr lang="tr-TR" sz="2600" dirty="0" smtClean="0">
                <a:latin typeface="+mn-lt"/>
                <a:ea typeface="Verdana" pitchFamily="34" charset="0"/>
                <a:cs typeface="Arial" pitchFamily="34" charset="0"/>
              </a:rPr>
              <a:t> oluşacaktır.</a:t>
            </a:r>
          </a:p>
          <a:p>
            <a:pPr marL="216000" lvl="0" algn="just"/>
            <a:endParaRPr lang="tr-TR" sz="2600" dirty="0" smtClean="0">
              <a:latin typeface="+mn-lt"/>
              <a:ea typeface="Verdana" pitchFamily="34" charset="0"/>
              <a:cs typeface="Arial" pitchFamily="34" charset="0"/>
            </a:endParaRPr>
          </a:p>
          <a:p>
            <a:pPr marL="216000" algn="just">
              <a:lnSpc>
                <a:spcPct val="120000"/>
              </a:lnSpc>
              <a:buFont typeface="Wingdings" pitchFamily="2" charset="2"/>
              <a:buChar char="ü"/>
            </a:pPr>
            <a:r>
              <a:rPr lang="tr-TR" sz="2600" dirty="0" smtClean="0">
                <a:latin typeface="+mn-lt"/>
                <a:ea typeface="Verdana" pitchFamily="34" charset="0"/>
                <a:cs typeface="Arial" pitchFamily="34" charset="0"/>
              </a:rPr>
              <a:t>Okullarda yapılacak </a:t>
            </a:r>
            <a:r>
              <a:rPr lang="tr-TR" sz="2600" u="sng" dirty="0" smtClean="0">
                <a:latin typeface="+mn-lt"/>
                <a:ea typeface="Verdana" pitchFamily="34" charset="0"/>
                <a:cs typeface="Arial" pitchFamily="34" charset="0"/>
              </a:rPr>
              <a:t>izleme ve değerlendirme çalışmaları TSM ve İlçe Milli Eğitim Müdürlüğü tarafından eşgüdümlü </a:t>
            </a:r>
            <a:r>
              <a:rPr lang="tr-TR" sz="2600" dirty="0" smtClean="0">
                <a:latin typeface="+mn-lt"/>
                <a:ea typeface="Verdana" pitchFamily="34" charset="0"/>
                <a:cs typeface="Arial" pitchFamily="34" charset="0"/>
              </a:rPr>
              <a:t>gerçekleştirilecektir.</a:t>
            </a:r>
          </a:p>
        </p:txBody>
      </p:sp>
      <p:sp>
        <p:nvSpPr>
          <p:cNvPr id="6"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w="11430"/>
                <a:solidFill>
                  <a:schemeClr val="bg1"/>
                </a:solidFill>
                <a:effectLst/>
                <a:uLnTx/>
                <a:uFillTx/>
                <a:latin typeface="+mj-lt"/>
                <a:ea typeface="+mj-ea"/>
                <a:cs typeface="+mj-cs"/>
              </a:rPr>
              <a:t>Okul Değerlendirme</a:t>
            </a:r>
            <a:r>
              <a:rPr kumimoji="0" lang="tr-TR" sz="3600" b="1" i="0" u="none" strike="noStrike" kern="1200" cap="none" spc="0" normalizeH="0" noProof="0" dirty="0" smtClean="0">
                <a:ln w="11430"/>
                <a:solidFill>
                  <a:schemeClr val="bg1"/>
                </a:solidFill>
                <a:effectLst/>
                <a:uLnTx/>
                <a:uFillTx/>
                <a:latin typeface="+mj-lt"/>
                <a:ea typeface="+mj-ea"/>
                <a:cs typeface="+mj-cs"/>
              </a:rPr>
              <a:t> Ekipleri</a:t>
            </a: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198662" y="1421025"/>
            <a:ext cx="10513169" cy="2705356"/>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0" algn="just" eaLnBrk="0" hangingPunct="0">
              <a:lnSpc>
                <a:spcPct val="120000"/>
              </a:lnSpc>
              <a:tabLst>
                <a:tab pos="338138" algn="l"/>
              </a:tabLst>
            </a:pPr>
            <a:endParaRPr lang="tr-TR" sz="1600" dirty="0" smtClean="0">
              <a:latin typeface="+mn-lt"/>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800" dirty="0" smtClean="0">
                <a:latin typeface="+mn-lt"/>
                <a:ea typeface="Times New Roman" pitchFamily="18" charset="0"/>
                <a:cs typeface="Times New Roman" pitchFamily="18" charset="0"/>
              </a:rPr>
              <a:t> Okulun, </a:t>
            </a:r>
            <a:r>
              <a:rPr lang="tr-TR" sz="2800" b="1" dirty="0" smtClean="0">
                <a:latin typeface="+mn-lt"/>
                <a:ea typeface="Times New Roman" pitchFamily="18" charset="0"/>
                <a:cs typeface="Times New Roman" pitchFamily="18" charset="0"/>
              </a:rPr>
              <a:t>bir idareci, bir öğretmen, bir öğrenci, bir okul aile birliği üyesinden </a:t>
            </a:r>
            <a:r>
              <a:rPr lang="tr-TR" sz="2800" dirty="0" smtClean="0">
                <a:latin typeface="+mn-lt"/>
                <a:ea typeface="Times New Roman" pitchFamily="18" charset="0"/>
                <a:cs typeface="Times New Roman" pitchFamily="18" charset="0"/>
              </a:rPr>
              <a:t>oluşan </a:t>
            </a:r>
            <a:r>
              <a:rPr lang="tr-TR" sz="2800" b="1" dirty="0" smtClean="0">
                <a:latin typeface="+mn-lt"/>
                <a:ea typeface="Times New Roman" pitchFamily="18" charset="0"/>
                <a:cs typeface="Times New Roman" pitchFamily="18" charset="0"/>
              </a:rPr>
              <a:t>Okul Sağlığı Yönetim Ekibi </a:t>
            </a:r>
            <a:r>
              <a:rPr lang="tr-TR" sz="2800" dirty="0" smtClean="0">
                <a:latin typeface="+mn-lt"/>
                <a:ea typeface="Times New Roman" pitchFamily="18" charset="0"/>
                <a:cs typeface="Times New Roman" pitchFamily="18" charset="0"/>
              </a:rPr>
              <a:t>olmalıdır. </a:t>
            </a:r>
          </a:p>
          <a:p>
            <a:pPr indent="0" algn="just" eaLnBrk="0" hangingPunct="0">
              <a:lnSpc>
                <a:spcPct val="120000"/>
              </a:lnSpc>
              <a:tabLst>
                <a:tab pos="338138" algn="l"/>
              </a:tabLst>
            </a:pPr>
            <a:endParaRPr lang="tr-TR" sz="1600" dirty="0" smtClean="0">
              <a:latin typeface="+mn-lt"/>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800" dirty="0" smtClean="0">
                <a:latin typeface="+mn-lt"/>
                <a:ea typeface="Times New Roman" pitchFamily="18" charset="0"/>
                <a:cs typeface="Times New Roman" pitchFamily="18" charset="0"/>
              </a:rPr>
              <a:t> Okulda bulunduğu takdirde </a:t>
            </a:r>
            <a:r>
              <a:rPr lang="tr-TR" sz="2800" b="1" dirty="0" smtClean="0">
                <a:latin typeface="+mn-lt"/>
                <a:ea typeface="Times New Roman" pitchFamily="18" charset="0"/>
                <a:cs typeface="Times New Roman" pitchFamily="18" charset="0"/>
              </a:rPr>
              <a:t>sağlık çalışanı ve rehber öğretmen </a:t>
            </a:r>
            <a:r>
              <a:rPr lang="tr-TR" sz="2800" dirty="0" smtClean="0">
                <a:latin typeface="+mn-lt"/>
                <a:ea typeface="Times New Roman" pitchFamily="18" charset="0"/>
                <a:cs typeface="Times New Roman" pitchFamily="18" charset="0"/>
              </a:rPr>
              <a:t>ekibin </a:t>
            </a:r>
            <a:r>
              <a:rPr lang="tr-TR" sz="2800" b="1" dirty="0" smtClean="0">
                <a:latin typeface="+mn-lt"/>
                <a:ea typeface="Times New Roman" pitchFamily="18" charset="0"/>
                <a:cs typeface="Times New Roman" pitchFamily="18" charset="0"/>
              </a:rPr>
              <a:t>doğal üyesi</a:t>
            </a:r>
            <a:r>
              <a:rPr lang="tr-TR" sz="2800" dirty="0" smtClean="0">
                <a:latin typeface="+mn-lt"/>
                <a:ea typeface="Times New Roman" pitchFamily="18" charset="0"/>
                <a:cs typeface="Times New Roman" pitchFamily="18" charset="0"/>
              </a:rPr>
              <a:t>dir.</a:t>
            </a:r>
          </a:p>
        </p:txBody>
      </p:sp>
      <p:sp>
        <p:nvSpPr>
          <p:cNvPr id="5"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600" b="1" dirty="0" smtClean="0">
              <a:ln w="11430"/>
              <a:solidFill>
                <a:schemeClr val="bg1"/>
              </a:solidFill>
              <a:latin typeface="+mj-lt"/>
              <a:ea typeface="+mj-ea"/>
              <a:cs typeface="+mj-cs"/>
            </a:endParaRPr>
          </a:p>
          <a:p>
            <a:pPr algn="ctr" defTabSz="1088502" fontAlgn="auto">
              <a:spcBef>
                <a:spcPts val="0"/>
              </a:spcBef>
              <a:spcAft>
                <a:spcPts val="0"/>
              </a:spcAft>
              <a:defRPr/>
            </a:pPr>
            <a:r>
              <a:rPr lang="tr-TR" sz="3600" b="1" dirty="0" smtClean="0">
                <a:ln w="11430"/>
                <a:solidFill>
                  <a:schemeClr val="bg1"/>
                </a:solidFill>
                <a:latin typeface="+mj-lt"/>
                <a:ea typeface="+mj-ea"/>
                <a:cs typeface="+mj-cs"/>
              </a:rPr>
              <a:t>Okul  Sağlığı Yönetim Ekibi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w="11430"/>
                <a:solidFill>
                  <a:schemeClr val="bg1"/>
                </a:solidFill>
                <a:effectLst/>
                <a:uLnTx/>
                <a:uFillTx/>
                <a:latin typeface="+mj-lt"/>
                <a:ea typeface="+mj-ea"/>
                <a:cs typeface="+mj-cs"/>
              </a:rPr>
              <a:t>İl ve İlçe Okul Sağlığı Kurulları</a:t>
            </a: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
        <p:nvSpPr>
          <p:cNvPr id="5121" name="Rectangle 1"/>
          <p:cNvSpPr>
            <a:spLocks noChangeArrowheads="1"/>
          </p:cNvSpPr>
          <p:nvPr/>
        </p:nvSpPr>
        <p:spPr bwMode="auto">
          <a:xfrm>
            <a:off x="1126654" y="1107121"/>
            <a:ext cx="1072919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554038" algn="l"/>
              </a:tabLst>
            </a:pPr>
            <a:r>
              <a:rPr lang="tr-TR" sz="2400" b="1" dirty="0" smtClean="0">
                <a:latin typeface="+mn-lt"/>
                <a:ea typeface="Verdana" pitchFamily="34" charset="0"/>
                <a:cs typeface="Arial" pitchFamily="34" charset="0"/>
              </a:rPr>
              <a:t>İl Hıfzıssıhha Kurulu kararıyla; </a:t>
            </a:r>
          </a:p>
          <a:p>
            <a:pPr marL="108000" lvl="1" algn="just">
              <a:lnSpc>
                <a:spcPct val="120000"/>
              </a:lnSpc>
              <a:buSzPct val="100000"/>
              <a:buFont typeface="Wingdings" pitchFamily="2" charset="2"/>
              <a:buChar char="ü"/>
              <a:tabLst>
                <a:tab pos="554038" algn="l"/>
              </a:tabLst>
            </a:pPr>
            <a:r>
              <a:rPr lang="tr-TR" sz="2400" dirty="0" smtClean="0">
                <a:latin typeface="+mn-lt"/>
                <a:ea typeface="Verdana" pitchFamily="34" charset="0"/>
                <a:cs typeface="Arial" pitchFamily="34" charset="0"/>
              </a:rPr>
              <a:t> İllerde Vali/Vali Yardımcısı başkanlığında, HSM ve İl Millî Eğitim Müdürlüğü’nün katılımı ile İl ‘‘</a:t>
            </a:r>
            <a:r>
              <a:rPr lang="tr-TR" sz="2400" b="1" dirty="0" smtClean="0">
                <a:latin typeface="+mn-lt"/>
                <a:ea typeface="Verdana" pitchFamily="34" charset="0"/>
                <a:cs typeface="Arial" pitchFamily="34" charset="0"/>
              </a:rPr>
              <a:t>Okul Sağlığı Kurulları’’</a:t>
            </a:r>
            <a:r>
              <a:rPr lang="tr-TR" sz="2400" dirty="0" smtClean="0">
                <a:latin typeface="+mn-lt"/>
                <a:ea typeface="Verdana" pitchFamily="34" charset="0"/>
                <a:cs typeface="Arial" pitchFamily="34" charset="0"/>
              </a:rPr>
              <a:t>,</a:t>
            </a:r>
          </a:p>
          <a:p>
            <a:pPr marL="108000" lvl="1" algn="just">
              <a:lnSpc>
                <a:spcPct val="120000"/>
              </a:lnSpc>
              <a:buSzPct val="100000"/>
              <a:buFont typeface="Wingdings" pitchFamily="2" charset="2"/>
              <a:buChar char="ü"/>
              <a:tabLst>
                <a:tab pos="554038" algn="l"/>
              </a:tabLst>
            </a:pPr>
            <a:r>
              <a:rPr lang="tr-TR" sz="2400" dirty="0" smtClean="0">
                <a:latin typeface="+mn-lt"/>
                <a:ea typeface="Verdana" pitchFamily="34" charset="0"/>
                <a:cs typeface="Arial" pitchFamily="34" charset="0"/>
              </a:rPr>
              <a:t> İlçelerde Kaymakam başkanlığında, Toplum Sağlığı Merkezleri ve İlçe Millî Eğitim Müdürlüğü’nün katılımı ile ‘‘</a:t>
            </a:r>
            <a:r>
              <a:rPr lang="tr-TR" sz="2400" b="1" dirty="0" smtClean="0">
                <a:latin typeface="+mn-lt"/>
                <a:ea typeface="Verdana" pitchFamily="34" charset="0"/>
                <a:cs typeface="Arial" pitchFamily="34" charset="0"/>
              </a:rPr>
              <a:t>İlçe Okul Sağlığı Kurulları’’ </a:t>
            </a:r>
            <a:r>
              <a:rPr lang="tr-TR" sz="2400" dirty="0" smtClean="0">
                <a:latin typeface="+mn-lt"/>
                <a:ea typeface="Verdana" pitchFamily="34" charset="0"/>
                <a:cs typeface="Arial" pitchFamily="34" charset="0"/>
              </a:rPr>
              <a:t>oluşturulacaktır. </a:t>
            </a:r>
            <a:endParaRPr lang="tr-TR" sz="2400" b="1" dirty="0" smtClean="0">
              <a:solidFill>
                <a:srgbClr val="CC0099"/>
              </a:solidFill>
              <a:latin typeface="+mn-lt"/>
              <a:ea typeface="Verdana" pitchFamily="34" charset="0"/>
              <a:cs typeface="Arial" pitchFamily="34" charset="0"/>
            </a:endParaRPr>
          </a:p>
          <a:p>
            <a:pPr marL="0" lvl="1" algn="just">
              <a:lnSpc>
                <a:spcPct val="120000"/>
              </a:lnSpc>
              <a:buSzPct val="100000"/>
              <a:buFont typeface="Wingdings" pitchFamily="2" charset="2"/>
              <a:buChar char="Ø"/>
              <a:tabLst>
                <a:tab pos="554038" algn="l"/>
              </a:tabLst>
            </a:pPr>
            <a:endParaRPr lang="tr-TR" sz="1000" dirty="0" smtClean="0">
              <a:latin typeface="+mn-lt"/>
              <a:ea typeface="Verdana" pitchFamily="34" charset="0"/>
              <a:cs typeface="Arial" pitchFamily="34" charset="0"/>
            </a:endParaRPr>
          </a:p>
          <a:p>
            <a:pPr marL="0" lvl="1" algn="just">
              <a:lnSpc>
                <a:spcPct val="120000"/>
              </a:lnSpc>
              <a:buSzPct val="100000"/>
              <a:buFont typeface="Wingdings" pitchFamily="2" charset="2"/>
              <a:buChar char="Ø"/>
              <a:tabLst>
                <a:tab pos="554038" algn="l"/>
              </a:tabLst>
            </a:pPr>
            <a:r>
              <a:rPr lang="tr-TR" sz="2400" dirty="0" smtClean="0">
                <a:latin typeface="+mn-lt"/>
                <a:ea typeface="Verdana" pitchFamily="34" charset="0"/>
                <a:cs typeface="Arial" pitchFamily="34" charset="0"/>
              </a:rPr>
              <a:t> Gerekli görüldüğü hallerde diğer ilgili İl/İlçe kurum temsilcilerinin  (Gençlik ve Spor Müdürlüğü,  Tarım Gıda ve Hayvancılık Müdürlüğü,   Emniyet Müdürlüğü,   Jandarma Komutanlığı,  Yerel Yönetimler,   Üniversiteler gibi)   katılımı sağlanabilir. </a:t>
            </a:r>
          </a:p>
          <a:p>
            <a:pPr marL="0" lvl="1" algn="just">
              <a:lnSpc>
                <a:spcPct val="120000"/>
              </a:lnSpc>
              <a:buSzPct val="100000"/>
              <a:buFont typeface="Wingdings" pitchFamily="2" charset="2"/>
              <a:buChar char="Ø"/>
              <a:tabLst>
                <a:tab pos="554038" algn="l"/>
              </a:tabLst>
            </a:pPr>
            <a:endParaRPr lang="tr-TR" sz="1000" dirty="0" smtClean="0">
              <a:latin typeface="+mn-lt"/>
              <a:ea typeface="Verdana" pitchFamily="34" charset="0"/>
              <a:cs typeface="Arial" pitchFamily="34" charset="0"/>
            </a:endParaRPr>
          </a:p>
          <a:p>
            <a:pPr marL="0" lvl="1" algn="just">
              <a:lnSpc>
                <a:spcPct val="120000"/>
              </a:lnSpc>
              <a:buSzPct val="100000"/>
              <a:buFont typeface="Wingdings" pitchFamily="2" charset="2"/>
              <a:buChar char="Ø"/>
              <a:tabLst>
                <a:tab pos="554038" algn="l"/>
              </a:tabLst>
            </a:pPr>
            <a:r>
              <a:rPr lang="tr-TR" sz="2400" dirty="0" smtClean="0">
                <a:latin typeface="+mn-lt"/>
                <a:ea typeface="Verdana" pitchFamily="34" charset="0"/>
                <a:cs typeface="Arial" pitchFamily="34" charset="0"/>
              </a:rPr>
              <a:t> Bu kurullar, İl/İlçenin okul sağlığı çalışmalarını planlamak ve yapılan çalışmaları değerlendirmek</a:t>
            </a:r>
            <a:r>
              <a:rPr lang="tr-TR" sz="2400" u="sng" dirty="0" smtClean="0">
                <a:latin typeface="+mn-lt"/>
                <a:ea typeface="Verdana" pitchFamily="34" charset="0"/>
                <a:cs typeface="Arial" pitchFamily="34" charset="0"/>
              </a:rPr>
              <a:t> </a:t>
            </a:r>
            <a:r>
              <a:rPr lang="tr-TR" sz="2400" dirty="0" smtClean="0">
                <a:latin typeface="+mn-lt"/>
                <a:ea typeface="Verdana" pitchFamily="34" charset="0"/>
                <a:cs typeface="Arial" pitchFamily="34" charset="0"/>
              </a:rPr>
              <a:t>amacıyla </a:t>
            </a:r>
            <a:r>
              <a:rPr lang="tr-TR" sz="2400" b="1" dirty="0" smtClean="0">
                <a:latin typeface="+mn-lt"/>
                <a:ea typeface="Verdana" pitchFamily="34" charset="0"/>
                <a:cs typeface="Arial" pitchFamily="34" charset="0"/>
              </a:rPr>
              <a:t>en az yılda 2 kez </a:t>
            </a:r>
            <a:r>
              <a:rPr lang="tr-TR" sz="2400" dirty="0" smtClean="0">
                <a:latin typeface="+mn-lt"/>
                <a:ea typeface="Verdana" pitchFamily="34" charset="0"/>
                <a:cs typeface="Arial" pitchFamily="34" charset="0"/>
              </a:rPr>
              <a:t>toplanacaktır.  </a:t>
            </a:r>
            <a:endParaRPr kumimoji="0" lang="tr-TR" sz="2400" b="1" i="1" u="none" strike="noStrike" cap="none" normalizeH="0" baseline="0" dirty="0" smtClean="0">
              <a:ln>
                <a:noFill/>
              </a:ln>
              <a:solidFill>
                <a:srgbClr val="FF0000"/>
              </a:solidFill>
              <a:effectLst/>
              <a:latin typeface="+mn-lt"/>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126653" y="980195"/>
            <a:ext cx="10540717" cy="5336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buFont typeface="Wingdings" pitchFamily="2" charset="2"/>
              <a:buChar char="Ø"/>
              <a:tabLst>
                <a:tab pos="554038" algn="l"/>
              </a:tabLst>
            </a:pPr>
            <a:r>
              <a:rPr lang="tr-TR" sz="2400" dirty="0" smtClean="0">
                <a:latin typeface="+mn-lt"/>
              </a:rPr>
              <a:t> Okul Değerlendirme Ekipleri Millî Eğitim Bakanlığı’na bağlı tüm  resmi ve özel; okulöncesi (anaokulu), ilkokul, ortaokul ve liseler, pansiyonlu okullar ile mesleki eğitim merkezleri, özel eğitim iş uygulama merkezleri, özel eğitim mesleki eğitim merkezlerinin izleme değerlendirme çalışmalarını yürütecektir. </a:t>
            </a:r>
          </a:p>
          <a:p>
            <a:pPr marL="0" lvl="1" algn="just">
              <a:lnSpc>
                <a:spcPct val="120000"/>
              </a:lnSpc>
              <a:buSzPct val="100000"/>
              <a:tabLst>
                <a:tab pos="554038" algn="l"/>
              </a:tabLst>
            </a:pPr>
            <a:endParaRPr lang="tr-TR" sz="1000" dirty="0" smtClean="0">
              <a:latin typeface="+mn-lt"/>
            </a:endParaRPr>
          </a:p>
          <a:p>
            <a:pPr marL="0" lvl="1" algn="just">
              <a:lnSpc>
                <a:spcPct val="120000"/>
              </a:lnSpc>
              <a:buSzPct val="100000"/>
              <a:buFont typeface="Wingdings" pitchFamily="2" charset="2"/>
              <a:buChar char="Ø"/>
              <a:tabLst>
                <a:tab pos="554038" algn="l"/>
              </a:tabLst>
            </a:pPr>
            <a:r>
              <a:rPr lang="tr-TR" sz="2400" b="1" dirty="0" smtClean="0">
                <a:latin typeface="+mn-lt"/>
                <a:ea typeface="Verdana" pitchFamily="34" charset="0"/>
                <a:cs typeface="Arial" pitchFamily="34" charset="0"/>
              </a:rPr>
              <a:t> İlçe Milli Eğitim Müdürlüğü; </a:t>
            </a:r>
            <a:r>
              <a:rPr lang="tr-TR" sz="2400" dirty="0" smtClean="0">
                <a:latin typeface="+mn-lt"/>
                <a:ea typeface="Verdana" pitchFamily="34" charset="0"/>
                <a:cs typeface="Arial" pitchFamily="34" charset="0"/>
              </a:rPr>
              <a:t>TSM’ler tarafından okullarda yapılacak izleme ve değerlendirme çalışmalarını okul yönetimlerine önceden bildirecek, okullarda gerekli hazırlıkların yapılmasını sağlayacak, izleme ve değerlendirme çalışmalarına katılacaktır.</a:t>
            </a:r>
          </a:p>
          <a:p>
            <a:pPr marL="0" lvl="1" algn="just">
              <a:lnSpc>
                <a:spcPct val="120000"/>
              </a:lnSpc>
              <a:buSzPct val="100000"/>
              <a:tabLst>
                <a:tab pos="554038" algn="l"/>
              </a:tabLst>
            </a:pPr>
            <a:endParaRPr lang="tr-TR" sz="1000" dirty="0" smtClean="0">
              <a:latin typeface="+mn-lt"/>
            </a:endParaRPr>
          </a:p>
          <a:p>
            <a:pPr marL="0" lvl="1" algn="just">
              <a:lnSpc>
                <a:spcPct val="120000"/>
              </a:lnSpc>
              <a:buSzPct val="100000"/>
              <a:buFont typeface="Wingdings" pitchFamily="2" charset="2"/>
              <a:buChar char="Ø"/>
              <a:tabLst>
                <a:tab pos="554038" algn="l"/>
              </a:tabLst>
            </a:pPr>
            <a:r>
              <a:rPr lang="tr-TR" sz="2400" dirty="0" smtClean="0">
                <a:latin typeface="+mn-lt"/>
                <a:ea typeface="Verdana" pitchFamily="34" charset="0"/>
                <a:cs typeface="Arial" pitchFamily="34" charset="0"/>
              </a:rPr>
              <a:t> Program kapsamında okul değerlendirmeleri için okulların açık olduğu dönemde (eğitim - öğretim takvimi içinde), okul ziyaretleri gerçekleştirilecek olup, bu kapsamda eklerde yer alan formlar kullanılacaktır.</a:t>
            </a:r>
          </a:p>
        </p:txBody>
      </p:sp>
      <p:sp>
        <p:nvSpPr>
          <p:cNvPr id="4"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w="11430"/>
                <a:solidFill>
                  <a:schemeClr val="bg1"/>
                </a:solidFill>
                <a:effectLst/>
                <a:uLnTx/>
                <a:uFillTx/>
                <a:latin typeface="+mj-lt"/>
                <a:ea typeface="+mj-ea"/>
                <a:cs typeface="+mj-cs"/>
              </a:rPr>
              <a:t>Okul Değerlendirme</a:t>
            </a:r>
            <a:r>
              <a:rPr kumimoji="0" lang="tr-TR" sz="3600" b="1" i="0" u="none" strike="noStrike" kern="1200" cap="none" spc="0" normalizeH="0" noProof="0" dirty="0" smtClean="0">
                <a:ln w="11430"/>
                <a:solidFill>
                  <a:schemeClr val="bg1"/>
                </a:solidFill>
                <a:effectLst/>
                <a:uLnTx/>
                <a:uFillTx/>
                <a:latin typeface="+mj-lt"/>
                <a:ea typeface="+mj-ea"/>
                <a:cs typeface="+mj-cs"/>
              </a:rPr>
              <a:t> Ekipleri</a:t>
            </a: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198662" y="928670"/>
            <a:ext cx="1058517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buSzPct val="100000"/>
              <a:tabLst>
                <a:tab pos="554038" algn="l"/>
              </a:tabLst>
            </a:pPr>
            <a:endParaRPr lang="tr-TR" sz="2400" dirty="0" smtClean="0">
              <a:latin typeface="+mn-lt"/>
              <a:ea typeface="Verdana" pitchFamily="34" charset="0"/>
              <a:cs typeface="Arial" pitchFamily="34" charset="0"/>
            </a:endParaRPr>
          </a:p>
          <a:p>
            <a:pPr marL="0" lvl="1" algn="just">
              <a:lnSpc>
                <a:spcPct val="120000"/>
              </a:lnSpc>
              <a:buSzPct val="100000"/>
              <a:buFont typeface="Wingdings" pitchFamily="2" charset="2"/>
              <a:buChar char="Ø"/>
              <a:tabLst>
                <a:tab pos="554038" algn="l"/>
              </a:tabLst>
            </a:pPr>
            <a:r>
              <a:rPr lang="tr-TR" sz="2400" dirty="0" smtClean="0">
                <a:latin typeface="+mn-lt"/>
                <a:ea typeface="Verdana" pitchFamily="34" charset="0"/>
                <a:cs typeface="Arial" pitchFamily="34" charset="0"/>
              </a:rPr>
              <a:t> </a:t>
            </a:r>
            <a:r>
              <a:rPr lang="tr-TR" sz="2400" b="1" dirty="0" smtClean="0">
                <a:latin typeface="+mn-lt"/>
                <a:ea typeface="Verdana" pitchFamily="34" charset="0"/>
                <a:cs typeface="Arial" pitchFamily="34" charset="0"/>
              </a:rPr>
              <a:t>İl düzeyinde </a:t>
            </a:r>
            <a:r>
              <a:rPr lang="tr-TR" sz="2400" dirty="0" smtClean="0">
                <a:latin typeface="+mn-lt"/>
                <a:ea typeface="Verdana" pitchFamily="34" charset="0"/>
                <a:cs typeface="Arial" pitchFamily="34" charset="0"/>
              </a:rPr>
              <a:t>programa ait sonuçlar, eğitim- öğretim yılı sonunda </a:t>
            </a:r>
            <a:r>
              <a:rPr lang="tr-TR" sz="2400" b="1" dirty="0" smtClean="0">
                <a:latin typeface="+mn-lt"/>
                <a:ea typeface="Verdana" pitchFamily="34" charset="0"/>
                <a:cs typeface="Arial" pitchFamily="34" charset="0"/>
              </a:rPr>
              <a:t>yılda bir kez Form 4 doldurularak Sağlık Bakanlığı ve Milli Eğitim Bakanlığına</a:t>
            </a:r>
            <a:r>
              <a:rPr lang="tr-TR" sz="2400" dirty="0" smtClean="0">
                <a:latin typeface="+mn-lt"/>
                <a:ea typeface="Verdana" pitchFamily="34" charset="0"/>
                <a:cs typeface="Arial" pitchFamily="34" charset="0"/>
              </a:rPr>
              <a:t> bildirilecektir. </a:t>
            </a:r>
          </a:p>
          <a:p>
            <a:pPr marL="0" marR="0" lvl="1" indent="0" algn="just" defTabSz="914400" rtl="0" eaLnBrk="1" fontAlgn="base" latinLnBrk="0" hangingPunct="1">
              <a:lnSpc>
                <a:spcPct val="120000"/>
              </a:lnSpc>
              <a:spcBef>
                <a:spcPct val="0"/>
              </a:spcBef>
              <a:spcAft>
                <a:spcPct val="0"/>
              </a:spcAft>
              <a:buClrTx/>
              <a:buSzPct val="100000"/>
              <a:tabLst>
                <a:tab pos="554038" algn="l"/>
              </a:tabLst>
            </a:pPr>
            <a:endParaRPr lang="tr-TR" sz="1400" dirty="0" smtClean="0">
              <a:latin typeface="+mn-lt"/>
              <a:ea typeface="Verdana" pitchFamily="34" charset="0"/>
              <a:cs typeface="Arial" pitchFamily="34" charset="0"/>
            </a:endParaRPr>
          </a:p>
          <a:p>
            <a:pPr marL="0" marR="0" lvl="1" indent="0" algn="just" defTabSz="914400" rtl="0" eaLnBrk="1" fontAlgn="base" latinLnBrk="0" hangingPunct="1">
              <a:lnSpc>
                <a:spcPct val="120000"/>
              </a:lnSpc>
              <a:spcBef>
                <a:spcPct val="0"/>
              </a:spcBef>
              <a:spcAft>
                <a:spcPct val="0"/>
              </a:spcAft>
              <a:buClrTx/>
              <a:buSzPct val="100000"/>
              <a:buFont typeface="Wingdings" pitchFamily="2" charset="2"/>
              <a:buChar char="Ø"/>
              <a:tabLst>
                <a:tab pos="554038" algn="l"/>
              </a:tabLst>
            </a:pPr>
            <a:r>
              <a:rPr lang="tr-TR" sz="2400" dirty="0" smtClean="0">
                <a:latin typeface="+mn-lt"/>
                <a:ea typeface="Verdana" pitchFamily="34" charset="0"/>
                <a:cs typeface="Arial" pitchFamily="34" charset="0"/>
              </a:rPr>
              <a:t> Türkiye Halk Sağlığı Kurumu,  Çocuk ve Ergen Sağlığı Daire Başkanlığına yapılacak bildirimler</a:t>
            </a:r>
            <a:r>
              <a:rPr lang="tr-TR" sz="2400" b="1" dirty="0" smtClean="0">
                <a:latin typeface="+mn-lt"/>
                <a:ea typeface="Verdana" pitchFamily="34" charset="0"/>
                <a:cs typeface="Arial" pitchFamily="34" charset="0"/>
              </a:rPr>
              <a:t>, Çocuk,  Ergen,  Kadın ve Üreme Sağlığı Hizmetleri Şubesi </a:t>
            </a:r>
            <a:r>
              <a:rPr lang="tr-TR" sz="2400" dirty="0" smtClean="0">
                <a:latin typeface="+mn-lt"/>
                <a:ea typeface="Verdana" pitchFamily="34" charset="0"/>
                <a:cs typeface="Arial" pitchFamily="34" charset="0"/>
              </a:rPr>
              <a:t>aracılığı ile, </a:t>
            </a:r>
          </a:p>
          <a:p>
            <a:pPr marL="0" marR="0" lvl="1" indent="0" algn="just" defTabSz="914400" rtl="0" eaLnBrk="1" fontAlgn="base" latinLnBrk="0" hangingPunct="1">
              <a:lnSpc>
                <a:spcPct val="120000"/>
              </a:lnSpc>
              <a:spcBef>
                <a:spcPct val="0"/>
              </a:spcBef>
              <a:spcAft>
                <a:spcPct val="0"/>
              </a:spcAft>
              <a:buClrTx/>
              <a:buSzPct val="100000"/>
              <a:tabLst>
                <a:tab pos="554038" algn="l"/>
              </a:tabLst>
            </a:pPr>
            <a:endParaRPr lang="tr-TR" sz="1400" dirty="0" smtClean="0">
              <a:latin typeface="+mn-lt"/>
              <a:ea typeface="Verdana" pitchFamily="34" charset="0"/>
              <a:cs typeface="Arial" pitchFamily="34" charset="0"/>
            </a:endParaRPr>
          </a:p>
          <a:p>
            <a:pPr marL="0" marR="0" lvl="1" indent="0" algn="just" defTabSz="914400" rtl="0" eaLnBrk="1" fontAlgn="base" latinLnBrk="0" hangingPunct="1">
              <a:lnSpc>
                <a:spcPct val="120000"/>
              </a:lnSpc>
              <a:spcBef>
                <a:spcPct val="0"/>
              </a:spcBef>
              <a:spcAft>
                <a:spcPct val="0"/>
              </a:spcAft>
              <a:buClrTx/>
              <a:buSzPct val="100000"/>
              <a:buFont typeface="Wingdings" pitchFamily="2" charset="2"/>
              <a:buChar char="Ø"/>
              <a:tabLst>
                <a:tab pos="554038" algn="l"/>
              </a:tabLst>
            </a:pPr>
            <a:r>
              <a:rPr lang="tr-TR" sz="2400" dirty="0" smtClean="0">
                <a:latin typeface="+mn-lt"/>
                <a:ea typeface="Verdana" pitchFamily="34" charset="0"/>
                <a:cs typeface="Arial" pitchFamily="34" charset="0"/>
              </a:rPr>
              <a:t> Milli Eğitim Bakanlığı, Mesleki ve Teknik Eğitim Genel Müdürlüğü, Öğrenci İşleri ve Sosyal Etkinlikler Daire Başkanlığı’na yapılacak bildirimler ise </a:t>
            </a:r>
            <a:r>
              <a:rPr lang="tr-TR" sz="2400" b="1" dirty="0" smtClean="0">
                <a:latin typeface="+mn-lt"/>
                <a:ea typeface="Verdana" pitchFamily="34" charset="0"/>
                <a:cs typeface="Arial" pitchFamily="34" charset="0"/>
              </a:rPr>
              <a:t>İl Milli Eğitim Müdürlüğü Okul Sağlığı Hizmetlerinden sorumlu Şube Müdürlüğü</a:t>
            </a:r>
            <a:r>
              <a:rPr lang="tr-TR" sz="2400" dirty="0" smtClean="0">
                <a:latin typeface="+mn-lt"/>
                <a:ea typeface="Verdana" pitchFamily="34" charset="0"/>
                <a:cs typeface="Arial" pitchFamily="34" charset="0"/>
              </a:rPr>
              <a:t> aracılığı ile gerçekleştirilecektir.</a:t>
            </a:r>
          </a:p>
        </p:txBody>
      </p:sp>
      <p:sp>
        <p:nvSpPr>
          <p:cNvPr id="4"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w="11430"/>
                <a:solidFill>
                  <a:schemeClr val="bg1"/>
                </a:solidFill>
                <a:effectLst/>
                <a:uLnTx/>
                <a:uFillTx/>
                <a:latin typeface="+mj-lt"/>
                <a:ea typeface="+mj-ea"/>
                <a:cs typeface="+mj-cs"/>
              </a:rPr>
              <a:t>Okul Değerlendirme</a:t>
            </a:r>
            <a:r>
              <a:rPr kumimoji="0" lang="tr-TR" sz="3600" b="1" i="0" u="none" strike="noStrike" kern="1200" cap="none" spc="0" normalizeH="0" noProof="0" dirty="0" smtClean="0">
                <a:ln w="11430"/>
                <a:solidFill>
                  <a:schemeClr val="bg1"/>
                </a:solidFill>
                <a:effectLst/>
                <a:uLnTx/>
                <a:uFillTx/>
                <a:latin typeface="+mj-lt"/>
                <a:ea typeface="+mj-ea"/>
                <a:cs typeface="+mj-cs"/>
              </a:rPr>
              <a:t> Ekipleri</a:t>
            </a: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2804735"/>
            <a:ext cx="12190413" cy="1200329"/>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000" b="1" dirty="0" smtClean="0">
                <a:ln w="11430"/>
                <a:solidFill>
                  <a:srgbClr val="C00000"/>
                </a:solidFill>
                <a:latin typeface="Calibri"/>
              </a:rPr>
              <a:t>Toplum Sağlığı Merkezi / İlçe Milli Eğitim Müdürlükleri Tarafından Yapılması Gereken Çalışmalar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TSM ve İlçe Milli Eğitim Müdürlükleri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15361" name="Rectangle 1"/>
          <p:cNvSpPr>
            <a:spLocks noChangeArrowheads="1"/>
          </p:cNvSpPr>
          <p:nvPr/>
        </p:nvSpPr>
        <p:spPr bwMode="auto">
          <a:xfrm>
            <a:off x="951670" y="1142984"/>
            <a:ext cx="11017224" cy="448802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marL="0" marR="0" lvl="1" algn="just" defTabSz="914400" rtl="0" eaLnBrk="1" fontAlgn="base" latinLnBrk="0" hangingPunct="1">
              <a:lnSpc>
                <a:spcPct val="120000"/>
              </a:lnSpc>
              <a:spcBef>
                <a:spcPct val="0"/>
              </a:spcBef>
              <a:spcAft>
                <a:spcPct val="0"/>
              </a:spcAft>
              <a:buClrTx/>
              <a:buSzPct val="100000"/>
              <a:buFont typeface="Wingdings" pitchFamily="2" charset="2"/>
              <a:buChar char="Ø"/>
              <a:tabLst>
                <a:tab pos="338138" algn="l"/>
              </a:tabLst>
            </a:pPr>
            <a:r>
              <a:rPr kumimoji="0" lang="tr-TR" sz="2200" b="1" i="0" u="none" strike="noStrike" cap="none" normalizeH="0" baseline="0" dirty="0" smtClean="0">
                <a:ln>
                  <a:noFill/>
                </a:ln>
                <a:solidFill>
                  <a:schemeClr val="tx1"/>
                </a:solidFill>
                <a:effectLst/>
                <a:latin typeface="+mn-lt"/>
                <a:ea typeface="Times New Roman" pitchFamily="18" charset="0"/>
                <a:cs typeface="Times New Roman" pitchFamily="18" charset="0"/>
              </a:rPr>
              <a:t> TSM ve İlçe Millî Eğitim Müdürlüğünün Hazırlıkları</a:t>
            </a:r>
            <a:endParaRPr kumimoji="0" lang="tr-TR" sz="2200" b="0" i="0" u="none" strike="noStrike" cap="none" normalizeH="0" baseline="0" dirty="0" smtClean="0">
              <a:ln>
                <a:noFill/>
              </a:ln>
              <a:solidFill>
                <a:schemeClr val="tx1"/>
              </a:solidFill>
              <a:effectLst/>
              <a:latin typeface="+mn-lt"/>
              <a:cs typeface="Arial" pitchFamily="34" charset="0"/>
            </a:endParaRPr>
          </a:p>
          <a:p>
            <a:pPr marR="0" lvl="0" algn="just" defTabSz="914400" rtl="0" eaLnBrk="0" fontAlgn="base" latinLnBrk="0" hangingPunct="0">
              <a:lnSpc>
                <a:spcPct val="120000"/>
              </a:lnSpc>
              <a:spcBef>
                <a:spcPct val="0"/>
              </a:spcBef>
              <a:spcAft>
                <a:spcPct val="0"/>
              </a:spcAft>
              <a:buClrTx/>
              <a:buSzTx/>
              <a:tabLst>
                <a:tab pos="338138" algn="l"/>
              </a:tabLst>
            </a:pP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İl ve İlçe Okul Sağlığı Kurullarında alınan kararlar doğrultusunda, </a:t>
            </a:r>
            <a:r>
              <a:rPr kumimoji="0" lang="tr-TR" sz="2200" b="1" i="0" u="none" strike="noStrike" cap="none" normalizeH="0" baseline="0" dirty="0" smtClean="0">
                <a:ln>
                  <a:noFill/>
                </a:ln>
                <a:solidFill>
                  <a:schemeClr val="tx1"/>
                </a:solidFill>
                <a:effectLst/>
                <a:latin typeface="+mn-lt"/>
                <a:ea typeface="Times New Roman" pitchFamily="18" charset="0"/>
                <a:cs typeface="Times New Roman" pitchFamily="18" charset="0"/>
              </a:rPr>
              <a:t>TSM ve İlçe Millî </a:t>
            </a: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Eğitim Müdürlüğü Program sorumluları eğitim- öğretim yılı başında, yapılacak çalışmalar ve okul değerlendirmeleri için </a:t>
            </a:r>
            <a:r>
              <a:rPr kumimoji="0" lang="tr-TR" sz="2200" b="1" i="0" u="none" strike="noStrike" cap="none" normalizeH="0" baseline="0" dirty="0" smtClean="0">
                <a:ln>
                  <a:noFill/>
                </a:ln>
                <a:solidFill>
                  <a:schemeClr val="tx1"/>
                </a:solidFill>
                <a:effectLst/>
                <a:latin typeface="+mn-lt"/>
                <a:ea typeface="Times New Roman" pitchFamily="18" charset="0"/>
                <a:cs typeface="Times New Roman" pitchFamily="18" charset="0"/>
              </a:rPr>
              <a:t>planlama</a:t>
            </a: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 yapmalı ve takvim oluşturmalıdır. Planlama yapılırken; bölgenin okul sağlığı verileri, gereksinim ve öncelikleri dikkate alınmalıdır.</a:t>
            </a:r>
          </a:p>
          <a:p>
            <a:pPr marR="0" lvl="0" algn="just" defTabSz="914400" rtl="0" eaLnBrk="0" fontAlgn="base" latinLnBrk="0" hangingPunct="0">
              <a:lnSpc>
                <a:spcPct val="120000"/>
              </a:lnSpc>
              <a:spcBef>
                <a:spcPct val="0"/>
              </a:spcBef>
              <a:spcAft>
                <a:spcPct val="0"/>
              </a:spcAft>
              <a:buClrTx/>
              <a:buSzTx/>
              <a:tabLst>
                <a:tab pos="338138" algn="l"/>
              </a:tabLst>
            </a:pPr>
            <a:endParaRPr kumimoji="0" lang="tr-TR" sz="2200" b="0" i="0" u="none" strike="noStrike" cap="none" normalizeH="0" baseline="0" dirty="0" smtClean="0">
              <a:ln>
                <a:noFill/>
              </a:ln>
              <a:solidFill>
                <a:schemeClr val="tx1"/>
              </a:solidFill>
              <a:effectLst/>
              <a:latin typeface="+mn-lt"/>
              <a:cs typeface="Arial" pitchFamily="34" charset="0"/>
            </a:endParaRPr>
          </a:p>
          <a:p>
            <a:pPr marL="0" marR="0" lvl="1" algn="just" defTabSz="914400" rtl="0" eaLnBrk="0" fontAlgn="base" latinLnBrk="0" hangingPunct="0">
              <a:lnSpc>
                <a:spcPct val="120000"/>
              </a:lnSpc>
              <a:spcBef>
                <a:spcPct val="0"/>
              </a:spcBef>
              <a:spcAft>
                <a:spcPct val="0"/>
              </a:spcAft>
              <a:buClrTx/>
              <a:buSzPct val="100000"/>
              <a:buFont typeface="Wingdings" pitchFamily="2" charset="2"/>
              <a:buChar char="Ø"/>
              <a:tabLst>
                <a:tab pos="338138" algn="l"/>
              </a:tabLst>
            </a:pPr>
            <a:r>
              <a:rPr kumimoji="0" lang="tr-TR" sz="2200" b="1" i="0" u="none" strike="noStrike" cap="none" normalizeH="0" baseline="0" dirty="0" smtClean="0">
                <a:ln>
                  <a:noFill/>
                </a:ln>
                <a:solidFill>
                  <a:schemeClr val="tx1"/>
                </a:solidFill>
                <a:effectLst/>
                <a:latin typeface="+mn-lt"/>
                <a:ea typeface="Times New Roman" pitchFamily="18" charset="0"/>
                <a:cs typeface="Times New Roman" pitchFamily="18" charset="0"/>
              </a:rPr>
              <a:t> Okula Bilgi Verilmesi</a:t>
            </a:r>
            <a:endParaRPr kumimoji="0" lang="en-US" sz="2200" b="1"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1" algn="just" defTabSz="914400" rtl="0" eaLnBrk="0" fontAlgn="base" latinLnBrk="0" hangingPunct="0">
              <a:lnSpc>
                <a:spcPct val="120000"/>
              </a:lnSpc>
              <a:spcBef>
                <a:spcPct val="0"/>
              </a:spcBef>
              <a:spcAft>
                <a:spcPct val="0"/>
              </a:spcAft>
              <a:buClrTx/>
              <a:buSzPct val="100000"/>
              <a:tabLst>
                <a:tab pos="338138" algn="l"/>
              </a:tabLst>
            </a:pP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Öncelikle TSM ve İlçe Millî Eğitim Müdürlüğü, bölgelerinde bulunan okullara, Okulda Sağlığın Korunması ve Geliştirilmesi </a:t>
            </a:r>
            <a:r>
              <a:rPr kumimoji="0" lang="tr-TR" sz="2200" b="1" i="0" u="none" strike="noStrike" cap="none" normalizeH="0" baseline="0" dirty="0" smtClean="0">
                <a:ln>
                  <a:noFill/>
                </a:ln>
                <a:solidFill>
                  <a:schemeClr val="tx1"/>
                </a:solidFill>
                <a:effectLst/>
                <a:latin typeface="+mn-lt"/>
                <a:ea typeface="Times New Roman" pitchFamily="18" charset="0"/>
                <a:cs typeface="Times New Roman" pitchFamily="18" charset="0"/>
              </a:rPr>
              <a:t>Programını tanıtmalıdır</a:t>
            </a: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 Yapılacak tanıtımda, Programın amaç, hedef ve beklentileri açıklanmalı ve okulların yapması gereken hazırlıklar hakkında bilgi verilmelidir.</a:t>
            </a:r>
            <a:endParaRPr kumimoji="0" lang="tr-TR" sz="22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2627444"/>
            <a:ext cx="12190413" cy="1311128"/>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b="1" dirty="0" smtClean="0">
                <a:ln w="11430"/>
                <a:solidFill>
                  <a:srgbClr val="C00000"/>
                </a:solidFill>
                <a:latin typeface="Calibri"/>
              </a:rPr>
              <a:t>Okul Yönetimleri </a:t>
            </a:r>
          </a:p>
          <a:p>
            <a:pPr algn="ctr">
              <a:defRPr/>
            </a:pPr>
            <a:r>
              <a:rPr lang="tr-TR" b="1" dirty="0" smtClean="0">
                <a:ln w="11430"/>
                <a:solidFill>
                  <a:srgbClr val="C00000"/>
                </a:solidFill>
                <a:latin typeface="Calibri"/>
              </a:rPr>
              <a:t>Tarafından Yapılması Gereken Çalışmalar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126654" y="1138731"/>
            <a:ext cx="10729193" cy="458894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0" algn="just" eaLnBrk="0" hangingPunct="0">
              <a:lnSpc>
                <a:spcPct val="120000"/>
              </a:lnSpc>
              <a:tabLst>
                <a:tab pos="338138" algn="l"/>
              </a:tabLst>
            </a:pPr>
            <a:r>
              <a:rPr lang="tr-TR" sz="2600" b="1" dirty="0" smtClean="0">
                <a:latin typeface="+mn-lt"/>
                <a:ea typeface="Times New Roman" pitchFamily="18" charset="0"/>
                <a:cs typeface="Times New Roman" pitchFamily="18" charset="0"/>
              </a:rPr>
              <a:t>Program kapsamında;</a:t>
            </a:r>
          </a:p>
          <a:p>
            <a:pPr indent="0" algn="just" eaLnBrk="0" hangingPunct="0">
              <a:lnSpc>
                <a:spcPct val="120000"/>
              </a:lnSpc>
              <a:tabLst>
                <a:tab pos="338138" algn="l"/>
              </a:tabLst>
            </a:pPr>
            <a:endParaRPr lang="tr-TR" sz="1000" b="1" dirty="0" smtClean="0">
              <a:latin typeface="+mn-lt"/>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600" dirty="0" smtClean="0">
                <a:latin typeface="+mn-lt"/>
                <a:ea typeface="Times New Roman" pitchFamily="18" charset="0"/>
                <a:cs typeface="Times New Roman" pitchFamily="18" charset="0"/>
              </a:rPr>
              <a:t> Okul yönetimi, </a:t>
            </a:r>
            <a:r>
              <a:rPr lang="tr-TR" sz="2600" b="1" dirty="0" smtClean="0">
                <a:latin typeface="+mn-lt"/>
                <a:ea typeface="Times New Roman" pitchFamily="18" charset="0"/>
                <a:cs typeface="Times New Roman" pitchFamily="18" charset="0"/>
              </a:rPr>
              <a:t>Program bileşenlerinin (Sağlık Hizmetleri, Sağlıklı ve Güvenli Okul Çevresi, Sağlıklı Beslenme- Form-3) </a:t>
            </a:r>
            <a:r>
              <a:rPr lang="tr-TR" sz="2600" dirty="0" smtClean="0">
                <a:latin typeface="+mn-lt"/>
                <a:ea typeface="Times New Roman" pitchFamily="18" charset="0"/>
                <a:cs typeface="Times New Roman" pitchFamily="18" charset="0"/>
              </a:rPr>
              <a:t>gereklerini yerine getirmelidir.</a:t>
            </a:r>
          </a:p>
          <a:p>
            <a:pPr indent="0" algn="just" eaLnBrk="0" hangingPunct="0">
              <a:lnSpc>
                <a:spcPct val="120000"/>
              </a:lnSpc>
              <a:tabLst>
                <a:tab pos="338138" algn="l"/>
              </a:tabLst>
            </a:pPr>
            <a:endParaRPr lang="tr-TR" sz="1400" dirty="0" smtClean="0">
              <a:latin typeface="+mn-lt"/>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600" dirty="0" smtClean="0">
                <a:latin typeface="+mn-lt"/>
                <a:ea typeface="Times New Roman" pitchFamily="18" charset="0"/>
                <a:cs typeface="Times New Roman" pitchFamily="18" charset="0"/>
              </a:rPr>
              <a:t> Okulun, bir idareci, bir öğretmen, bir öğrenci, bir okul aile birliği üyesinden oluşan </a:t>
            </a:r>
            <a:r>
              <a:rPr lang="tr-TR" sz="2600" b="1" dirty="0" smtClean="0">
                <a:latin typeface="+mn-lt"/>
                <a:ea typeface="Times New Roman" pitchFamily="18" charset="0"/>
                <a:cs typeface="Times New Roman" pitchFamily="18" charset="0"/>
              </a:rPr>
              <a:t>Okul Sağlığı Yönetim Ekibi </a:t>
            </a:r>
            <a:r>
              <a:rPr lang="tr-TR" sz="2600" dirty="0" smtClean="0">
                <a:latin typeface="+mn-lt"/>
                <a:ea typeface="Times New Roman" pitchFamily="18" charset="0"/>
                <a:cs typeface="Times New Roman" pitchFamily="18" charset="0"/>
              </a:rPr>
              <a:t>olmalıdır. </a:t>
            </a:r>
          </a:p>
          <a:p>
            <a:pPr indent="0" algn="just" eaLnBrk="0" hangingPunct="0">
              <a:lnSpc>
                <a:spcPct val="120000"/>
              </a:lnSpc>
              <a:tabLst>
                <a:tab pos="338138" algn="l"/>
              </a:tabLst>
            </a:pPr>
            <a:endParaRPr lang="tr-TR" sz="1400" dirty="0" smtClean="0">
              <a:latin typeface="+mn-lt"/>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600" dirty="0" smtClean="0">
                <a:latin typeface="+mn-lt"/>
                <a:ea typeface="Times New Roman" pitchFamily="18" charset="0"/>
                <a:cs typeface="Times New Roman" pitchFamily="18" charset="0"/>
              </a:rPr>
              <a:t>Okulda bulunduğu takdirde sağlık çalışanı ve rehber öğretmen ekibin doğal üyesidir.</a:t>
            </a: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47 Metin kutusu"/>
          <p:cNvSpPr txBox="1"/>
          <p:nvPr/>
        </p:nvSpPr>
        <p:spPr>
          <a:xfrm>
            <a:off x="1165984" y="1136933"/>
            <a:ext cx="10501386" cy="4524315"/>
          </a:xfrm>
          <a:prstGeom prst="rect">
            <a:avLst/>
          </a:prstGeom>
          <a:noFill/>
        </p:spPr>
        <p:txBody>
          <a:bodyPr wrap="square" rtlCol="0">
            <a:spAutoFit/>
          </a:bodyPr>
          <a:lstStyle/>
          <a:p>
            <a:pPr algn="just">
              <a:lnSpc>
                <a:spcPct val="150000"/>
              </a:lnSpc>
              <a:buFont typeface="Wingdings" pitchFamily="2" charset="2"/>
              <a:buChar char="q"/>
            </a:pPr>
            <a:r>
              <a:rPr lang="tr-TR" sz="2400" dirty="0" smtClean="0">
                <a:latin typeface="+mn-lt"/>
                <a:ea typeface="Verdana" pitchFamily="34" charset="0"/>
                <a:cs typeface="Arial" pitchFamily="34" charset="0"/>
              </a:rPr>
              <a:t> Programın Tanıtımı ve Kapsamı </a:t>
            </a:r>
          </a:p>
          <a:p>
            <a:pPr algn="just">
              <a:lnSpc>
                <a:spcPct val="150000"/>
              </a:lnSpc>
              <a:buFont typeface="Wingdings" pitchFamily="2" charset="2"/>
              <a:buChar char="q"/>
            </a:pPr>
            <a:r>
              <a:rPr lang="tr-TR" sz="2400" dirty="0" smtClean="0">
                <a:latin typeface="+mn-lt"/>
                <a:ea typeface="Verdana" pitchFamily="34" charset="0"/>
                <a:cs typeface="Arial" pitchFamily="34" charset="0"/>
              </a:rPr>
              <a:t> Halk Sağlığı Müdürlüğümüzce Yapılması Gereken / Yapılan Çalışmalar </a:t>
            </a:r>
          </a:p>
          <a:p>
            <a:pPr algn="just">
              <a:lnSpc>
                <a:spcPct val="150000"/>
              </a:lnSpc>
              <a:buFont typeface="Wingdings" pitchFamily="2" charset="2"/>
              <a:buChar char="q"/>
            </a:pPr>
            <a:r>
              <a:rPr lang="tr-TR" sz="2400" dirty="0" smtClean="0">
                <a:latin typeface="+mn-lt"/>
                <a:ea typeface="Verdana" pitchFamily="34" charset="0"/>
                <a:cs typeface="Arial" pitchFamily="34" charset="0"/>
              </a:rPr>
              <a:t>İlçe Milli Eğitim Müdürlükleri Tarafından Yapılması Gereken Çalışmalar</a:t>
            </a:r>
          </a:p>
          <a:p>
            <a:pPr algn="just">
              <a:lnSpc>
                <a:spcPct val="150000"/>
              </a:lnSpc>
              <a:buFont typeface="Wingdings" pitchFamily="2" charset="2"/>
              <a:buChar char="q"/>
            </a:pPr>
            <a:r>
              <a:rPr lang="tr-TR" sz="2400" dirty="0" smtClean="0">
                <a:latin typeface="+mn-lt"/>
                <a:ea typeface="Verdana" pitchFamily="34" charset="0"/>
                <a:cs typeface="Arial" pitchFamily="34" charset="0"/>
              </a:rPr>
              <a:t> Toplum Sağlığı Merkezleri Tarafından Yapılması Gereken Çalışmalar</a:t>
            </a:r>
          </a:p>
          <a:p>
            <a:pPr algn="just">
              <a:lnSpc>
                <a:spcPct val="150000"/>
              </a:lnSpc>
              <a:buFont typeface="Wingdings" pitchFamily="2" charset="2"/>
              <a:buChar char="q"/>
            </a:pPr>
            <a:r>
              <a:rPr lang="tr-TR" sz="2400" dirty="0" smtClean="0">
                <a:latin typeface="+mn-lt"/>
                <a:ea typeface="Verdana" pitchFamily="34" charset="0"/>
                <a:cs typeface="Arial" pitchFamily="34" charset="0"/>
              </a:rPr>
              <a:t> Okul Yönetimleri Tarafından Yapılması Gereken Çalışmalar</a:t>
            </a:r>
          </a:p>
          <a:p>
            <a:pPr algn="just">
              <a:lnSpc>
                <a:spcPct val="150000"/>
              </a:lnSpc>
              <a:buFont typeface="Wingdings" pitchFamily="2" charset="2"/>
              <a:buChar char="q"/>
            </a:pPr>
            <a:r>
              <a:rPr lang="tr-TR" sz="2400" dirty="0" smtClean="0">
                <a:latin typeface="+mn-lt"/>
                <a:ea typeface="Verdana" pitchFamily="34" charset="0"/>
                <a:cs typeface="Arial" pitchFamily="34" charset="0"/>
              </a:rPr>
              <a:t> İlçe Değerlendirme Ekipleri Tarafından Yapılması Gereken Çalışmalar</a:t>
            </a:r>
          </a:p>
          <a:p>
            <a:pPr algn="just">
              <a:lnSpc>
                <a:spcPct val="150000"/>
              </a:lnSpc>
              <a:buFont typeface="Wingdings" pitchFamily="2" charset="2"/>
              <a:buChar char="q"/>
            </a:pPr>
            <a:r>
              <a:rPr lang="tr-TR" sz="2400" dirty="0" smtClean="0">
                <a:latin typeface="+mn-lt"/>
                <a:ea typeface="Verdana" pitchFamily="34" charset="0"/>
                <a:cs typeface="Arial" pitchFamily="34" charset="0"/>
              </a:rPr>
              <a:t>Halk Sağlığı Müdürlüğü Müdürlüğü Sorumluluğunda Yürütülen Proje ve Programların Tanıtımı</a:t>
            </a:r>
          </a:p>
        </p:txBody>
      </p:sp>
      <p:sp>
        <p:nvSpPr>
          <p:cNvPr id="5"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w="11430"/>
                <a:solidFill>
                  <a:schemeClr val="bg1"/>
                </a:solidFill>
                <a:effectLst/>
                <a:uLnTx/>
                <a:uFillTx/>
                <a:latin typeface="+mj-lt"/>
                <a:ea typeface="+mj-ea"/>
                <a:cs typeface="+mj-cs"/>
              </a:rPr>
              <a:t>Sunum İçeriği</a:t>
            </a: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054646" y="888395"/>
            <a:ext cx="10945215" cy="5493812"/>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marL="0" lvl="2" algn="just">
              <a:buFont typeface="Wingdings" pitchFamily="2" charset="2"/>
              <a:buChar char="Ø"/>
            </a:pPr>
            <a:r>
              <a:rPr lang="tr-TR" sz="2000" dirty="0" smtClean="0">
                <a:latin typeface="+mn-lt"/>
                <a:ea typeface="Times New Roman" pitchFamily="18" charset="0"/>
                <a:cs typeface="Times New Roman" pitchFamily="18" charset="0"/>
              </a:rPr>
              <a:t> </a:t>
            </a:r>
            <a:r>
              <a:rPr lang="tr-TR" sz="2000" b="1" dirty="0" smtClean="0">
                <a:latin typeface="+mn-lt"/>
                <a:ea typeface="Times New Roman" pitchFamily="18" charset="0"/>
                <a:cs typeface="Times New Roman" pitchFamily="18" charset="0"/>
              </a:rPr>
              <a:t>Okul yönetimi, değerlendirme öncesinde, yapılan iş ve işlemlerle ilgili tüm dokümanları içeren dosyayı hazırlamalıdır.  Dosya içerisinde;</a:t>
            </a:r>
          </a:p>
          <a:p>
            <a:pPr marL="0" lvl="2" algn="just"/>
            <a:endParaRPr lang="tr-TR" sz="800" b="1" dirty="0" smtClean="0">
              <a:latin typeface="+mn-lt"/>
              <a:ea typeface="Times New Roman" pitchFamily="18" charset="0"/>
              <a:cs typeface="Times New Roman" pitchFamily="18" charset="0"/>
            </a:endParaRPr>
          </a:p>
          <a:p>
            <a:pPr marL="180000" algn="just">
              <a:buFont typeface="Wingdings" pitchFamily="2" charset="2"/>
              <a:buChar char="ü"/>
            </a:pPr>
            <a:r>
              <a:rPr lang="tr-TR" dirty="0" smtClean="0">
                <a:latin typeface="+mn-lt"/>
                <a:ea typeface="Times New Roman" pitchFamily="18" charset="0"/>
                <a:cs typeface="Times New Roman" pitchFamily="18" charset="0"/>
              </a:rPr>
              <a:t> Okul Sağlığı Yönetim Ekibi </a:t>
            </a:r>
            <a:r>
              <a:rPr lang="tr-TR" b="1" dirty="0" smtClean="0">
                <a:latin typeface="+mn-lt"/>
                <a:ea typeface="Times New Roman" pitchFamily="18" charset="0"/>
                <a:cs typeface="Times New Roman" pitchFamily="18" charset="0"/>
              </a:rPr>
              <a:t>üye listesi </a:t>
            </a:r>
            <a:r>
              <a:rPr lang="tr-TR" dirty="0" smtClean="0">
                <a:latin typeface="+mn-lt"/>
                <a:ea typeface="Times New Roman" pitchFamily="18" charset="0"/>
                <a:cs typeface="Times New Roman" pitchFamily="18" charset="0"/>
              </a:rPr>
              <a:t>(Ek 2a),</a:t>
            </a:r>
          </a:p>
          <a:p>
            <a:pPr marL="180000" algn="just">
              <a:buFont typeface="Wingdings" pitchFamily="2" charset="2"/>
              <a:buChar char="ü"/>
            </a:pPr>
            <a:r>
              <a:rPr lang="tr-TR" dirty="0" smtClean="0">
                <a:latin typeface="+mn-lt"/>
                <a:ea typeface="Times New Roman" pitchFamily="18" charset="0"/>
                <a:cs typeface="Times New Roman" pitchFamily="18" charset="0"/>
              </a:rPr>
              <a:t> </a:t>
            </a:r>
            <a:r>
              <a:rPr lang="tr-TR" b="1" dirty="0" smtClean="0">
                <a:latin typeface="+mn-lt"/>
                <a:ea typeface="Times New Roman" pitchFamily="18" charset="0"/>
                <a:cs typeface="Times New Roman" pitchFamily="18" charset="0"/>
              </a:rPr>
              <a:t>Okul Sağlığı Planı </a:t>
            </a:r>
            <a:r>
              <a:rPr lang="tr-TR" dirty="0" smtClean="0">
                <a:latin typeface="+mn-lt"/>
                <a:ea typeface="Times New Roman" pitchFamily="18" charset="0"/>
                <a:cs typeface="Times New Roman" pitchFamily="18" charset="0"/>
              </a:rPr>
              <a:t>(Ek 2b),</a:t>
            </a:r>
          </a:p>
          <a:p>
            <a:pPr marL="180000" algn="just">
              <a:buFont typeface="Wingdings" pitchFamily="2" charset="2"/>
              <a:buChar char="ü"/>
            </a:pPr>
            <a:r>
              <a:rPr lang="tr-TR" dirty="0" smtClean="0">
                <a:latin typeface="+mn-lt"/>
                <a:ea typeface="Times New Roman" pitchFamily="18" charset="0"/>
                <a:cs typeface="Times New Roman" pitchFamily="18" charset="0"/>
              </a:rPr>
              <a:t> Öğrenci muayene, </a:t>
            </a:r>
            <a:r>
              <a:rPr lang="tr-TR" b="1" dirty="0" smtClean="0">
                <a:latin typeface="+mn-lt"/>
                <a:ea typeface="Times New Roman" pitchFamily="18" charset="0"/>
                <a:cs typeface="Times New Roman" pitchFamily="18" charset="0"/>
              </a:rPr>
              <a:t>aşı ve tarama </a:t>
            </a:r>
            <a:r>
              <a:rPr lang="tr-TR" dirty="0" smtClean="0">
                <a:latin typeface="+mn-lt"/>
                <a:ea typeface="Times New Roman" pitchFamily="18" charset="0"/>
                <a:cs typeface="Times New Roman" pitchFamily="18" charset="0"/>
              </a:rPr>
              <a:t>sonuçlarının sayısal verileri,</a:t>
            </a:r>
          </a:p>
          <a:p>
            <a:pPr marL="180000" algn="just">
              <a:buFont typeface="Wingdings" pitchFamily="2" charset="2"/>
              <a:buChar char="ü"/>
            </a:pPr>
            <a:r>
              <a:rPr lang="tr-TR" dirty="0" smtClean="0">
                <a:latin typeface="+mn-lt"/>
                <a:ea typeface="Times New Roman" pitchFamily="18" charset="0"/>
                <a:cs typeface="Times New Roman" pitchFamily="18" charset="0"/>
              </a:rPr>
              <a:t> </a:t>
            </a:r>
            <a:r>
              <a:rPr lang="tr-TR" b="1" dirty="0" smtClean="0">
                <a:latin typeface="+mn-lt"/>
                <a:ea typeface="Times New Roman" pitchFamily="18" charset="0"/>
                <a:cs typeface="Times New Roman" pitchFamily="18" charset="0"/>
              </a:rPr>
              <a:t>Rehberlik hizmetleri planı</a:t>
            </a:r>
            <a:r>
              <a:rPr lang="tr-TR" dirty="0" smtClean="0">
                <a:latin typeface="+mn-lt"/>
                <a:ea typeface="Times New Roman" pitchFamily="18" charset="0"/>
                <a:cs typeface="Times New Roman" pitchFamily="18" charset="0"/>
              </a:rPr>
              <a:t>, raporları/kayıtları, sayısal verileri,</a:t>
            </a:r>
          </a:p>
          <a:p>
            <a:pPr marL="180000" algn="just">
              <a:buFont typeface="Wingdings" pitchFamily="2" charset="2"/>
              <a:buChar char="ü"/>
            </a:pPr>
            <a:r>
              <a:rPr lang="tr-TR" dirty="0" smtClean="0">
                <a:latin typeface="+mn-lt"/>
                <a:ea typeface="Times New Roman" pitchFamily="18" charset="0"/>
                <a:cs typeface="Times New Roman" pitchFamily="18" charset="0"/>
              </a:rPr>
              <a:t> Sağlıkla ilgili konularda </a:t>
            </a:r>
            <a:r>
              <a:rPr lang="tr-TR" b="1" dirty="0" smtClean="0">
                <a:latin typeface="+mn-lt"/>
                <a:ea typeface="Times New Roman" pitchFamily="18" charset="0"/>
                <a:cs typeface="Times New Roman" pitchFamily="18" charset="0"/>
              </a:rPr>
              <a:t>öğrenci, okul çalışanları ve velilere yönelik olarak yapılan eğitimlere </a:t>
            </a:r>
            <a:r>
              <a:rPr lang="tr-TR" dirty="0" smtClean="0">
                <a:latin typeface="+mn-lt"/>
                <a:ea typeface="Times New Roman" pitchFamily="18" charset="0"/>
                <a:cs typeface="Times New Roman" pitchFamily="18" charset="0"/>
              </a:rPr>
              <a:t>ait dokümanlar ve kayıt/katılım formları,</a:t>
            </a:r>
          </a:p>
          <a:p>
            <a:pPr marL="180000" algn="just">
              <a:buFont typeface="Wingdings" pitchFamily="2" charset="2"/>
              <a:buChar char="ü"/>
            </a:pPr>
            <a:r>
              <a:rPr lang="tr-TR" dirty="0" smtClean="0">
                <a:latin typeface="+mn-lt"/>
                <a:ea typeface="Times New Roman" pitchFamily="18" charset="0"/>
                <a:cs typeface="Times New Roman" pitchFamily="18" charset="0"/>
              </a:rPr>
              <a:t> Program kapsamında gerçekleştirilen </a:t>
            </a:r>
            <a:r>
              <a:rPr lang="tr-TR" b="1" dirty="0" smtClean="0">
                <a:latin typeface="+mn-lt"/>
                <a:ea typeface="Times New Roman" pitchFamily="18" charset="0"/>
                <a:cs typeface="Times New Roman" pitchFamily="18" charset="0"/>
              </a:rPr>
              <a:t>etkinliklere </a:t>
            </a:r>
            <a:r>
              <a:rPr lang="tr-TR" dirty="0" smtClean="0">
                <a:latin typeface="+mn-lt"/>
                <a:ea typeface="Times New Roman" pitchFamily="18" charset="0"/>
                <a:cs typeface="Times New Roman" pitchFamily="18" charset="0"/>
              </a:rPr>
              <a:t>ait belgeler (fotoğraf, kayıt/katılım formları, afiş ve broşür gibi),</a:t>
            </a:r>
          </a:p>
          <a:p>
            <a:pPr marL="180000" algn="just">
              <a:buFont typeface="Wingdings" pitchFamily="2" charset="2"/>
              <a:buChar char="ü"/>
            </a:pPr>
            <a:r>
              <a:rPr lang="tr-TR" dirty="0" smtClean="0">
                <a:latin typeface="+mn-lt"/>
                <a:ea typeface="Times New Roman" pitchFamily="18" charset="0"/>
                <a:cs typeface="Times New Roman" pitchFamily="18" charset="0"/>
              </a:rPr>
              <a:t> Kantin, yemekhane, kafeterya, büfe, çay ocağı ve pansiyon vb. </a:t>
            </a:r>
            <a:r>
              <a:rPr lang="tr-TR" b="1" dirty="0" smtClean="0">
                <a:latin typeface="+mn-lt"/>
                <a:ea typeface="Times New Roman" pitchFamily="18" charset="0"/>
                <a:cs typeface="Times New Roman" pitchFamily="18" charset="0"/>
              </a:rPr>
              <a:t>çalışanlarının sağlık bilgisi eğitimi </a:t>
            </a:r>
            <a:r>
              <a:rPr lang="tr-TR" dirty="0" smtClean="0">
                <a:latin typeface="+mn-lt"/>
                <a:ea typeface="Times New Roman" pitchFamily="18" charset="0"/>
                <a:cs typeface="Times New Roman" pitchFamily="18" charset="0"/>
              </a:rPr>
              <a:t>belgeleri,</a:t>
            </a:r>
          </a:p>
          <a:p>
            <a:pPr marL="180000" algn="just">
              <a:buFont typeface="Wingdings" pitchFamily="2" charset="2"/>
              <a:buChar char="ü"/>
            </a:pPr>
            <a:r>
              <a:rPr lang="tr-TR" dirty="0" smtClean="0">
                <a:latin typeface="+mn-lt"/>
                <a:ea typeface="Times New Roman" pitchFamily="18" charset="0"/>
                <a:cs typeface="Times New Roman" pitchFamily="18" charset="0"/>
              </a:rPr>
              <a:t> Okul tarafından, yemekhane, kantin, kafeterya, büfe, çay ocağı ve gıda depolarının “Okul Kantinlerinde Satılacak Gıdalar ve Eğitim Kurumlarındaki </a:t>
            </a:r>
            <a:r>
              <a:rPr lang="tr-TR" b="1" dirty="0" smtClean="0">
                <a:latin typeface="+mn-lt"/>
                <a:ea typeface="Times New Roman" pitchFamily="18" charset="0"/>
                <a:cs typeface="Times New Roman" pitchFamily="18" charset="0"/>
              </a:rPr>
              <a:t>Gıda İşletmelerinin Hijyen Yönünden Denetlenmesi Genelgesi” eklerinde yer alan Kontrol ve Denetim Formu</a:t>
            </a:r>
            <a:r>
              <a:rPr lang="tr-TR" dirty="0" smtClean="0">
                <a:latin typeface="+mn-lt"/>
                <a:ea typeface="Times New Roman" pitchFamily="18" charset="0"/>
                <a:cs typeface="Times New Roman" pitchFamily="18" charset="0"/>
              </a:rPr>
              <a:t>” ile en az ayda bir kez denetlendiğine dair belgeler,</a:t>
            </a:r>
          </a:p>
          <a:p>
            <a:pPr marL="180000" algn="just">
              <a:buFont typeface="Wingdings" pitchFamily="2" charset="2"/>
              <a:buChar char="ü"/>
            </a:pPr>
            <a:r>
              <a:rPr lang="tr-TR" dirty="0" smtClean="0">
                <a:latin typeface="+mn-lt"/>
                <a:ea typeface="Times New Roman" pitchFamily="18" charset="0"/>
                <a:cs typeface="Times New Roman" pitchFamily="18" charset="0"/>
              </a:rPr>
              <a:t> Personel </a:t>
            </a:r>
            <a:r>
              <a:rPr lang="tr-TR" b="1" dirty="0" smtClean="0">
                <a:latin typeface="+mn-lt"/>
                <a:ea typeface="Times New Roman" pitchFamily="18" charset="0"/>
                <a:cs typeface="Times New Roman" pitchFamily="18" charset="0"/>
              </a:rPr>
              <a:t>ilkyardım sertifikaları,</a:t>
            </a:r>
          </a:p>
          <a:p>
            <a:pPr marL="180000" algn="just">
              <a:buFont typeface="Wingdings" pitchFamily="2" charset="2"/>
              <a:buChar char="ü"/>
            </a:pPr>
            <a:r>
              <a:rPr lang="tr-TR" dirty="0" smtClean="0">
                <a:latin typeface="+mn-lt"/>
                <a:ea typeface="Times New Roman" pitchFamily="18" charset="0"/>
                <a:cs typeface="Times New Roman" pitchFamily="18" charset="0"/>
              </a:rPr>
              <a:t> Varsa </a:t>
            </a:r>
            <a:r>
              <a:rPr lang="tr-TR" b="1" dirty="0" smtClean="0">
                <a:latin typeface="+mn-lt"/>
                <a:ea typeface="Times New Roman" pitchFamily="18" charset="0"/>
                <a:cs typeface="Times New Roman" pitchFamily="18" charset="0"/>
              </a:rPr>
              <a:t>Beslenme Dostu Okul ve/veya Beyaz Bayrak sertifikalarının </a:t>
            </a:r>
            <a:r>
              <a:rPr lang="tr-TR" dirty="0" smtClean="0">
                <a:latin typeface="+mn-lt"/>
                <a:ea typeface="Times New Roman" pitchFamily="18" charset="0"/>
                <a:cs typeface="Times New Roman" pitchFamily="18" charset="0"/>
              </a:rPr>
              <a:t>birer örneği yer almalıdır.</a:t>
            </a:r>
          </a:p>
          <a:p>
            <a:pPr algn="just"/>
            <a:r>
              <a:rPr lang="tr-TR" dirty="0" smtClean="0">
                <a:latin typeface="+mn-lt"/>
                <a:ea typeface="Times New Roman" pitchFamily="18" charset="0"/>
                <a:cs typeface="Times New Roman" pitchFamily="18" charset="0"/>
              </a:rPr>
              <a:t> </a:t>
            </a:r>
          </a:p>
          <a:p>
            <a:pPr algn="just">
              <a:buFont typeface="Wingdings" pitchFamily="2" charset="2"/>
              <a:buChar char="Ø"/>
            </a:pPr>
            <a:r>
              <a:rPr lang="tr-TR" dirty="0" smtClean="0">
                <a:latin typeface="+mn-lt"/>
                <a:ea typeface="Times New Roman" pitchFamily="18" charset="0"/>
                <a:cs typeface="Times New Roman" pitchFamily="18" charset="0"/>
              </a:rPr>
              <a:t> </a:t>
            </a:r>
            <a:r>
              <a:rPr lang="tr-TR" b="1" dirty="0" smtClean="0">
                <a:latin typeface="+mn-lt"/>
                <a:ea typeface="Times New Roman" pitchFamily="18" charset="0"/>
                <a:cs typeface="Times New Roman" pitchFamily="18" charset="0"/>
              </a:rPr>
              <a:t>Değerlendirme öncesi okul yönetimi tarafından dosya tamamlanmış olmalı ve değerlendirme ekibine sunulmalıdır. Dosyanın eksik olması veya hazır olmaması durumunda okul değerlendirmesi başlatılmamalıdır.</a:t>
            </a: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5" name="4 Tablo"/>
          <p:cNvGraphicFramePr>
            <a:graphicFrameLocks noGrp="1"/>
          </p:cNvGraphicFramePr>
          <p:nvPr/>
        </p:nvGraphicFramePr>
        <p:xfrm>
          <a:off x="1165984" y="1542084"/>
          <a:ext cx="10545277" cy="4623220"/>
        </p:xfrm>
        <a:graphic>
          <a:graphicData uri="http://schemas.openxmlformats.org/drawingml/2006/table">
            <a:tbl>
              <a:tblPr/>
              <a:tblGrid>
                <a:gridCol w="821956"/>
                <a:gridCol w="3395863"/>
                <a:gridCol w="2109639"/>
                <a:gridCol w="2108180"/>
                <a:gridCol w="2109639"/>
              </a:tblGrid>
              <a:tr h="660460">
                <a:tc>
                  <a:txBody>
                    <a:bodyPr/>
                    <a:lstStyle/>
                    <a:p>
                      <a:pPr>
                        <a:lnSpc>
                          <a:spcPts val="700"/>
                        </a:lnSpc>
                        <a:spcBef>
                          <a:spcPts val="30"/>
                        </a:spcBef>
                        <a:spcAft>
                          <a:spcPts val="0"/>
                        </a:spcAft>
                      </a:pPr>
                      <a:endParaRPr lang="tr-TR" sz="1800" dirty="0">
                        <a:latin typeface="+mn-lt"/>
                        <a:ea typeface="Calibri"/>
                        <a:cs typeface="Times New Roman"/>
                      </a:endParaRPr>
                    </a:p>
                    <a:p>
                      <a:pPr marL="127000">
                        <a:spcAft>
                          <a:spcPts val="0"/>
                        </a:spcAft>
                      </a:pPr>
                      <a:r>
                        <a:rPr lang="tr-TR" sz="1800" b="1" dirty="0">
                          <a:latin typeface="+mn-lt"/>
                          <a:ea typeface="Times New Roman"/>
                          <a:cs typeface="Times New Roman"/>
                        </a:rPr>
                        <a:t>Sıra </a:t>
                      </a:r>
                      <a:r>
                        <a:rPr lang="tr-TR" sz="1800" b="1" spc="-10" dirty="0" smtClean="0">
                          <a:latin typeface="+mn-lt"/>
                          <a:ea typeface="Times New Roman"/>
                          <a:cs typeface="Times New Roman"/>
                        </a:rPr>
                        <a:t>N</a:t>
                      </a:r>
                      <a:r>
                        <a:rPr lang="tr-TR" sz="1800" b="1" dirty="0" smtClean="0">
                          <a:latin typeface="+mn-lt"/>
                          <a:ea typeface="Times New Roman"/>
                          <a:cs typeface="Times New Roman"/>
                        </a:rPr>
                        <a:t>o</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30"/>
                        </a:spcBef>
                        <a:spcAft>
                          <a:spcPts val="0"/>
                        </a:spcAft>
                      </a:pPr>
                      <a:endParaRPr lang="tr-TR" sz="1800" dirty="0">
                        <a:latin typeface="+mn-lt"/>
                        <a:ea typeface="Calibri"/>
                        <a:cs typeface="Times New Roman"/>
                      </a:endParaRPr>
                    </a:p>
                    <a:p>
                      <a:pPr marL="1905" algn="ctr">
                        <a:spcAft>
                          <a:spcPts val="0"/>
                        </a:spcAft>
                      </a:pPr>
                      <a:r>
                        <a:rPr lang="tr-TR" sz="1800" b="1" spc="-10" dirty="0">
                          <a:latin typeface="+mn-lt"/>
                          <a:ea typeface="Times New Roman"/>
                          <a:cs typeface="Times New Roman"/>
                        </a:rPr>
                        <a:t>A</a:t>
                      </a:r>
                      <a:r>
                        <a:rPr lang="tr-TR" sz="1800" b="1" dirty="0">
                          <a:latin typeface="+mn-lt"/>
                          <a:ea typeface="Times New Roman"/>
                          <a:cs typeface="Times New Roman"/>
                        </a:rPr>
                        <a:t>dı Soyadı</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30"/>
                        </a:spcBef>
                        <a:spcAft>
                          <a:spcPts val="0"/>
                        </a:spcAft>
                      </a:pPr>
                      <a:endParaRPr lang="tr-TR" sz="1800" dirty="0">
                        <a:latin typeface="+mn-lt"/>
                        <a:ea typeface="Calibri"/>
                        <a:cs typeface="Times New Roman"/>
                      </a:endParaRPr>
                    </a:p>
                    <a:p>
                      <a:pPr marL="1905" algn="ctr">
                        <a:spcAft>
                          <a:spcPts val="0"/>
                        </a:spcAft>
                      </a:pPr>
                      <a:r>
                        <a:rPr lang="tr-TR" sz="1800" b="1" spc="-10" dirty="0">
                          <a:latin typeface="+mn-lt"/>
                          <a:ea typeface="Times New Roman"/>
                          <a:cs typeface="Times New Roman"/>
                        </a:rPr>
                        <a:t>U</a:t>
                      </a:r>
                      <a:r>
                        <a:rPr lang="tr-TR" sz="1800" b="1" dirty="0">
                          <a:latin typeface="+mn-lt"/>
                          <a:ea typeface="Times New Roman"/>
                          <a:cs typeface="Times New Roman"/>
                        </a:rPr>
                        <a:t>nva</a:t>
                      </a:r>
                      <a:r>
                        <a:rPr lang="tr-TR" sz="1800" b="1" spc="-5" dirty="0">
                          <a:latin typeface="+mn-lt"/>
                          <a:ea typeface="Times New Roman"/>
                          <a:cs typeface="Times New Roman"/>
                        </a:rPr>
                        <a:t>n</a:t>
                      </a:r>
                      <a:r>
                        <a:rPr lang="tr-TR" sz="1800" b="1" dirty="0">
                          <a:latin typeface="+mn-lt"/>
                          <a:ea typeface="Times New Roman"/>
                          <a:cs typeface="Times New Roman"/>
                        </a:rPr>
                        <a:t>ı</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30"/>
                        </a:spcBef>
                        <a:spcAft>
                          <a:spcPts val="0"/>
                        </a:spcAft>
                      </a:pPr>
                      <a:endParaRPr lang="tr-TR" sz="1800" dirty="0">
                        <a:latin typeface="+mn-lt"/>
                        <a:ea typeface="Calibri"/>
                        <a:cs typeface="Times New Roman"/>
                      </a:endParaRPr>
                    </a:p>
                    <a:p>
                      <a:pPr marL="1270" algn="ctr">
                        <a:spcAft>
                          <a:spcPts val="0"/>
                        </a:spcAft>
                      </a:pPr>
                      <a:r>
                        <a:rPr lang="tr-TR" sz="1800" b="1" spc="-10" dirty="0">
                          <a:latin typeface="+mn-lt"/>
                          <a:ea typeface="Times New Roman"/>
                          <a:cs typeface="Times New Roman"/>
                        </a:rPr>
                        <a:t>G</a:t>
                      </a:r>
                      <a:r>
                        <a:rPr lang="tr-TR" sz="1800" b="1" dirty="0">
                          <a:latin typeface="+mn-lt"/>
                          <a:ea typeface="Times New Roman"/>
                          <a:cs typeface="Times New Roman"/>
                        </a:rPr>
                        <a:t>örevi</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30"/>
                        </a:spcBef>
                        <a:spcAft>
                          <a:spcPts val="0"/>
                        </a:spcAft>
                      </a:pPr>
                      <a:endParaRPr lang="tr-TR" sz="1800" dirty="0">
                        <a:latin typeface="+mn-lt"/>
                        <a:ea typeface="Calibri"/>
                        <a:cs typeface="Times New Roman"/>
                      </a:endParaRPr>
                    </a:p>
                    <a:p>
                      <a:pPr marL="1270" algn="ctr">
                        <a:spcAft>
                          <a:spcPts val="0"/>
                        </a:spcAft>
                      </a:pPr>
                      <a:r>
                        <a:rPr lang="tr-TR" sz="1800" b="1" dirty="0">
                          <a:latin typeface="+mn-lt"/>
                          <a:ea typeface="Times New Roman"/>
                          <a:cs typeface="Times New Roman"/>
                        </a:rPr>
                        <a:t>İ</a:t>
                      </a:r>
                      <a:r>
                        <a:rPr lang="tr-TR" sz="1800" b="1" spc="5" dirty="0">
                          <a:latin typeface="+mn-lt"/>
                          <a:ea typeface="Times New Roman"/>
                          <a:cs typeface="Times New Roman"/>
                        </a:rPr>
                        <a:t>m</a:t>
                      </a:r>
                      <a:r>
                        <a:rPr lang="tr-TR" sz="1800" b="1" spc="-10" dirty="0">
                          <a:latin typeface="+mn-lt"/>
                          <a:ea typeface="Times New Roman"/>
                          <a:cs typeface="Times New Roman"/>
                        </a:rPr>
                        <a:t>z</a:t>
                      </a:r>
                      <a:r>
                        <a:rPr lang="tr-TR" sz="1800" b="1" dirty="0">
                          <a:latin typeface="+mn-lt"/>
                          <a:ea typeface="Times New Roman"/>
                          <a:cs typeface="Times New Roman"/>
                        </a:rPr>
                        <a:t>a</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800"/>
                        </a:lnSpc>
                        <a:spcBef>
                          <a:spcPts val="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1</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700"/>
                        </a:lnSpc>
                        <a:spcBef>
                          <a:spcPts val="3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2</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700"/>
                        </a:lnSpc>
                        <a:spcBef>
                          <a:spcPts val="3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3</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700"/>
                        </a:lnSpc>
                        <a:spcBef>
                          <a:spcPts val="3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4</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800"/>
                        </a:lnSpc>
                        <a:spcBef>
                          <a:spcPts val="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5</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800"/>
                        </a:lnSpc>
                        <a:spcBef>
                          <a:spcPts val="2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6</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1198663" y="960998"/>
            <a:ext cx="10441160" cy="352647"/>
          </a:xfrm>
          <a:prstGeom prst="rect">
            <a:avLst/>
          </a:prstGeom>
          <a:noFill/>
          <a:ln w="9525">
            <a:noFill/>
            <a:miter lim="800000"/>
            <a:headEnd/>
            <a:tailEnd/>
          </a:ln>
          <a:effectLst/>
        </p:spPr>
        <p:txBody>
          <a:bodyPr vert="horz" wrap="square" lIns="71415" tIns="44436"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mn-lt"/>
                <a:ea typeface="Times New Roman" pitchFamily="18" charset="0"/>
                <a:cs typeface="Times New Roman" pitchFamily="18" charset="0"/>
              </a:rPr>
              <a:t>EK – 2a: OKUL SAĞLIĞI YÖNETİM EKİBİ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16" name="Rectangle 1"/>
          <p:cNvSpPr>
            <a:spLocks noChangeArrowheads="1"/>
          </p:cNvSpPr>
          <p:nvPr/>
        </p:nvSpPr>
        <p:spPr bwMode="auto">
          <a:xfrm>
            <a:off x="1198663" y="836712"/>
            <a:ext cx="10441160" cy="352647"/>
          </a:xfrm>
          <a:prstGeom prst="rect">
            <a:avLst/>
          </a:prstGeom>
          <a:noFill/>
          <a:ln w="9525">
            <a:noFill/>
            <a:miter lim="800000"/>
            <a:headEnd/>
            <a:tailEnd/>
          </a:ln>
          <a:effectLst/>
        </p:spPr>
        <p:txBody>
          <a:bodyPr vert="horz" wrap="square" lIns="71415" tIns="44436" rIns="91440" bIns="0" numCol="1" anchor="ctr" anchorCtr="0" compatLnSpc="1">
            <a:prstTxWarp prst="textNoShape">
              <a:avLst/>
            </a:prstTxWarp>
            <a:spAutoFit/>
          </a:bodyPr>
          <a:lstStyle/>
          <a:p>
            <a:r>
              <a:rPr lang="tr-TR" sz="2000" b="1" dirty="0" smtClean="0">
                <a:latin typeface="+mn-lt"/>
                <a:ea typeface="Times New Roman" pitchFamily="18" charset="0"/>
                <a:cs typeface="Times New Roman" pitchFamily="18" charset="0"/>
              </a:rPr>
              <a:t>EK – 2b: ÖRNEK OKUL SAĞLIĞI PLANI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1198662" y="1197157"/>
            <a:ext cx="10513168" cy="1367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ea typeface="Times New Roman" pitchFamily="18" charset="0"/>
                <a:cs typeface="Times New Roman" pitchFamily="18" charset="0"/>
              </a:rPr>
              <a:t>AMAÇ: </a:t>
            </a:r>
            <a:r>
              <a:rPr kumimoji="0" lang="tr-TR" sz="1400" b="0" i="0" u="none" strike="noStrike" cap="none" normalizeH="0" baseline="0" dirty="0" smtClean="0">
                <a:ln>
                  <a:noFill/>
                </a:ln>
                <a:solidFill>
                  <a:schemeClr val="tx1"/>
                </a:solidFill>
                <a:effectLst/>
                <a:latin typeface="+mn-lt"/>
                <a:ea typeface="Times New Roman" pitchFamily="18" charset="0"/>
                <a:cs typeface="Times New Roman" pitchFamily="18" charset="0"/>
              </a:rPr>
              <a:t>Obezite ile mücadele</a:t>
            </a: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ea typeface="Times New Roman" pitchFamily="18" charset="0"/>
                <a:cs typeface="Times New Roman" pitchFamily="18" charset="0"/>
              </a:rPr>
              <a:t>HEDEFLER:</a:t>
            </a: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mn-lt"/>
                <a:ea typeface="Times New Roman" pitchFamily="18" charset="0"/>
                <a:cs typeface="Times New Roman" pitchFamily="18" charset="0"/>
              </a:rPr>
              <a:t>Obezitenin zararları konusunda öğrencilerin bilinçlerinin artırılması,</a:t>
            </a: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mn-lt"/>
                <a:ea typeface="Times New Roman" pitchFamily="18" charset="0"/>
                <a:cs typeface="Times New Roman" pitchFamily="18" charset="0"/>
              </a:rPr>
              <a:t>Sağlıklı beslenme konusunda öğrencilerin bilinçlerinin artırılması, Fiziksel aktivite yapan öğrenci sayılarının arttırılması,</a:t>
            </a: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mn-lt"/>
                <a:ea typeface="Times New Roman" pitchFamily="18" charset="0"/>
                <a:cs typeface="Times New Roman" pitchFamily="18" charset="0"/>
              </a:rPr>
              <a:t>Obez öğrenci sayısının azaltılması</a:t>
            </a:r>
            <a:endParaRPr kumimoji="0" lang="tr-TR" sz="3200" b="0" i="0" u="none" strike="noStrike" cap="none" normalizeH="0" baseline="0" dirty="0" smtClean="0">
              <a:ln>
                <a:noFill/>
              </a:ln>
              <a:solidFill>
                <a:schemeClr val="tx1"/>
              </a:solidFill>
              <a:effectLst/>
              <a:latin typeface="+mn-lt"/>
              <a:cs typeface="Arial" pitchFamily="34" charset="0"/>
            </a:endParaRPr>
          </a:p>
        </p:txBody>
      </p:sp>
      <p:graphicFrame>
        <p:nvGraphicFramePr>
          <p:cNvPr id="18" name="17 Tablo"/>
          <p:cNvGraphicFramePr>
            <a:graphicFrameLocks noGrp="1"/>
          </p:cNvGraphicFramePr>
          <p:nvPr/>
        </p:nvGraphicFramePr>
        <p:xfrm>
          <a:off x="1198662" y="3048097"/>
          <a:ext cx="10441160" cy="3333230"/>
        </p:xfrm>
        <a:graphic>
          <a:graphicData uri="http://schemas.openxmlformats.org/drawingml/2006/table">
            <a:tbl>
              <a:tblPr/>
              <a:tblGrid>
                <a:gridCol w="4818997"/>
                <a:gridCol w="1636394"/>
                <a:gridCol w="673532"/>
                <a:gridCol w="673532"/>
                <a:gridCol w="2638705"/>
              </a:tblGrid>
              <a:tr h="482262">
                <a:tc rowSpan="2">
                  <a:txBody>
                    <a:bodyPr/>
                    <a:lstStyle/>
                    <a:p>
                      <a:pPr>
                        <a:lnSpc>
                          <a:spcPts val="1100"/>
                        </a:lnSpc>
                        <a:spcBef>
                          <a:spcPts val="60"/>
                        </a:spcBef>
                        <a:spcAft>
                          <a:spcPts val="0"/>
                        </a:spcAft>
                      </a:pPr>
                      <a:endParaRPr lang="tr-TR" sz="1400" dirty="0">
                        <a:latin typeface="+mn-lt"/>
                        <a:ea typeface="Calibri"/>
                        <a:cs typeface="Times New Roman"/>
                      </a:endParaRPr>
                    </a:p>
                    <a:p>
                      <a:pPr marR="3175" algn="ctr">
                        <a:spcAft>
                          <a:spcPts val="0"/>
                        </a:spcAft>
                      </a:pPr>
                      <a:r>
                        <a:rPr lang="tr-TR" sz="1400" b="1" spc="-5" dirty="0">
                          <a:latin typeface="+mn-lt"/>
                          <a:ea typeface="Times New Roman"/>
                          <a:cs typeface="Times New Roman"/>
                        </a:rPr>
                        <a:t>ET</a:t>
                      </a:r>
                      <a:r>
                        <a:rPr lang="tr-TR" sz="1400" b="1" dirty="0">
                          <a:latin typeface="+mn-lt"/>
                          <a:ea typeface="Times New Roman"/>
                          <a:cs typeface="Times New Roman"/>
                        </a:rPr>
                        <a:t>K</a:t>
                      </a:r>
                      <a:r>
                        <a:rPr lang="tr-TR" sz="1400" b="1" spc="5" dirty="0">
                          <a:latin typeface="+mn-lt"/>
                          <a:ea typeface="Times New Roman"/>
                          <a:cs typeface="Times New Roman"/>
                        </a:rPr>
                        <a:t>İ</a:t>
                      </a:r>
                      <a:r>
                        <a:rPr lang="tr-TR" sz="1400" b="1" dirty="0">
                          <a:latin typeface="+mn-lt"/>
                          <a:ea typeface="Times New Roman"/>
                          <a:cs typeface="Times New Roman"/>
                        </a:rPr>
                        <a:t>NL</a:t>
                      </a:r>
                      <a:r>
                        <a:rPr lang="tr-TR" sz="1400" b="1" spc="-10" dirty="0">
                          <a:latin typeface="+mn-lt"/>
                          <a:ea typeface="Times New Roman"/>
                          <a:cs typeface="Times New Roman"/>
                        </a:rPr>
                        <a:t>İ</a:t>
                      </a:r>
                      <a:r>
                        <a:rPr lang="tr-TR" sz="1400" b="1" dirty="0">
                          <a:latin typeface="+mn-lt"/>
                          <a:ea typeface="Times New Roman"/>
                          <a:cs typeface="Times New Roman"/>
                        </a:rPr>
                        <a:t>KL</a:t>
                      </a:r>
                      <a:r>
                        <a:rPr lang="tr-TR" sz="1400" b="1" spc="-5" dirty="0">
                          <a:latin typeface="+mn-lt"/>
                          <a:ea typeface="Times New Roman"/>
                          <a:cs typeface="Times New Roman"/>
                        </a:rPr>
                        <a:t>E</a:t>
                      </a:r>
                      <a:r>
                        <a:rPr lang="tr-TR" sz="1400" b="1" dirty="0">
                          <a:latin typeface="+mn-lt"/>
                          <a:ea typeface="Times New Roman"/>
                          <a:cs typeface="Times New Roman"/>
                        </a:rPr>
                        <a:t>R</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ts val="550"/>
                        </a:lnSpc>
                        <a:spcBef>
                          <a:spcPts val="35"/>
                        </a:spcBef>
                        <a:spcAft>
                          <a:spcPts val="0"/>
                        </a:spcAft>
                      </a:pPr>
                      <a:endParaRPr lang="tr-TR" sz="1400" dirty="0">
                        <a:latin typeface="+mn-lt"/>
                        <a:ea typeface="Calibri"/>
                        <a:cs typeface="Times New Roman"/>
                      </a:endParaRPr>
                    </a:p>
                    <a:p>
                      <a:pPr marL="342265" marR="226695" indent="-117475">
                        <a:spcAft>
                          <a:spcPts val="0"/>
                        </a:spcAft>
                      </a:pPr>
                      <a:r>
                        <a:rPr lang="tr-TR" sz="1400" b="1" dirty="0">
                          <a:latin typeface="+mn-lt"/>
                          <a:ea typeface="Times New Roman"/>
                          <a:cs typeface="Times New Roman"/>
                        </a:rPr>
                        <a:t>UY</a:t>
                      </a:r>
                      <a:r>
                        <a:rPr lang="tr-TR" sz="1400" b="1" spc="-5" dirty="0">
                          <a:latin typeface="+mn-lt"/>
                          <a:ea typeface="Times New Roman"/>
                          <a:cs typeface="Times New Roman"/>
                        </a:rPr>
                        <a:t>G</a:t>
                      </a:r>
                      <a:r>
                        <a:rPr lang="tr-TR" sz="1400" b="1" spc="5" dirty="0">
                          <a:latin typeface="+mn-lt"/>
                          <a:ea typeface="Times New Roman"/>
                          <a:cs typeface="Times New Roman"/>
                        </a:rPr>
                        <a:t>U</a:t>
                      </a:r>
                      <a:r>
                        <a:rPr lang="tr-TR" sz="1400" b="1" spc="-5" dirty="0">
                          <a:latin typeface="+mn-lt"/>
                          <a:ea typeface="Times New Roman"/>
                          <a:cs typeface="Times New Roman"/>
                        </a:rPr>
                        <a:t>L</a:t>
                      </a:r>
                      <a:r>
                        <a:rPr lang="tr-TR" sz="1400" b="1" dirty="0">
                          <a:latin typeface="+mn-lt"/>
                          <a:ea typeface="Times New Roman"/>
                          <a:cs typeface="Times New Roman"/>
                        </a:rPr>
                        <a:t>A</a:t>
                      </a:r>
                      <a:r>
                        <a:rPr lang="tr-TR" sz="1400" b="1" spc="15" dirty="0">
                          <a:latin typeface="+mn-lt"/>
                          <a:ea typeface="Times New Roman"/>
                          <a:cs typeface="Times New Roman"/>
                        </a:rPr>
                        <a:t>M</a:t>
                      </a:r>
                      <a:r>
                        <a:rPr lang="tr-TR" sz="1400" b="1" dirty="0">
                          <a:latin typeface="+mn-lt"/>
                          <a:ea typeface="Times New Roman"/>
                          <a:cs typeface="Times New Roman"/>
                        </a:rPr>
                        <a:t>A </a:t>
                      </a:r>
                      <a:r>
                        <a:rPr lang="tr-TR" sz="1400" b="1" spc="-25" dirty="0">
                          <a:latin typeface="+mn-lt"/>
                          <a:ea typeface="Times New Roman"/>
                          <a:cs typeface="Times New Roman"/>
                        </a:rPr>
                        <a:t>Z</a:t>
                      </a:r>
                      <a:r>
                        <a:rPr lang="tr-TR" sz="1400" b="1" dirty="0">
                          <a:latin typeface="+mn-lt"/>
                          <a:ea typeface="Times New Roman"/>
                          <a:cs typeface="Times New Roman"/>
                        </a:rPr>
                        <a:t>A</a:t>
                      </a:r>
                      <a:r>
                        <a:rPr lang="tr-TR" sz="1400" b="1" spc="20" dirty="0">
                          <a:latin typeface="+mn-lt"/>
                          <a:ea typeface="Times New Roman"/>
                          <a:cs typeface="Times New Roman"/>
                        </a:rPr>
                        <a:t>M</a:t>
                      </a:r>
                      <a:r>
                        <a:rPr lang="tr-TR" sz="1400" b="1" dirty="0">
                          <a:latin typeface="+mn-lt"/>
                          <a:ea typeface="Times New Roman"/>
                          <a:cs typeface="Times New Roman"/>
                        </a:rPr>
                        <a:t>ANI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905" algn="ctr">
                        <a:lnSpc>
                          <a:spcPts val="1135"/>
                        </a:lnSpc>
                        <a:spcAft>
                          <a:spcPts val="0"/>
                        </a:spcAft>
                      </a:pPr>
                      <a:r>
                        <a:rPr lang="tr-TR" sz="1400" b="1" dirty="0">
                          <a:latin typeface="+mn-lt"/>
                          <a:ea typeface="Times New Roman"/>
                          <a:cs typeface="Times New Roman"/>
                        </a:rPr>
                        <a:t>AÇIK</a:t>
                      </a:r>
                      <a:r>
                        <a:rPr lang="tr-TR" sz="1400" b="1" spc="-65" dirty="0">
                          <a:latin typeface="+mn-lt"/>
                          <a:ea typeface="Times New Roman"/>
                          <a:cs typeface="Times New Roman"/>
                        </a:rPr>
                        <a:t> </a:t>
                      </a:r>
                      <a:r>
                        <a:rPr lang="tr-TR" sz="1400" b="1" dirty="0">
                          <a:latin typeface="+mn-lt"/>
                          <a:ea typeface="Times New Roman"/>
                          <a:cs typeface="Times New Roman"/>
                        </a:rPr>
                        <a:t>H</a:t>
                      </a:r>
                      <a:r>
                        <a:rPr lang="tr-TR" sz="1400" b="1" spc="-5" dirty="0">
                          <a:latin typeface="+mn-lt"/>
                          <a:ea typeface="Times New Roman"/>
                          <a:cs typeface="Times New Roman"/>
                        </a:rPr>
                        <a:t>E</a:t>
                      </a:r>
                      <a:r>
                        <a:rPr lang="tr-TR" sz="1400" b="1" spc="10" dirty="0">
                          <a:latin typeface="+mn-lt"/>
                          <a:ea typeface="Times New Roman"/>
                          <a:cs typeface="Times New Roman"/>
                        </a:rPr>
                        <a:t>D</a:t>
                      </a:r>
                      <a:r>
                        <a:rPr lang="tr-TR" sz="1400" b="1" spc="-5" dirty="0">
                          <a:latin typeface="+mn-lt"/>
                          <a:ea typeface="Times New Roman"/>
                          <a:cs typeface="Times New Roman"/>
                        </a:rPr>
                        <a:t>E</a:t>
                      </a:r>
                      <a:r>
                        <a:rPr lang="tr-TR" sz="1400" b="1" dirty="0">
                          <a:latin typeface="+mn-lt"/>
                          <a:ea typeface="Times New Roman"/>
                          <a:cs typeface="Times New Roman"/>
                        </a:rPr>
                        <a:t>F</a:t>
                      </a:r>
                      <a:endParaRPr lang="tr-TR" sz="1400" dirty="0">
                        <a:latin typeface="+mn-lt"/>
                        <a:ea typeface="Calibri"/>
                        <a:cs typeface="Times New Roman"/>
                      </a:endParaRPr>
                    </a:p>
                    <a:p>
                      <a:pPr algn="ctr">
                        <a:spcAft>
                          <a:spcPts val="0"/>
                        </a:spcAft>
                      </a:pPr>
                      <a:r>
                        <a:rPr lang="tr-TR" sz="1400" b="1" dirty="0">
                          <a:latin typeface="+mn-lt"/>
                          <a:ea typeface="Times New Roman"/>
                          <a:cs typeface="Times New Roman"/>
                        </a:rPr>
                        <a:t>UY</a:t>
                      </a:r>
                      <a:r>
                        <a:rPr lang="tr-TR" sz="1400" b="1" spc="-5" dirty="0">
                          <a:latin typeface="+mn-lt"/>
                          <a:ea typeface="Times New Roman"/>
                          <a:cs typeface="Times New Roman"/>
                        </a:rPr>
                        <a:t>G</a:t>
                      </a:r>
                      <a:r>
                        <a:rPr lang="tr-TR" sz="1400" b="1" spc="10" dirty="0">
                          <a:latin typeface="+mn-lt"/>
                          <a:ea typeface="Times New Roman"/>
                          <a:cs typeface="Times New Roman"/>
                        </a:rPr>
                        <a:t>U</a:t>
                      </a:r>
                      <a:r>
                        <a:rPr lang="tr-TR" sz="1400" b="1" spc="-5" dirty="0">
                          <a:latin typeface="+mn-lt"/>
                          <a:ea typeface="Times New Roman"/>
                          <a:cs typeface="Times New Roman"/>
                        </a:rPr>
                        <a:t>L</a:t>
                      </a:r>
                      <a:r>
                        <a:rPr lang="tr-TR" sz="1400" b="1" dirty="0">
                          <a:latin typeface="+mn-lt"/>
                          <a:ea typeface="Times New Roman"/>
                          <a:cs typeface="Times New Roman"/>
                        </a:rPr>
                        <a:t>A</a:t>
                      </a:r>
                      <a:r>
                        <a:rPr lang="tr-TR" sz="1400" b="1" spc="10" dirty="0">
                          <a:latin typeface="+mn-lt"/>
                          <a:ea typeface="Times New Roman"/>
                          <a:cs typeface="Times New Roman"/>
                        </a:rPr>
                        <a:t>N</a:t>
                      </a:r>
                      <a:r>
                        <a:rPr lang="tr-TR" sz="1400" b="1" dirty="0">
                          <a:latin typeface="+mn-lt"/>
                          <a:ea typeface="Times New Roman"/>
                          <a:cs typeface="Times New Roman"/>
                        </a:rPr>
                        <a:t>DI</a:t>
                      </a:r>
                      <a:r>
                        <a:rPr lang="tr-TR" sz="1400" b="1" spc="-85" dirty="0">
                          <a:latin typeface="+mn-lt"/>
                          <a:ea typeface="Times New Roman"/>
                          <a:cs typeface="Times New Roman"/>
                        </a:rPr>
                        <a:t> </a:t>
                      </a:r>
                      <a:r>
                        <a:rPr lang="tr-TR" sz="1400" b="1" spc="15" dirty="0">
                          <a:latin typeface="+mn-lt"/>
                          <a:ea typeface="Times New Roman"/>
                          <a:cs typeface="Times New Roman"/>
                        </a:rPr>
                        <a:t>M</a:t>
                      </a:r>
                      <a:r>
                        <a:rPr lang="tr-TR" sz="1400" b="1" spc="-5" dirty="0">
                          <a:latin typeface="+mn-lt"/>
                          <a:ea typeface="Times New Roman"/>
                          <a:cs typeface="Times New Roman"/>
                        </a:rPr>
                        <a:t>I</a:t>
                      </a:r>
                      <a:r>
                        <a:rPr lang="tr-TR" sz="1400" b="1" dirty="0">
                          <a:latin typeface="+mn-lt"/>
                          <a:ea typeface="Times New Roman"/>
                          <a:cs typeface="Times New Roman"/>
                        </a:rPr>
                        <a:t>?</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a:txBody>
                    <a:bodyPr/>
                    <a:lstStyle/>
                    <a:p>
                      <a:pPr>
                        <a:lnSpc>
                          <a:spcPts val="1100"/>
                        </a:lnSpc>
                        <a:spcBef>
                          <a:spcPts val="60"/>
                        </a:spcBef>
                        <a:spcAft>
                          <a:spcPts val="0"/>
                        </a:spcAft>
                      </a:pPr>
                      <a:endParaRPr lang="tr-TR" sz="1400" dirty="0">
                        <a:latin typeface="+mn-lt"/>
                        <a:ea typeface="Calibri"/>
                        <a:cs typeface="Times New Roman"/>
                      </a:endParaRPr>
                    </a:p>
                    <a:p>
                      <a:pPr marL="339090">
                        <a:spcAft>
                          <a:spcPts val="0"/>
                        </a:spcAft>
                      </a:pPr>
                      <a:r>
                        <a:rPr lang="tr-TR" sz="1400" b="1" spc="5" dirty="0">
                          <a:latin typeface="+mn-lt"/>
                          <a:ea typeface="Times New Roman"/>
                          <a:cs typeface="Times New Roman"/>
                        </a:rPr>
                        <a:t>İ</a:t>
                      </a:r>
                      <a:r>
                        <a:rPr lang="tr-TR" sz="1400" b="1" spc="-20" dirty="0">
                          <a:latin typeface="+mn-lt"/>
                          <a:ea typeface="Times New Roman"/>
                          <a:cs typeface="Times New Roman"/>
                        </a:rPr>
                        <a:t>Z</a:t>
                      </a:r>
                      <a:r>
                        <a:rPr lang="tr-TR" sz="1400" b="1" dirty="0">
                          <a:latin typeface="+mn-lt"/>
                          <a:ea typeface="Times New Roman"/>
                          <a:cs typeface="Times New Roman"/>
                        </a:rPr>
                        <a:t>L</a:t>
                      </a:r>
                      <a:r>
                        <a:rPr lang="tr-TR" sz="1400" b="1" spc="-5" dirty="0">
                          <a:latin typeface="+mn-lt"/>
                          <a:ea typeface="Times New Roman"/>
                          <a:cs typeface="Times New Roman"/>
                        </a:rPr>
                        <a:t>E</a:t>
                      </a:r>
                      <a:r>
                        <a:rPr lang="tr-TR" sz="1400" b="1" spc="10" dirty="0">
                          <a:latin typeface="+mn-lt"/>
                          <a:ea typeface="Times New Roman"/>
                          <a:cs typeface="Times New Roman"/>
                        </a:rPr>
                        <a:t>M</a:t>
                      </a:r>
                      <a:r>
                        <a:rPr lang="tr-TR" sz="1400" b="1" spc="-5" dirty="0">
                          <a:latin typeface="+mn-lt"/>
                          <a:ea typeface="Times New Roman"/>
                          <a:cs typeface="Times New Roman"/>
                        </a:rPr>
                        <a:t>E</a:t>
                      </a:r>
                      <a:r>
                        <a:rPr lang="tr-TR" sz="1400" b="1" dirty="0">
                          <a:latin typeface="+mn-lt"/>
                          <a:ea typeface="Times New Roman"/>
                          <a:cs typeface="Times New Roman"/>
                        </a:rPr>
                        <a:t>-DE</a:t>
                      </a:r>
                      <a:r>
                        <a:rPr lang="tr-TR" sz="1400" b="1" spc="-10" dirty="0">
                          <a:latin typeface="+mn-lt"/>
                          <a:ea typeface="Times New Roman"/>
                          <a:cs typeface="Times New Roman"/>
                        </a:rPr>
                        <a:t>Ğ</a:t>
                      </a:r>
                      <a:r>
                        <a:rPr lang="tr-TR" sz="1400" b="1" dirty="0">
                          <a:latin typeface="+mn-lt"/>
                          <a:ea typeface="Times New Roman"/>
                          <a:cs typeface="Times New Roman"/>
                        </a:rPr>
                        <a:t>ERL</a:t>
                      </a:r>
                      <a:r>
                        <a:rPr lang="tr-TR" sz="1400" b="1" spc="-5" dirty="0">
                          <a:latin typeface="+mn-lt"/>
                          <a:ea typeface="Times New Roman"/>
                          <a:cs typeface="Times New Roman"/>
                        </a:rPr>
                        <a:t>E</a:t>
                      </a:r>
                      <a:r>
                        <a:rPr lang="tr-TR" sz="1400" b="1" dirty="0">
                          <a:latin typeface="+mn-lt"/>
                          <a:ea typeface="Times New Roman"/>
                          <a:cs typeface="Times New Roman"/>
                        </a:rPr>
                        <a:t>N</a:t>
                      </a:r>
                      <a:r>
                        <a:rPr lang="tr-TR" sz="1400" b="1" spc="5" dirty="0">
                          <a:latin typeface="+mn-lt"/>
                          <a:ea typeface="Times New Roman"/>
                          <a:cs typeface="Times New Roman"/>
                        </a:rPr>
                        <a:t>D</a:t>
                      </a:r>
                      <a:r>
                        <a:rPr lang="tr-TR" sz="1400" b="1" spc="-10" dirty="0">
                          <a:latin typeface="+mn-lt"/>
                          <a:ea typeface="Times New Roman"/>
                          <a:cs typeface="Times New Roman"/>
                        </a:rPr>
                        <a:t>İ</a:t>
                      </a:r>
                      <a:r>
                        <a:rPr lang="tr-TR" sz="1400" b="1" spc="5" dirty="0">
                          <a:latin typeface="+mn-lt"/>
                          <a:ea typeface="Times New Roman"/>
                          <a:cs typeface="Times New Roman"/>
                        </a:rPr>
                        <a:t>R</a:t>
                      </a:r>
                      <a:r>
                        <a:rPr lang="tr-TR" sz="1400" b="1" spc="10" dirty="0">
                          <a:latin typeface="+mn-lt"/>
                          <a:ea typeface="Times New Roman"/>
                          <a:cs typeface="Times New Roman"/>
                        </a:rPr>
                        <a:t>M</a:t>
                      </a:r>
                      <a:r>
                        <a:rPr lang="tr-TR" sz="1400" b="1" dirty="0">
                          <a:latin typeface="+mn-lt"/>
                          <a:ea typeface="Times New Roman"/>
                          <a:cs typeface="Times New Roman"/>
                        </a:rPr>
                        <a:t>E</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21">
                <a:tc vMerge="1">
                  <a:txBody>
                    <a:bodyPr/>
                    <a:lstStyle/>
                    <a:p>
                      <a:endParaRPr lang="tr-TR"/>
                    </a:p>
                  </a:txBody>
                  <a:tcPr/>
                </a:tc>
                <a:tc vMerge="1">
                  <a:txBody>
                    <a:bodyPr/>
                    <a:lstStyle/>
                    <a:p>
                      <a:endParaRPr lang="tr-TR"/>
                    </a:p>
                  </a:txBody>
                  <a:tcPr/>
                </a:tc>
                <a:tc>
                  <a:txBody>
                    <a:bodyPr/>
                    <a:lstStyle/>
                    <a:p>
                      <a:pPr marL="66040">
                        <a:lnSpc>
                          <a:spcPts val="1135"/>
                        </a:lnSpc>
                        <a:spcAft>
                          <a:spcPts val="0"/>
                        </a:spcAft>
                      </a:pPr>
                      <a:r>
                        <a:rPr lang="tr-TR" sz="1400" b="1" spc="-5" dirty="0">
                          <a:latin typeface="+mn-lt"/>
                          <a:ea typeface="Times New Roman"/>
                          <a:cs typeface="Times New Roman"/>
                        </a:rPr>
                        <a:t>E</a:t>
                      </a:r>
                      <a:r>
                        <a:rPr lang="tr-TR" sz="1400" b="1" dirty="0">
                          <a:latin typeface="+mn-lt"/>
                          <a:ea typeface="Times New Roman"/>
                          <a:cs typeface="Times New Roman"/>
                        </a:rPr>
                        <a:t>V</a:t>
                      </a:r>
                      <a:r>
                        <a:rPr lang="tr-TR" sz="1400" b="1" spc="5" dirty="0">
                          <a:latin typeface="+mn-lt"/>
                          <a:ea typeface="Times New Roman"/>
                          <a:cs typeface="Times New Roman"/>
                        </a:rPr>
                        <a:t>E</a:t>
                      </a:r>
                      <a:r>
                        <a:rPr lang="tr-TR" sz="1400" b="1" dirty="0">
                          <a:latin typeface="+mn-lt"/>
                          <a:ea typeface="Times New Roman"/>
                          <a:cs typeface="Times New Roman"/>
                        </a:rPr>
                        <a:t>T</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135"/>
                        </a:lnSpc>
                        <a:spcAft>
                          <a:spcPts val="0"/>
                        </a:spcAft>
                      </a:pPr>
                      <a:r>
                        <a:rPr lang="tr-TR" sz="1400" b="1" dirty="0">
                          <a:latin typeface="+mn-lt"/>
                          <a:ea typeface="Times New Roman"/>
                          <a:cs typeface="Times New Roman"/>
                        </a:rPr>
                        <a:t>HAYIR</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95763">
                <a:tc>
                  <a:txBody>
                    <a:bodyPr/>
                    <a:lstStyle/>
                    <a:p>
                      <a:pPr marL="64770">
                        <a:lnSpc>
                          <a:spcPct val="100000"/>
                        </a:lnSpc>
                        <a:spcAft>
                          <a:spcPts val="0"/>
                        </a:spcAft>
                      </a:pPr>
                      <a:r>
                        <a:rPr lang="tr-TR" sz="1400" dirty="0">
                          <a:latin typeface="+mn-lt"/>
                          <a:ea typeface="Times New Roman"/>
                          <a:cs typeface="Times New Roman"/>
                        </a:rPr>
                        <a:t>Halk</a:t>
                      </a:r>
                      <a:r>
                        <a:rPr lang="tr-TR" sz="1400" spc="-85" dirty="0">
                          <a:latin typeface="+mn-lt"/>
                          <a:ea typeface="Times New Roman"/>
                          <a:cs typeface="Times New Roman"/>
                        </a:rPr>
                        <a:t> </a:t>
                      </a:r>
                      <a:r>
                        <a:rPr lang="tr-TR" sz="1400" dirty="0">
                          <a:latin typeface="+mn-lt"/>
                          <a:ea typeface="Times New Roman"/>
                          <a:cs typeface="Times New Roman"/>
                        </a:rPr>
                        <a:t>S</a:t>
                      </a:r>
                      <a:r>
                        <a:rPr lang="tr-TR" sz="1400" spc="10" dirty="0">
                          <a:latin typeface="+mn-lt"/>
                          <a:ea typeface="Times New Roman"/>
                          <a:cs typeface="Times New Roman"/>
                        </a:rPr>
                        <a:t>a</a:t>
                      </a:r>
                      <a:r>
                        <a:rPr lang="tr-TR" sz="1400" spc="-10" dirty="0">
                          <a:latin typeface="+mn-lt"/>
                          <a:ea typeface="Times New Roman"/>
                          <a:cs typeface="Times New Roman"/>
                        </a:rPr>
                        <a:t>ğ</a:t>
                      </a:r>
                      <a:r>
                        <a:rPr lang="tr-TR" sz="1400" dirty="0">
                          <a:latin typeface="+mn-lt"/>
                          <a:ea typeface="Times New Roman"/>
                          <a:cs typeface="Times New Roman"/>
                        </a:rPr>
                        <a:t>l</a:t>
                      </a:r>
                      <a:r>
                        <a:rPr lang="tr-TR" sz="1400" spc="5" dirty="0">
                          <a:latin typeface="+mn-lt"/>
                          <a:ea typeface="Times New Roman"/>
                          <a:cs typeface="Times New Roman"/>
                        </a:rPr>
                        <a:t>ı</a:t>
                      </a:r>
                      <a:r>
                        <a:rPr lang="tr-TR" sz="1400" spc="-10" dirty="0">
                          <a:latin typeface="+mn-lt"/>
                          <a:ea typeface="Times New Roman"/>
                          <a:cs typeface="Times New Roman"/>
                        </a:rPr>
                        <a:t>ğ</a:t>
                      </a:r>
                      <a:r>
                        <a:rPr lang="tr-TR" sz="1400" dirty="0">
                          <a:latin typeface="+mn-lt"/>
                          <a:ea typeface="Times New Roman"/>
                          <a:cs typeface="Times New Roman"/>
                        </a:rPr>
                        <a:t>ı</a:t>
                      </a:r>
                      <a:r>
                        <a:rPr lang="tr-TR" sz="1400" spc="-85" dirty="0">
                          <a:latin typeface="+mn-lt"/>
                          <a:ea typeface="Times New Roman"/>
                          <a:cs typeface="Times New Roman"/>
                        </a:rPr>
                        <a:t> </a:t>
                      </a:r>
                      <a:r>
                        <a:rPr lang="tr-TR" sz="1400" spc="15" dirty="0">
                          <a:latin typeface="+mn-lt"/>
                          <a:ea typeface="Times New Roman"/>
                          <a:cs typeface="Times New Roman"/>
                        </a:rPr>
                        <a:t>M</a:t>
                      </a:r>
                      <a:r>
                        <a:rPr lang="tr-TR" sz="1400" spc="-10" dirty="0">
                          <a:latin typeface="+mn-lt"/>
                          <a:ea typeface="Times New Roman"/>
                          <a:cs typeface="Times New Roman"/>
                        </a:rPr>
                        <a:t>ü</a:t>
                      </a:r>
                      <a:r>
                        <a:rPr lang="tr-TR" sz="1400" spc="5" dirty="0">
                          <a:latin typeface="+mn-lt"/>
                          <a:ea typeface="Times New Roman"/>
                          <a:cs typeface="Times New Roman"/>
                        </a:rPr>
                        <a:t>d</a:t>
                      </a:r>
                      <a:r>
                        <a:rPr lang="tr-TR" sz="1400" spc="-10" dirty="0">
                          <a:latin typeface="+mn-lt"/>
                          <a:ea typeface="Times New Roman"/>
                          <a:cs typeface="Times New Roman"/>
                        </a:rPr>
                        <a:t>ü</a:t>
                      </a:r>
                      <a:r>
                        <a:rPr lang="tr-TR" sz="1400" dirty="0">
                          <a:latin typeface="+mn-lt"/>
                          <a:ea typeface="Times New Roman"/>
                          <a:cs typeface="Times New Roman"/>
                        </a:rPr>
                        <a:t>r</a:t>
                      </a:r>
                      <a:r>
                        <a:rPr lang="tr-TR" sz="1400" spc="10" dirty="0">
                          <a:latin typeface="+mn-lt"/>
                          <a:ea typeface="Times New Roman"/>
                          <a:cs typeface="Times New Roman"/>
                        </a:rPr>
                        <a:t>l</a:t>
                      </a:r>
                      <a:r>
                        <a:rPr lang="tr-TR" sz="1400" spc="-10" dirty="0">
                          <a:latin typeface="+mn-lt"/>
                          <a:ea typeface="Times New Roman"/>
                          <a:cs typeface="Times New Roman"/>
                        </a:rPr>
                        <a:t>ü</a:t>
                      </a:r>
                      <a:r>
                        <a:rPr lang="tr-TR" sz="1400" spc="5" dirty="0">
                          <a:latin typeface="+mn-lt"/>
                          <a:ea typeface="Times New Roman"/>
                          <a:cs typeface="Times New Roman"/>
                        </a:rPr>
                        <a:t>ğ</a:t>
                      </a:r>
                      <a:r>
                        <a:rPr lang="tr-TR" sz="1400" dirty="0">
                          <a:latin typeface="+mn-lt"/>
                          <a:ea typeface="Times New Roman"/>
                          <a:cs typeface="Times New Roman"/>
                        </a:rPr>
                        <a:t>ü</a:t>
                      </a:r>
                      <a:r>
                        <a:rPr lang="tr-TR" sz="1400" spc="-85" dirty="0">
                          <a:latin typeface="+mn-lt"/>
                          <a:ea typeface="Times New Roman"/>
                          <a:cs typeface="Times New Roman"/>
                        </a:rPr>
                        <a:t> </a:t>
                      </a:r>
                      <a:r>
                        <a:rPr lang="tr-TR" sz="1400" dirty="0" smtClean="0">
                          <a:latin typeface="+mn-lt"/>
                          <a:ea typeface="Times New Roman"/>
                          <a:cs typeface="Times New Roman"/>
                        </a:rPr>
                        <a:t>i</a:t>
                      </a:r>
                      <a:r>
                        <a:rPr lang="tr-TR" sz="1400" spc="-10" dirty="0" smtClean="0">
                          <a:latin typeface="+mn-lt"/>
                          <a:ea typeface="Times New Roman"/>
                          <a:cs typeface="Times New Roman"/>
                        </a:rPr>
                        <a:t>ş</a:t>
                      </a:r>
                      <a:r>
                        <a:rPr lang="tr-TR" sz="1400" spc="5" dirty="0" smtClean="0">
                          <a:latin typeface="+mn-lt"/>
                          <a:ea typeface="Times New Roman"/>
                          <a:cs typeface="Times New Roman"/>
                        </a:rPr>
                        <a:t>b</a:t>
                      </a:r>
                      <a:r>
                        <a:rPr lang="tr-TR" sz="1400" dirty="0" smtClean="0">
                          <a:latin typeface="+mn-lt"/>
                          <a:ea typeface="Times New Roman"/>
                          <a:cs typeface="Times New Roman"/>
                        </a:rPr>
                        <a:t>i</a:t>
                      </a:r>
                      <a:r>
                        <a:rPr lang="tr-TR" sz="1400" spc="15" dirty="0" smtClean="0">
                          <a:latin typeface="+mn-lt"/>
                          <a:ea typeface="Times New Roman"/>
                          <a:cs typeface="Times New Roman"/>
                        </a:rPr>
                        <a:t>r</a:t>
                      </a:r>
                      <a:r>
                        <a:rPr lang="tr-TR" sz="1400" spc="10" dirty="0" smtClean="0">
                          <a:latin typeface="+mn-lt"/>
                          <a:ea typeface="Times New Roman"/>
                          <a:cs typeface="Times New Roman"/>
                        </a:rPr>
                        <a:t>l</a:t>
                      </a:r>
                      <a:r>
                        <a:rPr lang="tr-TR" sz="1400" dirty="0" smtClean="0">
                          <a:latin typeface="+mn-lt"/>
                          <a:ea typeface="Times New Roman"/>
                          <a:cs typeface="Times New Roman"/>
                        </a:rPr>
                        <a:t>i</a:t>
                      </a:r>
                      <a:r>
                        <a:rPr lang="tr-TR" sz="1400" spc="-10" dirty="0" smtClean="0">
                          <a:latin typeface="+mn-lt"/>
                          <a:ea typeface="Times New Roman"/>
                          <a:cs typeface="Times New Roman"/>
                        </a:rPr>
                        <a:t>ğ</a:t>
                      </a:r>
                      <a:r>
                        <a:rPr lang="tr-TR" sz="1400" dirty="0" smtClean="0">
                          <a:latin typeface="+mn-lt"/>
                          <a:ea typeface="Times New Roman"/>
                          <a:cs typeface="Times New Roman"/>
                        </a:rPr>
                        <a:t>i</a:t>
                      </a:r>
                      <a:r>
                        <a:rPr lang="tr-TR" sz="1400" spc="-85" dirty="0" smtClean="0">
                          <a:latin typeface="+mn-lt"/>
                          <a:ea typeface="Times New Roman"/>
                          <a:cs typeface="Times New Roman"/>
                        </a:rPr>
                        <a:t> </a:t>
                      </a:r>
                      <a:r>
                        <a:rPr lang="tr-TR" sz="1400" dirty="0">
                          <a:latin typeface="+mn-lt"/>
                          <a:ea typeface="Times New Roman"/>
                          <a:cs typeface="Times New Roman"/>
                        </a:rPr>
                        <a:t>ile</a:t>
                      </a:r>
                      <a:r>
                        <a:rPr lang="tr-TR" sz="1400" spc="-80"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a:t>
                      </a:r>
                      <a:r>
                        <a:rPr lang="tr-TR" sz="1400" spc="10" dirty="0">
                          <a:latin typeface="+mn-lt"/>
                          <a:ea typeface="Times New Roman"/>
                          <a:cs typeface="Times New Roman"/>
                        </a:rPr>
                        <a:t>e</a:t>
                      </a:r>
                      <a:r>
                        <a:rPr lang="tr-TR" sz="1400" spc="-10" dirty="0">
                          <a:latin typeface="+mn-lt"/>
                          <a:ea typeface="Times New Roman"/>
                          <a:cs typeface="Times New Roman"/>
                        </a:rPr>
                        <a:t>n</a:t>
                      </a:r>
                      <a:r>
                        <a:rPr lang="tr-TR" sz="1400" dirty="0">
                          <a:latin typeface="+mn-lt"/>
                          <a:ea typeface="Times New Roman"/>
                          <a:cs typeface="Times New Roman"/>
                        </a:rPr>
                        <a:t>cile</a:t>
                      </a:r>
                      <a:r>
                        <a:rPr lang="tr-TR" sz="1400" spc="5" dirty="0">
                          <a:latin typeface="+mn-lt"/>
                          <a:ea typeface="Times New Roman"/>
                          <a:cs typeface="Times New Roman"/>
                        </a:rPr>
                        <a:t>r</a:t>
                      </a:r>
                      <a:r>
                        <a:rPr lang="tr-TR" sz="1400" spc="10" dirty="0">
                          <a:latin typeface="+mn-lt"/>
                          <a:ea typeface="Times New Roman"/>
                          <a:cs typeface="Times New Roman"/>
                        </a:rPr>
                        <a:t>i</a:t>
                      </a:r>
                      <a:r>
                        <a:rPr lang="tr-TR" sz="1400" dirty="0">
                          <a:latin typeface="+mn-lt"/>
                          <a:ea typeface="Times New Roman"/>
                          <a:cs typeface="Times New Roman"/>
                        </a:rPr>
                        <a:t>n</a:t>
                      </a:r>
                      <a:r>
                        <a:rPr lang="tr-TR" sz="1400" spc="-60" dirty="0">
                          <a:latin typeface="+mn-lt"/>
                          <a:ea typeface="Times New Roman"/>
                          <a:cs typeface="Times New Roman"/>
                        </a:rPr>
                        <a:t> </a:t>
                      </a:r>
                      <a:r>
                        <a:rPr lang="tr-TR" sz="1400" spc="5" dirty="0">
                          <a:latin typeface="+mn-lt"/>
                          <a:ea typeface="Times New Roman"/>
                          <a:cs typeface="Times New Roman"/>
                        </a:rPr>
                        <a:t>ob</a:t>
                      </a:r>
                      <a:r>
                        <a:rPr lang="tr-TR" sz="1400" dirty="0">
                          <a:latin typeface="+mn-lt"/>
                          <a:ea typeface="Times New Roman"/>
                          <a:cs typeface="Times New Roman"/>
                        </a:rPr>
                        <a:t>ezite</a:t>
                      </a:r>
                      <a:r>
                        <a:rPr lang="tr-TR" sz="1400" spc="-85" dirty="0">
                          <a:latin typeface="+mn-lt"/>
                          <a:ea typeface="Times New Roman"/>
                          <a:cs typeface="Times New Roman"/>
                        </a:rPr>
                        <a:t> </a:t>
                      </a:r>
                      <a:r>
                        <a:rPr lang="tr-TR" sz="1400" spc="-10" dirty="0">
                          <a:latin typeface="+mn-lt"/>
                          <a:ea typeface="Times New Roman"/>
                          <a:cs typeface="Times New Roman"/>
                        </a:rPr>
                        <a:t>k</a:t>
                      </a:r>
                      <a:r>
                        <a:rPr lang="tr-TR" sz="1400" spc="15" dirty="0">
                          <a:latin typeface="+mn-lt"/>
                          <a:ea typeface="Times New Roman"/>
                          <a:cs typeface="Times New Roman"/>
                        </a:rPr>
                        <a:t>o</a:t>
                      </a:r>
                      <a:r>
                        <a:rPr lang="tr-TR" sz="1400" spc="-10" dirty="0">
                          <a:latin typeface="+mn-lt"/>
                          <a:ea typeface="Times New Roman"/>
                          <a:cs typeface="Times New Roman"/>
                        </a:rPr>
                        <a:t>n</a:t>
                      </a:r>
                      <a:r>
                        <a:rPr lang="tr-TR" sz="1400" spc="5" dirty="0">
                          <a:latin typeface="+mn-lt"/>
                          <a:ea typeface="Times New Roman"/>
                          <a:cs typeface="Times New Roman"/>
                        </a:rPr>
                        <a:t>u</a:t>
                      </a:r>
                      <a:r>
                        <a:rPr lang="tr-TR" sz="1400" spc="-5" dirty="0">
                          <a:latin typeface="+mn-lt"/>
                          <a:ea typeface="Times New Roman"/>
                          <a:cs typeface="Times New Roman"/>
                        </a:rPr>
                        <a:t>s</a:t>
                      </a:r>
                      <a:r>
                        <a:rPr lang="tr-TR" sz="1400" spc="5" dirty="0">
                          <a:latin typeface="+mn-lt"/>
                          <a:ea typeface="Times New Roman"/>
                          <a:cs typeface="Times New Roman"/>
                        </a:rPr>
                        <a:t>u</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a</a:t>
                      </a:r>
                      <a:r>
                        <a:rPr lang="tr-TR" sz="1400" spc="-70"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il</a:t>
                      </a:r>
                      <a:r>
                        <a:rPr lang="tr-TR" sz="1400" spc="-10" dirty="0">
                          <a:latin typeface="+mn-lt"/>
                          <a:ea typeface="Times New Roman"/>
                          <a:cs typeface="Times New Roman"/>
                        </a:rPr>
                        <a:t>g</a:t>
                      </a:r>
                      <a:r>
                        <a:rPr lang="tr-TR" sz="1400" spc="10" dirty="0">
                          <a:latin typeface="+mn-lt"/>
                          <a:ea typeface="Times New Roman"/>
                          <a:cs typeface="Times New Roman"/>
                        </a:rPr>
                        <a:t>i</a:t>
                      </a:r>
                      <a:r>
                        <a:rPr lang="tr-TR" sz="1400" dirty="0">
                          <a:latin typeface="+mn-lt"/>
                          <a:ea typeface="Times New Roman"/>
                          <a:cs typeface="Times New Roman"/>
                        </a:rPr>
                        <a:t>le</a:t>
                      </a:r>
                      <a:r>
                        <a:rPr lang="tr-TR" sz="1400" spc="-5"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iri</a:t>
                      </a:r>
                      <a:r>
                        <a:rPr lang="tr-TR" sz="1400" spc="5"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spc="5" dirty="0">
                          <a:latin typeface="+mn-lt"/>
                          <a:ea typeface="Times New Roman"/>
                          <a:cs typeface="Times New Roman"/>
                        </a:rPr>
                        <a:t>i</a:t>
                      </a:r>
                      <a:r>
                        <a:rPr lang="tr-TR" sz="1400" dirty="0">
                          <a:latin typeface="+mn-lt"/>
                          <a:ea typeface="Times New Roman"/>
                          <a:cs typeface="Times New Roman"/>
                        </a:rPr>
                        <a:t>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ct val="100000"/>
                        </a:lnSpc>
                        <a:spcAft>
                          <a:spcPts val="0"/>
                        </a:spcAft>
                      </a:pPr>
                      <a:r>
                        <a:rPr lang="tr-TR" sz="1400" dirty="0">
                          <a:latin typeface="+mn-lt"/>
                          <a:ea typeface="Times New Roman"/>
                          <a:cs typeface="Times New Roman"/>
                        </a:rPr>
                        <a:t>E</a:t>
                      </a:r>
                      <a:r>
                        <a:rPr lang="tr-TR" sz="1400" spc="-10" dirty="0">
                          <a:latin typeface="+mn-lt"/>
                          <a:ea typeface="Times New Roman"/>
                          <a:cs typeface="Times New Roman"/>
                        </a:rPr>
                        <a:t>ğ</a:t>
                      </a:r>
                      <a:r>
                        <a:rPr lang="tr-TR" sz="1400" dirty="0">
                          <a:latin typeface="+mn-lt"/>
                          <a:ea typeface="Times New Roman"/>
                          <a:cs typeface="Times New Roman"/>
                        </a:rPr>
                        <a:t>it</a:t>
                      </a:r>
                      <a:r>
                        <a:rPr lang="tr-TR" sz="1400" spc="5" dirty="0">
                          <a:latin typeface="+mn-lt"/>
                          <a:ea typeface="Times New Roman"/>
                          <a:cs typeface="Times New Roman"/>
                        </a:rPr>
                        <a:t>i</a:t>
                      </a:r>
                      <a:r>
                        <a:rPr lang="tr-TR" sz="1400" dirty="0">
                          <a:latin typeface="+mn-lt"/>
                          <a:ea typeface="Times New Roman"/>
                          <a:cs typeface="Times New Roman"/>
                        </a:rPr>
                        <a:t>m</a:t>
                      </a:r>
                      <a:r>
                        <a:rPr lang="tr-TR" sz="1400" spc="-45" dirty="0">
                          <a:latin typeface="+mn-lt"/>
                          <a:ea typeface="Times New Roman"/>
                          <a:cs typeface="Times New Roman"/>
                        </a:rPr>
                        <a:t> </a:t>
                      </a:r>
                      <a:r>
                        <a:rPr lang="tr-TR" sz="1400" dirty="0">
                          <a:latin typeface="+mn-lt"/>
                          <a:ea typeface="Times New Roman"/>
                          <a:cs typeface="Times New Roman"/>
                        </a:rPr>
                        <a:t>al</a:t>
                      </a:r>
                      <a:r>
                        <a:rPr lang="tr-TR" sz="1400" spc="10" dirty="0">
                          <a:latin typeface="+mn-lt"/>
                          <a:ea typeface="Times New Roman"/>
                          <a:cs typeface="Times New Roman"/>
                        </a:rPr>
                        <a:t>a</a:t>
                      </a:r>
                      <a:r>
                        <a:rPr lang="tr-TR" sz="1400" dirty="0">
                          <a:latin typeface="+mn-lt"/>
                          <a:ea typeface="Times New Roman"/>
                          <a:cs typeface="Times New Roman"/>
                        </a:rPr>
                        <a:t>n</a:t>
                      </a:r>
                      <a:r>
                        <a:rPr lang="tr-TR" sz="1400" spc="-35"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dirty="0">
                          <a:latin typeface="+mn-lt"/>
                          <a:ea typeface="Times New Roman"/>
                          <a:cs typeface="Times New Roman"/>
                        </a:rPr>
                        <a:t>ci</a:t>
                      </a:r>
                      <a:r>
                        <a:rPr lang="tr-TR" sz="1400" spc="-25" dirty="0">
                          <a:latin typeface="+mn-lt"/>
                          <a:ea typeface="Times New Roman"/>
                          <a:cs typeface="Times New Roman"/>
                        </a:rPr>
                        <a:t> </a:t>
                      </a:r>
                      <a:r>
                        <a:rPr lang="tr-TR" sz="1400" spc="-5" dirty="0">
                          <a:latin typeface="+mn-lt"/>
                          <a:ea typeface="Times New Roman"/>
                          <a:cs typeface="Times New Roman"/>
                        </a:rPr>
                        <a:t>s</a:t>
                      </a:r>
                      <a:r>
                        <a:rPr lang="tr-TR" sz="1400" spc="10" dirty="0">
                          <a:latin typeface="+mn-lt"/>
                          <a:ea typeface="Times New Roman"/>
                          <a:cs typeface="Times New Roman"/>
                        </a:rPr>
                        <a:t>a</a:t>
                      </a:r>
                      <a:r>
                        <a:rPr lang="tr-TR" sz="1400" spc="-25" dirty="0">
                          <a:latin typeface="+mn-lt"/>
                          <a:ea typeface="Times New Roman"/>
                          <a:cs typeface="Times New Roman"/>
                        </a:rPr>
                        <a:t>y</a:t>
                      </a:r>
                      <a:r>
                        <a:rPr lang="tr-TR" sz="1400" dirty="0">
                          <a:latin typeface="+mn-lt"/>
                          <a:ea typeface="Times New Roman"/>
                          <a:cs typeface="Times New Roman"/>
                        </a:rPr>
                        <a:t>ıları</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645">
                <a:tc>
                  <a:txBody>
                    <a:body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5"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a</a:t>
                      </a:r>
                      <a:r>
                        <a:rPr lang="tr-TR" sz="1400" spc="-5" dirty="0">
                          <a:latin typeface="+mn-lt"/>
                          <a:ea typeface="Times New Roman"/>
                          <a:cs typeface="Times New Roman"/>
                        </a:rPr>
                        <a:t>h</a:t>
                      </a:r>
                      <a:r>
                        <a:rPr lang="tr-TR" sz="1400" dirty="0">
                          <a:latin typeface="+mn-lt"/>
                          <a:ea typeface="Times New Roman"/>
                          <a:cs typeface="Times New Roman"/>
                        </a:rPr>
                        <a:t>çe</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e</a:t>
                      </a:r>
                      <a:r>
                        <a:rPr lang="tr-TR" sz="1400" spc="-40" dirty="0">
                          <a:latin typeface="+mn-lt"/>
                          <a:ea typeface="Times New Roman"/>
                          <a:cs typeface="Times New Roman"/>
                        </a:rPr>
                        <a:t> </a:t>
                      </a:r>
                      <a:r>
                        <a:rPr lang="tr-TR" sz="1400" spc="15" dirty="0">
                          <a:latin typeface="+mn-lt"/>
                          <a:ea typeface="Times New Roman"/>
                          <a:cs typeface="Times New Roman"/>
                        </a:rPr>
                        <a:t>o</a:t>
                      </a:r>
                      <a:r>
                        <a:rPr lang="tr-TR" sz="1400" spc="-10" dirty="0">
                          <a:latin typeface="+mn-lt"/>
                          <a:ea typeface="Times New Roman"/>
                          <a:cs typeface="Times New Roman"/>
                        </a:rPr>
                        <a:t>y</a:t>
                      </a:r>
                      <a:r>
                        <a:rPr lang="tr-TR" sz="1400" spc="5" dirty="0">
                          <a:latin typeface="+mn-lt"/>
                          <a:ea typeface="Times New Roman"/>
                          <a:cs typeface="Times New Roman"/>
                        </a:rPr>
                        <a:t>u</a:t>
                      </a:r>
                      <a:r>
                        <a:rPr lang="tr-TR" sz="1400" dirty="0">
                          <a:latin typeface="+mn-lt"/>
                          <a:ea typeface="Times New Roman"/>
                          <a:cs typeface="Times New Roman"/>
                        </a:rPr>
                        <a:t>n</a:t>
                      </a:r>
                      <a:r>
                        <a:rPr lang="tr-TR" sz="1400" spc="-4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10" dirty="0">
                          <a:latin typeface="+mn-lt"/>
                          <a:ea typeface="Times New Roman"/>
                          <a:cs typeface="Times New Roman"/>
                        </a:rPr>
                        <a:t>ı</a:t>
                      </a:r>
                      <a:r>
                        <a:rPr lang="tr-TR" sz="1400" spc="5" dirty="0">
                          <a:latin typeface="+mn-lt"/>
                          <a:ea typeface="Times New Roman"/>
                          <a:cs typeface="Times New Roman"/>
                        </a:rPr>
                        <a:t>n</a:t>
                      </a:r>
                      <a:r>
                        <a:rPr lang="tr-TR" sz="1400" dirty="0">
                          <a:latin typeface="+mn-lt"/>
                          <a:ea typeface="Times New Roman"/>
                          <a:cs typeface="Times New Roman"/>
                        </a:rPr>
                        <a:t>ın</a:t>
                      </a:r>
                      <a:r>
                        <a:rPr lang="tr-TR" sz="1400" spc="-50" dirty="0">
                          <a:latin typeface="+mn-lt"/>
                          <a:ea typeface="Times New Roman"/>
                          <a:cs typeface="Times New Roman"/>
                        </a:rPr>
                        <a:t> </a:t>
                      </a:r>
                      <a:r>
                        <a:rPr lang="tr-TR" sz="1400" dirty="0">
                          <a:latin typeface="+mn-lt"/>
                          <a:ea typeface="Times New Roman"/>
                          <a:cs typeface="Times New Roman"/>
                        </a:rPr>
                        <a:t>çizi</a:t>
                      </a:r>
                      <a:r>
                        <a:rPr lang="tr-TR" sz="1400" spc="10"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dirty="0">
                          <a:latin typeface="+mn-lt"/>
                          <a:ea typeface="Times New Roman"/>
                          <a:cs typeface="Times New Roman"/>
                        </a:rPr>
                        <a:t>iç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Ok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20" dirty="0">
                          <a:latin typeface="+mn-lt"/>
                          <a:ea typeface="Times New Roman"/>
                          <a:cs typeface="Times New Roman"/>
                        </a:rPr>
                        <a:t> </a:t>
                      </a:r>
                      <a:r>
                        <a:rPr lang="tr-TR" sz="1400" dirty="0">
                          <a:latin typeface="+mn-lt"/>
                          <a:ea typeface="Times New Roman"/>
                          <a:cs typeface="Times New Roman"/>
                        </a:rPr>
                        <a:t>z</a:t>
                      </a:r>
                      <a:r>
                        <a:rPr lang="tr-TR" sz="1400" spc="5" dirty="0">
                          <a:latin typeface="+mn-lt"/>
                          <a:ea typeface="Times New Roman"/>
                          <a:cs typeface="Times New Roman"/>
                        </a:rPr>
                        <a:t>a</a:t>
                      </a:r>
                      <a:r>
                        <a:rPr lang="tr-TR" sz="1400" spc="-20" dirty="0">
                          <a:latin typeface="+mn-lt"/>
                          <a:ea typeface="Times New Roman"/>
                          <a:cs typeface="Times New Roman"/>
                        </a:rPr>
                        <a:t>m</a:t>
                      </a:r>
                      <a:r>
                        <a:rPr lang="tr-TR" sz="1400" spc="5"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20" dirty="0">
                          <a:latin typeface="+mn-lt"/>
                          <a:ea typeface="Times New Roman"/>
                          <a:cs typeface="Times New Roman"/>
                        </a:rPr>
                        <a:t> </a:t>
                      </a:r>
                      <a:r>
                        <a:rPr lang="tr-TR" sz="1400" dirty="0">
                          <a:latin typeface="+mn-lt"/>
                          <a:ea typeface="Times New Roman"/>
                          <a:cs typeface="Times New Roman"/>
                        </a:rPr>
                        <a:t>dı</a:t>
                      </a:r>
                      <a:r>
                        <a:rPr lang="tr-TR" sz="1400" spc="-10" dirty="0">
                          <a:latin typeface="+mn-lt"/>
                          <a:ea typeface="Times New Roman"/>
                          <a:cs typeface="Times New Roman"/>
                        </a:rPr>
                        <a:t>ş</a:t>
                      </a:r>
                      <a:r>
                        <a:rPr lang="tr-TR" sz="1400" spc="5"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da</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5"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a</a:t>
                      </a:r>
                      <a:r>
                        <a:rPr lang="tr-TR" sz="1400" spc="-5" dirty="0">
                          <a:latin typeface="+mn-lt"/>
                          <a:ea typeface="Times New Roman"/>
                          <a:cs typeface="Times New Roman"/>
                        </a:rPr>
                        <a:t>h</a:t>
                      </a:r>
                      <a:r>
                        <a:rPr lang="tr-TR" sz="1400" dirty="0">
                          <a:latin typeface="+mn-lt"/>
                          <a:ea typeface="Times New Roman"/>
                          <a:cs typeface="Times New Roman"/>
                        </a:rPr>
                        <a:t>çe</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e</a:t>
                      </a:r>
                      <a:r>
                        <a:rPr lang="tr-TR" sz="1400" spc="-40" dirty="0">
                          <a:latin typeface="+mn-lt"/>
                          <a:ea typeface="Times New Roman"/>
                          <a:cs typeface="Times New Roman"/>
                        </a:rPr>
                        <a:t> </a:t>
                      </a:r>
                      <a:r>
                        <a:rPr lang="tr-TR" sz="1400" spc="15" dirty="0">
                          <a:latin typeface="+mn-lt"/>
                          <a:ea typeface="Times New Roman"/>
                          <a:cs typeface="Times New Roman"/>
                        </a:rPr>
                        <a:t>o</a:t>
                      </a:r>
                      <a:r>
                        <a:rPr lang="tr-TR" sz="1400" spc="-10" dirty="0">
                          <a:latin typeface="+mn-lt"/>
                          <a:ea typeface="Times New Roman"/>
                          <a:cs typeface="Times New Roman"/>
                        </a:rPr>
                        <a:t>y</a:t>
                      </a:r>
                      <a:r>
                        <a:rPr lang="tr-TR" sz="1400" spc="5" dirty="0">
                          <a:latin typeface="+mn-lt"/>
                          <a:ea typeface="Times New Roman"/>
                          <a:cs typeface="Times New Roman"/>
                        </a:rPr>
                        <a:t>u</a:t>
                      </a:r>
                      <a:r>
                        <a:rPr lang="tr-TR" sz="1400" dirty="0">
                          <a:latin typeface="+mn-lt"/>
                          <a:ea typeface="Times New Roman"/>
                          <a:cs typeface="Times New Roman"/>
                        </a:rPr>
                        <a:t>n</a:t>
                      </a:r>
                      <a:r>
                        <a:rPr lang="tr-TR" sz="1400" spc="-4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10" dirty="0">
                          <a:latin typeface="+mn-lt"/>
                          <a:ea typeface="Times New Roman"/>
                          <a:cs typeface="Times New Roman"/>
                        </a:rPr>
                        <a:t>ı</a:t>
                      </a:r>
                      <a:r>
                        <a:rPr lang="tr-TR" sz="1400" spc="5" dirty="0">
                          <a:latin typeface="+mn-lt"/>
                          <a:ea typeface="Times New Roman"/>
                          <a:cs typeface="Times New Roman"/>
                        </a:rPr>
                        <a:t>n</a:t>
                      </a:r>
                      <a:r>
                        <a:rPr lang="tr-TR" sz="1400" dirty="0">
                          <a:latin typeface="+mn-lt"/>
                          <a:ea typeface="Times New Roman"/>
                          <a:cs typeface="Times New Roman"/>
                        </a:rPr>
                        <a:t>ın</a:t>
                      </a:r>
                      <a:r>
                        <a:rPr lang="tr-TR" sz="1400" spc="-50" dirty="0">
                          <a:latin typeface="+mn-lt"/>
                          <a:ea typeface="Times New Roman"/>
                          <a:cs typeface="Times New Roman"/>
                        </a:rPr>
                        <a:t> </a:t>
                      </a:r>
                      <a:r>
                        <a:rPr lang="tr-TR" sz="1400" dirty="0">
                          <a:latin typeface="+mn-lt"/>
                          <a:ea typeface="Times New Roman"/>
                          <a:cs typeface="Times New Roman"/>
                        </a:rPr>
                        <a:t>çizi</a:t>
                      </a:r>
                      <a:r>
                        <a:rPr lang="tr-TR" sz="1400" spc="10"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526">
                <a:tc>
                  <a:txBody>
                    <a:body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65" dirty="0">
                          <a:latin typeface="+mn-lt"/>
                          <a:ea typeface="Times New Roman"/>
                          <a:cs typeface="Times New Roman"/>
                        </a:rPr>
                        <a:t> </a:t>
                      </a:r>
                      <a:r>
                        <a:rPr lang="tr-TR" sz="1400" spc="5" dirty="0">
                          <a:latin typeface="+mn-lt"/>
                          <a:ea typeface="Times New Roman"/>
                          <a:cs typeface="Times New Roman"/>
                        </a:rPr>
                        <a:t>d</a:t>
                      </a:r>
                      <a:r>
                        <a:rPr lang="tr-TR" sz="1400" dirty="0">
                          <a:latin typeface="+mn-lt"/>
                          <a:ea typeface="Times New Roman"/>
                          <a:cs typeface="Times New Roman"/>
                        </a:rPr>
                        <a:t>ı</a:t>
                      </a:r>
                      <a:r>
                        <a:rPr lang="tr-TR" sz="1400" spc="-10" dirty="0">
                          <a:latin typeface="+mn-lt"/>
                          <a:ea typeface="Times New Roman"/>
                          <a:cs typeface="Times New Roman"/>
                        </a:rPr>
                        <a:t>ş</a:t>
                      </a:r>
                      <a:r>
                        <a:rPr lang="tr-TR" sz="1400" dirty="0">
                          <a:latin typeface="+mn-lt"/>
                          <a:ea typeface="Times New Roman"/>
                          <a:cs typeface="Times New Roman"/>
                        </a:rPr>
                        <a:t>ı</a:t>
                      </a:r>
                      <a:r>
                        <a:rPr lang="tr-TR" sz="1400" spc="-65"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10" dirty="0">
                          <a:latin typeface="+mn-lt"/>
                          <a:ea typeface="Times New Roman"/>
                          <a:cs typeface="Times New Roman"/>
                        </a:rPr>
                        <a:t>m</a:t>
                      </a:r>
                      <a:r>
                        <a:rPr lang="tr-TR" sz="1400" dirty="0">
                          <a:latin typeface="+mn-lt"/>
                          <a:ea typeface="Times New Roman"/>
                          <a:cs typeface="Times New Roman"/>
                        </a:rPr>
                        <a:t>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5" dirty="0">
                          <a:latin typeface="+mn-lt"/>
                          <a:ea typeface="Times New Roman"/>
                          <a:cs typeface="Times New Roman"/>
                        </a:rPr>
                        <a:t>d</a:t>
                      </a:r>
                      <a:r>
                        <a:rPr lang="tr-TR" sz="1400" dirty="0">
                          <a:latin typeface="+mn-lt"/>
                          <a:ea typeface="Times New Roman"/>
                          <a:cs typeface="Times New Roman"/>
                        </a:rPr>
                        <a:t>a</a:t>
                      </a:r>
                      <a:r>
                        <a:rPr lang="tr-TR" sz="1400" spc="-60"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spc="10" dirty="0">
                          <a:latin typeface="+mn-lt"/>
                          <a:ea typeface="Times New Roman"/>
                          <a:cs typeface="Times New Roman"/>
                        </a:rPr>
                        <a:t>c</a:t>
                      </a:r>
                      <a:r>
                        <a:rPr lang="tr-TR" sz="1400" dirty="0">
                          <a:latin typeface="+mn-lt"/>
                          <a:ea typeface="Times New Roman"/>
                          <a:cs typeface="Times New Roman"/>
                        </a:rPr>
                        <a:t>i</a:t>
                      </a:r>
                      <a:r>
                        <a:rPr lang="tr-TR" sz="1400" spc="5" dirty="0">
                          <a:latin typeface="+mn-lt"/>
                          <a:ea typeface="Times New Roman"/>
                          <a:cs typeface="Times New Roman"/>
                        </a:rPr>
                        <a:t>l</a:t>
                      </a:r>
                      <a:r>
                        <a:rPr lang="tr-TR" sz="1400" dirty="0">
                          <a:latin typeface="+mn-lt"/>
                          <a:ea typeface="Times New Roman"/>
                          <a:cs typeface="Times New Roman"/>
                        </a:rPr>
                        <a:t>e</a:t>
                      </a:r>
                      <a:r>
                        <a:rPr lang="tr-TR" sz="1400" spc="5" dirty="0">
                          <a:latin typeface="+mn-lt"/>
                          <a:ea typeface="Times New Roman"/>
                          <a:cs typeface="Times New Roman"/>
                        </a:rPr>
                        <a:t>r</a:t>
                      </a:r>
                      <a:r>
                        <a:rPr lang="tr-TR" sz="1400" dirty="0">
                          <a:latin typeface="+mn-lt"/>
                          <a:ea typeface="Times New Roman"/>
                          <a:cs typeface="Times New Roman"/>
                        </a:rPr>
                        <a:t>in</a:t>
                      </a:r>
                      <a:r>
                        <a:rPr lang="tr-TR" sz="1400" spc="-65" dirty="0">
                          <a:latin typeface="+mn-lt"/>
                          <a:ea typeface="Times New Roman"/>
                          <a:cs typeface="Times New Roman"/>
                        </a:rPr>
                        <a:t> </a:t>
                      </a:r>
                      <a:r>
                        <a:rPr lang="tr-TR" sz="1400" dirty="0">
                          <a:latin typeface="+mn-lt"/>
                          <a:ea typeface="Times New Roman"/>
                          <a:cs typeface="Times New Roman"/>
                        </a:rPr>
                        <a:t>ilgi</a:t>
                      </a:r>
                      <a:r>
                        <a:rPr lang="tr-TR" sz="1400" spc="-6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spc="10"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a</a:t>
                      </a:r>
                      <a:r>
                        <a:rPr lang="tr-TR" sz="1400" spc="-60" dirty="0">
                          <a:latin typeface="+mn-lt"/>
                          <a:ea typeface="Times New Roman"/>
                          <a:cs typeface="Times New Roman"/>
                        </a:rPr>
                        <a:t> </a:t>
                      </a:r>
                      <a:r>
                        <a:rPr lang="tr-TR" sz="1400" spc="-10" dirty="0">
                          <a:latin typeface="+mn-lt"/>
                          <a:ea typeface="Times New Roman"/>
                          <a:cs typeface="Times New Roman"/>
                        </a:rPr>
                        <a:t>g</a:t>
                      </a:r>
                      <a:r>
                        <a:rPr lang="tr-TR" sz="1400" spc="5" dirty="0">
                          <a:latin typeface="+mn-lt"/>
                          <a:ea typeface="Times New Roman"/>
                          <a:cs typeface="Times New Roman"/>
                        </a:rPr>
                        <a:t>ö</a:t>
                      </a:r>
                      <a:r>
                        <a:rPr lang="tr-TR" sz="1400" dirty="0">
                          <a:latin typeface="+mn-lt"/>
                          <a:ea typeface="Times New Roman"/>
                          <a:cs typeface="Times New Roman"/>
                        </a:rPr>
                        <a:t>re</a:t>
                      </a:r>
                      <a:r>
                        <a:rPr lang="tr-TR" sz="1400" spc="-60" dirty="0">
                          <a:latin typeface="+mn-lt"/>
                          <a:ea typeface="Times New Roman"/>
                          <a:cs typeface="Times New Roman"/>
                        </a:rPr>
                        <a:t> </a:t>
                      </a:r>
                      <a:r>
                        <a:rPr lang="tr-TR" sz="1400" dirty="0">
                          <a:latin typeface="+mn-lt"/>
                          <a:ea typeface="Times New Roman"/>
                          <a:cs typeface="Times New Roman"/>
                        </a:rPr>
                        <a:t>fizi</a:t>
                      </a:r>
                      <a:r>
                        <a:rPr lang="tr-TR" sz="1400" spc="5" dirty="0">
                          <a:latin typeface="+mn-lt"/>
                          <a:ea typeface="Times New Roman"/>
                          <a:cs typeface="Times New Roman"/>
                        </a:rPr>
                        <a:t>k</a:t>
                      </a:r>
                      <a:r>
                        <a:rPr lang="tr-TR" sz="1400" spc="-5" dirty="0">
                          <a:latin typeface="+mn-lt"/>
                          <a:ea typeface="Times New Roman"/>
                          <a:cs typeface="Times New Roman"/>
                        </a:rPr>
                        <a:t>s</a:t>
                      </a:r>
                      <a:r>
                        <a:rPr lang="tr-TR" sz="1400" dirty="0">
                          <a:latin typeface="+mn-lt"/>
                          <a:ea typeface="Times New Roman"/>
                          <a:cs typeface="Times New Roman"/>
                        </a:rPr>
                        <a:t>el</a:t>
                      </a:r>
                      <a:r>
                        <a:rPr lang="tr-TR" sz="1400" spc="-60" dirty="0">
                          <a:latin typeface="+mn-lt"/>
                          <a:ea typeface="Times New Roman"/>
                          <a:cs typeface="Times New Roman"/>
                        </a:rPr>
                        <a:t> </a:t>
                      </a:r>
                      <a:r>
                        <a:rPr lang="tr-TR" sz="1400" spc="10" dirty="0">
                          <a:latin typeface="+mn-lt"/>
                          <a:ea typeface="Times New Roman"/>
                          <a:cs typeface="Times New Roman"/>
                        </a:rPr>
                        <a:t>a</a:t>
                      </a:r>
                      <a:r>
                        <a:rPr lang="tr-TR" sz="1400" spc="-10" dirty="0">
                          <a:latin typeface="+mn-lt"/>
                          <a:ea typeface="Times New Roman"/>
                          <a:cs typeface="Times New Roman"/>
                        </a:rPr>
                        <a:t>k</a:t>
                      </a:r>
                      <a:r>
                        <a:rPr lang="tr-TR" sz="1400" dirty="0">
                          <a:latin typeface="+mn-lt"/>
                          <a:ea typeface="Times New Roman"/>
                          <a:cs typeface="Times New Roman"/>
                        </a:rPr>
                        <a:t>t</a:t>
                      </a:r>
                      <a:r>
                        <a:rPr lang="tr-TR" sz="1400" spc="5" dirty="0">
                          <a:latin typeface="+mn-lt"/>
                          <a:ea typeface="Times New Roman"/>
                          <a:cs typeface="Times New Roman"/>
                        </a:rPr>
                        <a:t>i</a:t>
                      </a:r>
                      <a:r>
                        <a:rPr lang="tr-TR" sz="1400" spc="-10" dirty="0">
                          <a:latin typeface="+mn-lt"/>
                          <a:ea typeface="Times New Roman"/>
                          <a:cs typeface="Times New Roman"/>
                        </a:rPr>
                        <a:t>v</a:t>
                      </a:r>
                      <a:r>
                        <a:rPr lang="tr-TR" sz="1400" dirty="0">
                          <a:latin typeface="+mn-lt"/>
                          <a:ea typeface="Times New Roman"/>
                          <a:cs typeface="Times New Roman"/>
                        </a:rPr>
                        <a:t>ite</a:t>
                      </a:r>
                      <a:r>
                        <a:rPr lang="tr-TR" sz="1400" spc="-60"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50" dirty="0">
                          <a:latin typeface="+mn-lt"/>
                          <a:ea typeface="Times New Roman"/>
                          <a:cs typeface="Times New Roman"/>
                        </a:rPr>
                        <a:t> </a:t>
                      </a:r>
                      <a:r>
                        <a:rPr lang="tr-TR" sz="1400" spc="-5" dirty="0">
                          <a:latin typeface="+mn-lt"/>
                          <a:ea typeface="Times New Roman"/>
                          <a:cs typeface="Times New Roman"/>
                        </a:rPr>
                        <a:t>s</a:t>
                      </a:r>
                      <a:r>
                        <a:rPr lang="tr-TR" sz="1400" spc="5" dirty="0">
                          <a:latin typeface="+mn-lt"/>
                          <a:ea typeface="Times New Roman"/>
                          <a:cs typeface="Times New Roman"/>
                        </a:rPr>
                        <a:t>po</a:t>
                      </a:r>
                      <a:r>
                        <a:rPr lang="tr-TR" sz="1400" dirty="0">
                          <a:latin typeface="+mn-lt"/>
                          <a:ea typeface="Times New Roman"/>
                          <a:cs typeface="Times New Roman"/>
                        </a:rPr>
                        <a:t>r</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Etkinliklerine</a:t>
                      </a:r>
                      <a:r>
                        <a:rPr lang="tr-TR" sz="1400" spc="-75" dirty="0">
                          <a:latin typeface="+mn-lt"/>
                          <a:ea typeface="Times New Roman"/>
                          <a:cs typeface="Times New Roman"/>
                        </a:rPr>
                        <a:t> </a:t>
                      </a:r>
                      <a:r>
                        <a:rPr lang="tr-TR" sz="1400" dirty="0">
                          <a:latin typeface="+mn-lt"/>
                          <a:ea typeface="Times New Roman"/>
                          <a:cs typeface="Times New Roman"/>
                        </a:rPr>
                        <a:t>(</a:t>
                      </a:r>
                      <a:r>
                        <a:rPr lang="tr-TR" sz="1400" spc="5" dirty="0">
                          <a:latin typeface="+mn-lt"/>
                          <a:ea typeface="Times New Roman"/>
                          <a:cs typeface="Times New Roman"/>
                        </a:rPr>
                        <a:t>b</a:t>
                      </a:r>
                      <a:r>
                        <a:rPr lang="tr-TR" sz="1400" dirty="0">
                          <a:latin typeface="+mn-lt"/>
                          <a:ea typeface="Times New Roman"/>
                          <a:cs typeface="Times New Roman"/>
                        </a:rPr>
                        <a:t>i</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let</a:t>
                      </a:r>
                      <a:r>
                        <a:rPr lang="tr-TR" sz="1400" spc="-60" dirty="0">
                          <a:latin typeface="+mn-lt"/>
                          <a:ea typeface="Times New Roman"/>
                          <a:cs typeface="Times New Roman"/>
                        </a:rPr>
                        <a:t> </a:t>
                      </a:r>
                      <a:r>
                        <a:rPr lang="tr-TR" sz="1400" spc="-5" dirty="0">
                          <a:latin typeface="+mn-lt"/>
                          <a:ea typeface="Times New Roman"/>
                          <a:cs typeface="Times New Roman"/>
                        </a:rPr>
                        <a:t>s</a:t>
                      </a:r>
                      <a:r>
                        <a:rPr lang="tr-TR" sz="1400" spc="-10" dirty="0">
                          <a:latin typeface="+mn-lt"/>
                          <a:ea typeface="Times New Roman"/>
                          <a:cs typeface="Times New Roman"/>
                        </a:rPr>
                        <a:t>ü</a:t>
                      </a:r>
                      <a:r>
                        <a:rPr lang="tr-TR" sz="1400" spc="15" dirty="0">
                          <a:latin typeface="+mn-lt"/>
                          <a:ea typeface="Times New Roman"/>
                          <a:cs typeface="Times New Roman"/>
                        </a:rPr>
                        <a:t>r</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70" dirty="0">
                          <a:latin typeface="+mn-lt"/>
                          <a:ea typeface="Times New Roman"/>
                          <a:cs typeface="Times New Roman"/>
                        </a:rPr>
                        <a:t> </a:t>
                      </a:r>
                      <a:r>
                        <a:rPr lang="tr-TR" sz="1400" spc="-10" dirty="0">
                          <a:latin typeface="+mn-lt"/>
                          <a:ea typeface="Times New Roman"/>
                          <a:cs typeface="Times New Roman"/>
                        </a:rPr>
                        <a:t>yü</a:t>
                      </a:r>
                      <a:r>
                        <a:rPr lang="tr-TR" sz="1400" spc="15" dirty="0">
                          <a:latin typeface="+mn-lt"/>
                          <a:ea typeface="Times New Roman"/>
                          <a:cs typeface="Times New Roman"/>
                        </a:rPr>
                        <a:t>r</a:t>
                      </a:r>
                      <a:r>
                        <a:rPr lang="tr-TR" sz="1400" spc="5" dirty="0">
                          <a:latin typeface="+mn-lt"/>
                          <a:ea typeface="Times New Roman"/>
                          <a:cs typeface="Times New Roman"/>
                        </a:rPr>
                        <a:t>ü</a:t>
                      </a:r>
                      <a:r>
                        <a:rPr lang="tr-TR" sz="1400" spc="-10" dirty="0">
                          <a:latin typeface="+mn-lt"/>
                          <a:ea typeface="Times New Roman"/>
                          <a:cs typeface="Times New Roman"/>
                        </a:rPr>
                        <a:t>y</a:t>
                      </a:r>
                      <a:r>
                        <a:rPr lang="tr-TR" sz="1400" spc="5" dirty="0">
                          <a:latin typeface="+mn-lt"/>
                          <a:ea typeface="Times New Roman"/>
                          <a:cs typeface="Times New Roman"/>
                        </a:rPr>
                        <a:t>ü</a:t>
                      </a:r>
                      <a:r>
                        <a:rPr lang="tr-TR" sz="1400" spc="-10" dirty="0">
                          <a:latin typeface="+mn-lt"/>
                          <a:ea typeface="Times New Roman"/>
                          <a:cs typeface="Times New Roman"/>
                        </a:rPr>
                        <a:t>ş</a:t>
                      </a:r>
                      <a:r>
                        <a:rPr lang="tr-TR" sz="1400" dirty="0">
                          <a:latin typeface="+mn-lt"/>
                          <a:ea typeface="Times New Roman"/>
                          <a:cs typeface="Times New Roman"/>
                        </a:rPr>
                        <a:t>,</a:t>
                      </a:r>
                      <a:r>
                        <a:rPr lang="tr-TR" sz="1400" spc="-60" dirty="0">
                          <a:latin typeface="+mn-lt"/>
                          <a:ea typeface="Times New Roman"/>
                          <a:cs typeface="Times New Roman"/>
                        </a:rPr>
                        <a:t> </a:t>
                      </a:r>
                      <a:r>
                        <a:rPr lang="tr-TR" sz="1400" spc="-10" dirty="0">
                          <a:latin typeface="+mn-lt"/>
                          <a:ea typeface="Times New Roman"/>
                          <a:cs typeface="Times New Roman"/>
                        </a:rPr>
                        <a:t>yü</a:t>
                      </a:r>
                      <a:r>
                        <a:rPr lang="tr-TR" sz="1400" spc="10" dirty="0">
                          <a:latin typeface="+mn-lt"/>
                          <a:ea typeface="Times New Roman"/>
                          <a:cs typeface="Times New Roman"/>
                        </a:rPr>
                        <a:t>z</a:t>
                      </a:r>
                      <a:r>
                        <a:rPr lang="tr-TR" sz="1400" spc="-25" dirty="0">
                          <a:latin typeface="+mn-lt"/>
                          <a:ea typeface="Times New Roman"/>
                          <a:cs typeface="Times New Roman"/>
                        </a:rPr>
                        <a:t>m</a:t>
                      </a:r>
                      <a:r>
                        <a:rPr lang="tr-TR" sz="1400" dirty="0">
                          <a:latin typeface="+mn-lt"/>
                          <a:ea typeface="Times New Roman"/>
                          <a:cs typeface="Times New Roman"/>
                        </a:rPr>
                        <a:t>e,</a:t>
                      </a:r>
                      <a:r>
                        <a:rPr lang="tr-TR" sz="1400" spc="-60" dirty="0">
                          <a:latin typeface="+mn-lt"/>
                          <a:ea typeface="Times New Roman"/>
                          <a:cs typeface="Times New Roman"/>
                        </a:rPr>
                        <a:t> </a:t>
                      </a:r>
                      <a:r>
                        <a:rPr lang="tr-TR" sz="1400" spc="-10" dirty="0">
                          <a:latin typeface="+mn-lt"/>
                          <a:ea typeface="Times New Roman"/>
                          <a:cs typeface="Times New Roman"/>
                        </a:rPr>
                        <a:t>f</a:t>
                      </a:r>
                      <a:r>
                        <a:rPr lang="tr-TR" sz="1400" spc="5" dirty="0">
                          <a:latin typeface="+mn-lt"/>
                          <a:ea typeface="Times New Roman"/>
                          <a:cs typeface="Times New Roman"/>
                        </a:rPr>
                        <a:t>u</a:t>
                      </a:r>
                      <a:r>
                        <a:rPr lang="tr-TR" sz="1400" dirty="0">
                          <a:latin typeface="+mn-lt"/>
                          <a:ea typeface="Times New Roman"/>
                          <a:cs typeface="Times New Roman"/>
                        </a:rPr>
                        <a:t>tb</a:t>
                      </a:r>
                      <a:r>
                        <a:rPr lang="tr-TR" sz="1400" spc="5" dirty="0">
                          <a:latin typeface="+mn-lt"/>
                          <a:ea typeface="Times New Roman"/>
                          <a:cs typeface="Times New Roman"/>
                        </a:rPr>
                        <a:t>o</a:t>
                      </a:r>
                      <a:r>
                        <a:rPr lang="tr-TR" sz="1400" dirty="0">
                          <a:latin typeface="+mn-lt"/>
                          <a:ea typeface="Times New Roman"/>
                          <a:cs typeface="Times New Roman"/>
                        </a:rPr>
                        <a:t>l</a:t>
                      </a:r>
                      <a:r>
                        <a:rPr lang="tr-TR" sz="1400" spc="-75" dirty="0">
                          <a:latin typeface="+mn-lt"/>
                          <a:ea typeface="Times New Roman"/>
                          <a:cs typeface="Times New Roman"/>
                        </a:rPr>
                        <a:t> </a:t>
                      </a:r>
                      <a:r>
                        <a:rPr lang="tr-TR" sz="1400" spc="-5" dirty="0">
                          <a:latin typeface="+mn-lt"/>
                          <a:ea typeface="Times New Roman"/>
                          <a:cs typeface="Times New Roman"/>
                        </a:rPr>
                        <a:t>v</a:t>
                      </a:r>
                      <a:r>
                        <a:rPr lang="tr-TR" sz="1400" spc="5" dirty="0">
                          <a:latin typeface="+mn-lt"/>
                          <a:ea typeface="Times New Roman"/>
                          <a:cs typeface="Times New Roman"/>
                        </a:rPr>
                        <a:t>b</a:t>
                      </a:r>
                      <a:r>
                        <a:rPr lang="tr-TR" sz="1400" dirty="0">
                          <a:latin typeface="+mn-lt"/>
                          <a:ea typeface="Times New Roman"/>
                          <a:cs typeface="Times New Roman"/>
                        </a:rPr>
                        <a:t>.)</a:t>
                      </a:r>
                      <a:r>
                        <a:rPr lang="tr-TR" sz="1400" spc="-70" dirty="0">
                          <a:latin typeface="+mn-lt"/>
                          <a:ea typeface="Times New Roman"/>
                          <a:cs typeface="Times New Roman"/>
                        </a:rPr>
                        <a:t> </a:t>
                      </a:r>
                      <a:r>
                        <a:rPr lang="tr-TR" sz="1400" spc="-10" dirty="0">
                          <a:latin typeface="+mn-lt"/>
                          <a:ea typeface="Times New Roman"/>
                          <a:cs typeface="Times New Roman"/>
                        </a:rPr>
                        <a:t>y</a:t>
                      </a:r>
                      <a:r>
                        <a:rPr lang="tr-TR" sz="1400" spc="5" dirty="0">
                          <a:latin typeface="+mn-lt"/>
                          <a:ea typeface="Times New Roman"/>
                          <a:cs typeface="Times New Roman"/>
                        </a:rPr>
                        <a:t>ö</a:t>
                      </a:r>
                      <a:r>
                        <a:rPr lang="tr-TR" sz="1400" spc="-10" dirty="0">
                          <a:latin typeface="+mn-lt"/>
                          <a:ea typeface="Times New Roman"/>
                          <a:cs typeface="Times New Roman"/>
                        </a:rPr>
                        <a:t>n</a:t>
                      </a:r>
                      <a:r>
                        <a:rPr lang="tr-TR" sz="1400" dirty="0">
                          <a:latin typeface="+mn-lt"/>
                          <a:ea typeface="Times New Roman"/>
                          <a:cs typeface="Times New Roman"/>
                        </a:rPr>
                        <a:t>le</a:t>
                      </a:r>
                      <a:r>
                        <a:rPr lang="tr-TR" sz="1400" spc="-5"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iri</a:t>
                      </a:r>
                      <a:r>
                        <a:rPr lang="tr-TR" sz="1400" spc="5"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esi</a:t>
                      </a:r>
                      <a:r>
                        <a:rPr lang="tr-TR" sz="1400" spc="-60"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70" dirty="0">
                          <a:latin typeface="+mn-lt"/>
                          <a:ea typeface="Times New Roman"/>
                          <a:cs typeface="Times New Roman"/>
                        </a:rPr>
                        <a:t> </a:t>
                      </a:r>
                      <a:r>
                        <a:rPr lang="tr-TR" sz="1400" dirty="0">
                          <a:latin typeface="+mn-lt"/>
                          <a:ea typeface="Times New Roman"/>
                          <a:cs typeface="Times New Roman"/>
                        </a:rPr>
                        <a:t>t</a:t>
                      </a:r>
                      <a:r>
                        <a:rPr lang="tr-TR" sz="1400" spc="10" dirty="0">
                          <a:latin typeface="+mn-lt"/>
                          <a:ea typeface="Times New Roman"/>
                          <a:cs typeface="Times New Roman"/>
                        </a:rPr>
                        <a:t>a</a:t>
                      </a:r>
                      <a:r>
                        <a:rPr lang="tr-TR" sz="1400" spc="-10" dirty="0">
                          <a:latin typeface="+mn-lt"/>
                          <a:ea typeface="Times New Roman"/>
                          <a:cs typeface="Times New Roman"/>
                        </a:rPr>
                        <a:t>k</a:t>
                      </a:r>
                      <a:r>
                        <a:rPr lang="tr-TR" sz="1400" dirty="0">
                          <a:latin typeface="+mn-lt"/>
                          <a:ea typeface="Times New Roman"/>
                          <a:cs typeface="Times New Roman"/>
                        </a:rPr>
                        <a:t>ibi</a:t>
                      </a:r>
                      <a:r>
                        <a:rPr lang="tr-TR" sz="1400" spc="-10" dirty="0">
                          <a:latin typeface="+mn-lt"/>
                          <a:ea typeface="Times New Roman"/>
                          <a:cs typeface="Times New Roman"/>
                        </a:rPr>
                        <a:t>n</a:t>
                      </a:r>
                      <a:r>
                        <a:rPr lang="tr-TR" sz="1400" spc="10" dirty="0">
                          <a:latin typeface="+mn-lt"/>
                          <a:ea typeface="Times New Roman"/>
                          <a:cs typeface="Times New Roman"/>
                        </a:rPr>
                        <a:t>i</a:t>
                      </a:r>
                      <a:r>
                        <a:rPr lang="tr-TR" sz="1400" dirty="0">
                          <a:latin typeface="+mn-lt"/>
                          <a:ea typeface="Times New Roman"/>
                          <a:cs typeface="Times New Roman"/>
                        </a:rPr>
                        <a:t>n</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dirty="0">
                          <a:latin typeface="+mn-lt"/>
                          <a:ea typeface="Times New Roman"/>
                          <a:cs typeface="Times New Roman"/>
                        </a:rPr>
                        <a:t>iç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Ok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20" dirty="0">
                          <a:latin typeface="+mn-lt"/>
                          <a:ea typeface="Times New Roman"/>
                          <a:cs typeface="Times New Roman"/>
                        </a:rPr>
                        <a:t> </a:t>
                      </a:r>
                      <a:r>
                        <a:rPr lang="tr-TR" sz="1400" dirty="0">
                          <a:latin typeface="+mn-lt"/>
                          <a:ea typeface="Times New Roman"/>
                          <a:cs typeface="Times New Roman"/>
                        </a:rPr>
                        <a:t>z</a:t>
                      </a:r>
                      <a:r>
                        <a:rPr lang="tr-TR" sz="1400" spc="5" dirty="0">
                          <a:latin typeface="+mn-lt"/>
                          <a:ea typeface="Times New Roman"/>
                          <a:cs typeface="Times New Roman"/>
                        </a:rPr>
                        <a:t>a</a:t>
                      </a:r>
                      <a:r>
                        <a:rPr lang="tr-TR" sz="1400" spc="-20" dirty="0">
                          <a:latin typeface="+mn-lt"/>
                          <a:ea typeface="Times New Roman"/>
                          <a:cs typeface="Times New Roman"/>
                        </a:rPr>
                        <a:t>m</a:t>
                      </a:r>
                      <a:r>
                        <a:rPr lang="tr-TR" sz="1400" spc="5"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20" dirty="0">
                          <a:latin typeface="+mn-lt"/>
                          <a:ea typeface="Times New Roman"/>
                          <a:cs typeface="Times New Roman"/>
                        </a:rPr>
                        <a:t> </a:t>
                      </a:r>
                      <a:r>
                        <a:rPr lang="tr-TR" sz="1400" dirty="0">
                          <a:latin typeface="+mn-lt"/>
                          <a:ea typeface="Times New Roman"/>
                          <a:cs typeface="Times New Roman"/>
                        </a:rPr>
                        <a:t>dı</a:t>
                      </a:r>
                      <a:r>
                        <a:rPr lang="tr-TR" sz="1400" spc="-10" dirty="0">
                          <a:latin typeface="+mn-lt"/>
                          <a:ea typeface="Times New Roman"/>
                          <a:cs typeface="Times New Roman"/>
                        </a:rPr>
                        <a:t>ş</a:t>
                      </a:r>
                      <a:r>
                        <a:rPr lang="tr-TR" sz="1400" spc="5"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da</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ct val="100000"/>
                        </a:lnSpc>
                        <a:spcAft>
                          <a:spcPts val="0"/>
                        </a:spcAft>
                      </a:pPr>
                      <a:r>
                        <a:rPr lang="tr-TR" sz="1400" spc="-5" dirty="0">
                          <a:latin typeface="+mn-lt"/>
                          <a:ea typeface="Times New Roman"/>
                          <a:cs typeface="Times New Roman"/>
                        </a:rPr>
                        <a:t>F</a:t>
                      </a:r>
                      <a:r>
                        <a:rPr lang="tr-TR" sz="1400" dirty="0">
                          <a:latin typeface="+mn-lt"/>
                          <a:ea typeface="Times New Roman"/>
                          <a:cs typeface="Times New Roman"/>
                        </a:rPr>
                        <a:t>izi</a:t>
                      </a:r>
                      <a:r>
                        <a:rPr lang="tr-TR" sz="1400" spc="5" dirty="0">
                          <a:latin typeface="+mn-lt"/>
                          <a:ea typeface="Times New Roman"/>
                          <a:cs typeface="Times New Roman"/>
                        </a:rPr>
                        <a:t>k</a:t>
                      </a:r>
                      <a:r>
                        <a:rPr lang="tr-TR" sz="1400" spc="-5" dirty="0">
                          <a:latin typeface="+mn-lt"/>
                          <a:ea typeface="Times New Roman"/>
                          <a:cs typeface="Times New Roman"/>
                        </a:rPr>
                        <a:t>s</a:t>
                      </a:r>
                      <a:r>
                        <a:rPr lang="tr-TR" sz="1400" dirty="0">
                          <a:latin typeface="+mn-lt"/>
                          <a:ea typeface="Times New Roman"/>
                          <a:cs typeface="Times New Roman"/>
                        </a:rPr>
                        <a:t>el</a:t>
                      </a:r>
                      <a:r>
                        <a:rPr lang="tr-TR" sz="1400" spc="-35" dirty="0">
                          <a:latin typeface="+mn-lt"/>
                          <a:ea typeface="Times New Roman"/>
                          <a:cs typeface="Times New Roman"/>
                        </a:rPr>
                        <a:t> </a:t>
                      </a:r>
                      <a:r>
                        <a:rPr lang="tr-TR" sz="1400" dirty="0">
                          <a:latin typeface="+mn-lt"/>
                          <a:ea typeface="Times New Roman"/>
                          <a:cs typeface="Times New Roman"/>
                        </a:rPr>
                        <a:t>a</a:t>
                      </a:r>
                      <a:r>
                        <a:rPr lang="tr-TR" sz="1400" spc="5" dirty="0">
                          <a:latin typeface="+mn-lt"/>
                          <a:ea typeface="Times New Roman"/>
                          <a:cs typeface="Times New Roman"/>
                        </a:rPr>
                        <a:t>k</a:t>
                      </a:r>
                      <a:r>
                        <a:rPr lang="tr-TR" sz="1400" dirty="0">
                          <a:latin typeface="+mn-lt"/>
                          <a:ea typeface="Times New Roman"/>
                          <a:cs typeface="Times New Roman"/>
                        </a:rPr>
                        <a:t>tivite</a:t>
                      </a:r>
                      <a:r>
                        <a:rPr lang="tr-TR" sz="1400" spc="-35"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35" dirty="0">
                          <a:latin typeface="+mn-lt"/>
                          <a:ea typeface="Times New Roman"/>
                          <a:cs typeface="Times New Roman"/>
                        </a:rPr>
                        <a:t> </a:t>
                      </a:r>
                      <a:r>
                        <a:rPr lang="tr-TR" sz="1400" spc="-5" dirty="0">
                          <a:latin typeface="+mn-lt"/>
                          <a:ea typeface="Times New Roman"/>
                          <a:cs typeface="Times New Roman"/>
                        </a:rPr>
                        <a:t>s</a:t>
                      </a:r>
                      <a:r>
                        <a:rPr lang="tr-TR" sz="1400" spc="5" dirty="0">
                          <a:latin typeface="+mn-lt"/>
                          <a:ea typeface="Times New Roman"/>
                          <a:cs typeface="Times New Roman"/>
                        </a:rPr>
                        <a:t>po</a:t>
                      </a:r>
                      <a:r>
                        <a:rPr lang="tr-TR" sz="1400" dirty="0">
                          <a:latin typeface="+mn-lt"/>
                          <a:ea typeface="Times New Roman"/>
                          <a:cs typeface="Times New Roman"/>
                        </a:rPr>
                        <a:t>r</a:t>
                      </a:r>
                      <a:r>
                        <a:rPr lang="tr-TR" sz="1400" spc="-35" dirty="0">
                          <a:latin typeface="+mn-lt"/>
                          <a:ea typeface="Times New Roman"/>
                          <a:cs typeface="Times New Roman"/>
                        </a:rPr>
                        <a:t> </a:t>
                      </a:r>
                      <a:r>
                        <a:rPr lang="tr-TR" sz="1400" dirty="0">
                          <a:latin typeface="+mn-lt"/>
                          <a:ea typeface="Times New Roman"/>
                          <a:cs typeface="Times New Roman"/>
                        </a:rPr>
                        <a:t>et</a:t>
                      </a:r>
                      <a:r>
                        <a:rPr lang="tr-TR" sz="1400" spc="-5" dirty="0">
                          <a:latin typeface="+mn-lt"/>
                          <a:ea typeface="Times New Roman"/>
                          <a:cs typeface="Times New Roman"/>
                        </a:rPr>
                        <a:t>k</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10" dirty="0">
                          <a:latin typeface="+mn-lt"/>
                          <a:ea typeface="Times New Roman"/>
                          <a:cs typeface="Times New Roman"/>
                        </a:rPr>
                        <a:t>l</a:t>
                      </a:r>
                      <a:r>
                        <a:rPr lang="tr-TR" sz="1400"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ler</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in</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İsimleri</a:t>
                      </a:r>
                      <a:r>
                        <a:rPr lang="tr-TR" sz="1400" spc="-35" dirty="0">
                          <a:latin typeface="+mn-lt"/>
                          <a:ea typeface="Times New Roman"/>
                          <a:cs typeface="Times New Roman"/>
                        </a:rPr>
                        <a:t> </a:t>
                      </a:r>
                      <a:r>
                        <a:rPr lang="tr-TR" sz="1400" spc="-5" dirty="0">
                          <a:latin typeface="+mn-lt"/>
                          <a:ea typeface="Times New Roman"/>
                          <a:cs typeface="Times New Roman"/>
                        </a:rPr>
                        <a:t>v</a:t>
                      </a:r>
                      <a:r>
                        <a:rPr lang="tr-TR" sz="1400" dirty="0">
                          <a:latin typeface="+mn-lt"/>
                          <a:ea typeface="Times New Roman"/>
                          <a:cs typeface="Times New Roman"/>
                        </a:rPr>
                        <a:t>e</a:t>
                      </a:r>
                      <a:r>
                        <a:rPr lang="tr-TR" sz="1400" spc="-30"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u</a:t>
                      </a:r>
                      <a:r>
                        <a:rPr lang="tr-TR" sz="1400" spc="-30" dirty="0">
                          <a:latin typeface="+mn-lt"/>
                          <a:ea typeface="Times New Roman"/>
                          <a:cs typeface="Times New Roman"/>
                        </a:rPr>
                        <a:t> </a:t>
                      </a:r>
                      <a:r>
                        <a:rPr lang="tr-TR" sz="1400" dirty="0">
                          <a:latin typeface="+mn-lt"/>
                          <a:ea typeface="Times New Roman"/>
                          <a:cs typeface="Times New Roman"/>
                        </a:rPr>
                        <a:t>e</a:t>
                      </a:r>
                      <a:r>
                        <a:rPr lang="tr-TR" sz="1400" spc="20" dirty="0">
                          <a:latin typeface="+mn-lt"/>
                          <a:ea typeface="Times New Roman"/>
                          <a:cs typeface="Times New Roman"/>
                        </a:rPr>
                        <a:t>t</a:t>
                      </a:r>
                      <a:r>
                        <a:rPr lang="tr-TR" sz="1400" spc="-10" dirty="0">
                          <a:latin typeface="+mn-lt"/>
                          <a:ea typeface="Times New Roman"/>
                          <a:cs typeface="Times New Roman"/>
                        </a:rPr>
                        <a:t>k</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l</a:t>
                      </a:r>
                      <a:r>
                        <a:rPr lang="tr-TR" sz="1400" spc="5"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leri</a:t>
                      </a:r>
                      <a:r>
                        <a:rPr lang="tr-TR" sz="1400" spc="-20" dirty="0">
                          <a:latin typeface="+mn-lt"/>
                          <a:ea typeface="Times New Roman"/>
                          <a:cs typeface="Times New Roman"/>
                        </a:rPr>
                        <a:t> </a:t>
                      </a:r>
                      <a:r>
                        <a:rPr lang="tr-TR" sz="1400" spc="-25" dirty="0">
                          <a:latin typeface="+mn-lt"/>
                          <a:ea typeface="Times New Roman"/>
                          <a:cs typeface="Times New Roman"/>
                        </a:rPr>
                        <a:t>y</a:t>
                      </a:r>
                      <a:r>
                        <a:rPr lang="tr-TR" sz="1400" dirty="0">
                          <a:latin typeface="+mn-lt"/>
                          <a:ea typeface="Times New Roman"/>
                          <a:cs typeface="Times New Roman"/>
                        </a:rPr>
                        <a:t>a</a:t>
                      </a:r>
                      <a:r>
                        <a:rPr lang="tr-TR" sz="1400" spc="5" dirty="0">
                          <a:latin typeface="+mn-lt"/>
                          <a:ea typeface="Times New Roman"/>
                          <a:cs typeface="Times New Roman"/>
                        </a:rPr>
                        <a:t>p</a:t>
                      </a:r>
                      <a:r>
                        <a:rPr lang="tr-TR" sz="1400" spc="10" dirty="0">
                          <a:latin typeface="+mn-lt"/>
                          <a:ea typeface="Times New Roman"/>
                          <a:cs typeface="Times New Roman"/>
                        </a:rPr>
                        <a:t>a</a:t>
                      </a:r>
                      <a:r>
                        <a:rPr lang="tr-TR" sz="1400" dirty="0">
                          <a:latin typeface="+mn-lt"/>
                          <a:ea typeface="Times New Roman"/>
                          <a:cs typeface="Times New Roman"/>
                        </a:rPr>
                        <a:t>n</a:t>
                      </a:r>
                      <a:r>
                        <a:rPr lang="tr-TR" sz="1400" spc="-35"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dirty="0">
                          <a:latin typeface="+mn-lt"/>
                          <a:ea typeface="Times New Roman"/>
                          <a:cs typeface="Times New Roman"/>
                        </a:rPr>
                        <a:t>ci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21">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21">
                <a:tc>
                  <a:txBody>
                    <a:body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Rectangle 1"/>
          <p:cNvSpPr>
            <a:spLocks noChangeArrowheads="1"/>
          </p:cNvSpPr>
          <p:nvPr/>
        </p:nvSpPr>
        <p:spPr bwMode="auto">
          <a:xfrm>
            <a:off x="1198662" y="2644305"/>
            <a:ext cx="10441160" cy="352647"/>
          </a:xfrm>
          <a:prstGeom prst="rect">
            <a:avLst/>
          </a:prstGeom>
          <a:noFill/>
          <a:ln w="9525">
            <a:noFill/>
            <a:miter lim="800000"/>
            <a:headEnd/>
            <a:tailEnd/>
          </a:ln>
          <a:effectLst/>
        </p:spPr>
        <p:txBody>
          <a:bodyPr vert="horz" wrap="square" lIns="71415" tIns="44436" rIns="91440" bIns="0" numCol="1" anchor="ctr" anchorCtr="0" compatLnSpc="1">
            <a:prstTxWarp prst="textNoShape">
              <a:avLst/>
            </a:prstTxWarp>
            <a:spAutoFit/>
          </a:bodyPr>
          <a:lstStyle/>
          <a:p>
            <a:r>
              <a:rPr lang="tr-TR" sz="2000" b="1" dirty="0" smtClean="0">
                <a:latin typeface="+mn-lt"/>
                <a:ea typeface="Times New Roman" pitchFamily="18" charset="0"/>
                <a:cs typeface="Times New Roman" pitchFamily="18" charset="0"/>
              </a:rPr>
              <a:t>ETKİNLİKLER  ve  İZLEME-DEĞERLENDİRME</a:t>
            </a:r>
          </a:p>
        </p:txBody>
      </p:sp>
    </p:spTree>
  </p:cSld>
  <p:clrMapOvr>
    <a:masterClrMapping/>
  </p:clrMapOvr>
  <p:transition spd="med">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Dikdörtgen"/>
          <p:cNvSpPr/>
          <p:nvPr/>
        </p:nvSpPr>
        <p:spPr>
          <a:xfrm>
            <a:off x="1198662" y="1643050"/>
            <a:ext cx="10657184" cy="4007251"/>
          </a:xfrm>
          <a:prstGeom prst="rect">
            <a:avLst/>
          </a:prstGeom>
        </p:spPr>
        <p:txBody>
          <a:bodyPr wrap="square">
            <a:spAutoFit/>
          </a:bodyPr>
          <a:lstStyle/>
          <a:p>
            <a:pPr algn="just">
              <a:lnSpc>
                <a:spcPct val="120000"/>
              </a:lnSpc>
              <a:buFont typeface="Wingdings" pitchFamily="2" charset="2"/>
              <a:buChar char="Ø"/>
            </a:pPr>
            <a:r>
              <a:rPr lang="tr-TR" sz="2400" dirty="0" smtClean="0">
                <a:latin typeface="+mn-lt"/>
                <a:ea typeface="Times New Roman" pitchFamily="18" charset="0"/>
                <a:cs typeface="Times New Roman" pitchFamily="18" charset="0"/>
              </a:rPr>
              <a:t> Öğrencilerin aile hekimleri tarafından periyodik muayene ve izlemlerinin yapılması sağlanmalı, (ASM’ lerde yığılmalar olmayacak şekilde planlama yapılarak) aile hekimliği birimlerinden okula iletilen ve muayenenin yapıldığını gösteren Form-1 okulda saklanmalı, kayıt altına alınmalıdır.</a:t>
            </a:r>
          </a:p>
          <a:p>
            <a:pPr algn="just">
              <a:lnSpc>
                <a:spcPct val="120000"/>
              </a:lnSpc>
            </a:pPr>
            <a:endParaRPr lang="tr-TR" sz="1000" dirty="0" smtClean="0">
              <a:latin typeface="+mn-lt"/>
              <a:ea typeface="Times New Roman" pitchFamily="18" charset="0"/>
              <a:cs typeface="Times New Roman" pitchFamily="18" charset="0"/>
            </a:endParaRPr>
          </a:p>
          <a:p>
            <a:pPr algn="just">
              <a:lnSpc>
                <a:spcPct val="120000"/>
              </a:lnSpc>
              <a:buFont typeface="Wingdings" pitchFamily="2" charset="2"/>
              <a:buChar char="Ø"/>
            </a:pPr>
            <a:r>
              <a:rPr lang="tr-TR" sz="2400" dirty="0" smtClean="0">
                <a:latin typeface="+mn-lt"/>
                <a:ea typeface="Times New Roman" pitchFamily="18" charset="0"/>
                <a:cs typeface="Times New Roman" pitchFamily="18" charset="0"/>
              </a:rPr>
              <a:t> Elde edilen sayısal bilgiler okul değerlendirmeleri sırasında ve gerekli durumlarda Okul Değerlendirme Ekibi ile paylaşılmalıdır. </a:t>
            </a:r>
          </a:p>
          <a:p>
            <a:pPr algn="just">
              <a:lnSpc>
                <a:spcPct val="120000"/>
              </a:lnSpc>
            </a:pPr>
            <a:endParaRPr lang="tr-TR" sz="1000" dirty="0" smtClean="0">
              <a:latin typeface="+mn-lt"/>
              <a:ea typeface="Times New Roman" pitchFamily="18" charset="0"/>
              <a:cs typeface="Times New Roman" pitchFamily="18" charset="0"/>
            </a:endParaRPr>
          </a:p>
          <a:p>
            <a:pPr algn="just">
              <a:lnSpc>
                <a:spcPct val="120000"/>
              </a:lnSpc>
              <a:buFont typeface="Wingdings" pitchFamily="2" charset="2"/>
              <a:buChar char="Ø"/>
            </a:pPr>
            <a:r>
              <a:rPr lang="tr-TR" sz="2400" dirty="0" smtClean="0">
                <a:latin typeface="+mn-lt"/>
                <a:ea typeface="Times New Roman" pitchFamily="18" charset="0"/>
                <a:cs typeface="Times New Roman" pitchFamily="18" charset="0"/>
              </a:rPr>
              <a:t> Öğrenci izlemleri, yaşa özel çocuk- ergen izlemi olarak değerlendirilmeli ve izlem yıl içinde öğrenci ve ailenin uygun</a:t>
            </a:r>
            <a:r>
              <a:rPr lang="tr-TR" sz="2400" dirty="0" smtClean="0">
                <a:latin typeface="+mn-lt"/>
              </a:rPr>
              <a:t> </a:t>
            </a:r>
            <a:r>
              <a:rPr lang="tr-TR" sz="2400" dirty="0" smtClean="0">
                <a:latin typeface="+mn-lt"/>
                <a:cs typeface="Times New Roman" pitchFamily="18" charset="0"/>
              </a:rPr>
              <a:t>o</a:t>
            </a:r>
            <a:r>
              <a:rPr lang="tr-TR" sz="2400" dirty="0" smtClean="0">
                <a:latin typeface="+mn-lt"/>
                <a:ea typeface="Times New Roman" pitchFamily="18" charset="0"/>
                <a:cs typeface="Times New Roman" pitchFamily="18" charset="0"/>
              </a:rPr>
              <a:t>ldukları bir zamanda gerçekleştirilebilmelidir. </a:t>
            </a:r>
            <a:endParaRPr lang="tr-TR" sz="2400" dirty="0">
              <a:latin typeface="+mn-lt"/>
            </a:endParaRPr>
          </a:p>
        </p:txBody>
      </p:sp>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4" name="Rectangle 1"/>
          <p:cNvSpPr>
            <a:spLocks noChangeArrowheads="1"/>
          </p:cNvSpPr>
          <p:nvPr/>
        </p:nvSpPr>
        <p:spPr bwMode="auto">
          <a:xfrm>
            <a:off x="982638" y="1052736"/>
            <a:ext cx="11017224" cy="323165"/>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b="1" dirty="0" smtClean="0">
                <a:latin typeface="+mn-lt"/>
              </a:rPr>
              <a:t>FORM-1: ÖĞRENCİ MUAYENE/İZLEM BİLDİRİM FORMU (EK-3)</a:t>
            </a:r>
            <a:endParaRPr lang="tr-TR" b="1" dirty="0">
              <a:latin typeface="+mn-lt"/>
            </a:endParaRPr>
          </a:p>
        </p:txBody>
      </p:sp>
    </p:spTree>
  </p:cSld>
  <p:clrMapOvr>
    <a:masterClrMapping/>
  </p:clrMapOvr>
  <p:transition spd="med">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38622" y="764704"/>
            <a:ext cx="5904656" cy="30777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1700" b="1" dirty="0" smtClean="0">
                <a:latin typeface="+mn-lt"/>
              </a:rPr>
              <a:t>FORM-1: ÖĞRENCİ MUAYENE/İZLEM BİLDİRİM FORMU (EK-3)</a:t>
            </a:r>
            <a:endParaRPr lang="tr-TR" sz="1700" b="1" dirty="0">
              <a:latin typeface="+mn-lt"/>
            </a:endParaRP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pic>
        <p:nvPicPr>
          <p:cNvPr id="41" name="40 Resim"/>
          <p:cNvPicPr/>
          <p:nvPr/>
        </p:nvPicPr>
        <p:blipFill>
          <a:blip r:embed="rId2" cstate="print"/>
          <a:srcRect/>
          <a:stretch>
            <a:fillRect/>
          </a:stretch>
        </p:blipFill>
        <p:spPr bwMode="auto">
          <a:xfrm>
            <a:off x="3142798" y="1124744"/>
            <a:ext cx="5760720" cy="5472608"/>
          </a:xfrm>
          <a:prstGeom prst="rect">
            <a:avLst/>
          </a:prstGeom>
          <a:noFill/>
          <a:ln w="9525">
            <a:solidFill>
              <a:schemeClr val="tx1"/>
            </a:solidFill>
            <a:miter lim="800000"/>
            <a:headEnd/>
            <a:tailEnd/>
          </a:ln>
        </p:spPr>
      </p:pic>
    </p:spTree>
  </p:cSld>
  <p:clrMapOvr>
    <a:masterClrMapping/>
  </p:clrMapOvr>
  <p:transition spd="med">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82638" y="873587"/>
            <a:ext cx="11017224" cy="323165"/>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b="1" dirty="0" smtClean="0">
                <a:latin typeface="+mn-lt"/>
              </a:rPr>
              <a:t>FORM-1: ÖĞRENCİ MUAYENE/İZLEM BİLDİRİM FORMU (EK-3)</a:t>
            </a:r>
            <a:endParaRPr lang="tr-TR" b="1" dirty="0">
              <a:latin typeface="+mn-lt"/>
            </a:endParaRP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3073" name="Rectangle 1"/>
          <p:cNvSpPr>
            <a:spLocks noChangeArrowheads="1"/>
          </p:cNvSpPr>
          <p:nvPr/>
        </p:nvSpPr>
        <p:spPr bwMode="auto">
          <a:xfrm>
            <a:off x="1126654" y="1340768"/>
            <a:ext cx="10801200" cy="5088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20000"/>
              </a:lnSpc>
              <a:spcBef>
                <a:spcPct val="0"/>
              </a:spcBef>
              <a:spcAft>
                <a:spcPct val="0"/>
              </a:spcAft>
              <a:buClrTx/>
              <a:buSzTx/>
              <a:buFont typeface="Wingdings" pitchFamily="2" charset="2"/>
              <a:buChar char="Ø"/>
              <a:tabLst>
                <a:tab pos="338138" algn="l"/>
              </a:tabLst>
            </a:pP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 Form 1, öğrencilerin bağlı bulundukları aile hekimleri tarafından yaş grubuna uygun periyodik olarak yapılan sağlık değerlendirmelerinin okula bildirilmesi amacıyla kullanılmaktadır.</a:t>
            </a:r>
          </a:p>
          <a:p>
            <a:pPr marL="0" marR="0" lvl="0" indent="0" algn="just" defTabSz="914400" rtl="0" eaLnBrk="1" fontAlgn="base" latinLnBrk="0" hangingPunct="1">
              <a:lnSpc>
                <a:spcPct val="120000"/>
              </a:lnSpc>
              <a:spcBef>
                <a:spcPct val="0"/>
              </a:spcBef>
              <a:spcAft>
                <a:spcPct val="0"/>
              </a:spcAft>
              <a:buClrTx/>
              <a:buSzTx/>
              <a:buFont typeface="Wingdings" pitchFamily="2" charset="2"/>
              <a:buChar char="Ø"/>
              <a:tabLst>
                <a:tab pos="338138" algn="l"/>
              </a:tabLst>
            </a:pPr>
            <a:endParaRPr kumimoji="0" lang="tr-TR" sz="1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 25.01.2013 tarihli ve 28539 sayılı Aile Hekimliği Uygulama Yönetmeliği ve Okul Sağlığı Hizmetleri İşbirliği Protokolü gereğince öğrencilerin aile hekimleri tarafından </a:t>
            </a:r>
            <a:r>
              <a:rPr kumimoji="0" lang="tr-TR" sz="2200" b="1" i="0" u="none" strike="noStrike" cap="none" normalizeH="0" baseline="0" dirty="0" smtClean="0">
                <a:ln>
                  <a:noFill/>
                </a:ln>
                <a:solidFill>
                  <a:schemeClr val="tx1"/>
                </a:solidFill>
                <a:effectLst/>
                <a:latin typeface="+mn-lt"/>
                <a:ea typeface="Times New Roman" pitchFamily="18" charset="0"/>
                <a:cs typeface="Times New Roman" pitchFamily="18" charset="0"/>
              </a:rPr>
              <a:t>her yıl periyodik </a:t>
            </a: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muayene/ izlemleri yapılmalıdır.</a:t>
            </a: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endParaRPr kumimoji="0" lang="tr-TR" sz="1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 Okula iletilen formlar, okul yönetimi tarafından uygun koşullarda saklanmalıdır.</a:t>
            </a: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endParaRPr kumimoji="0" lang="tr-TR" sz="1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 Okullarda yapılacak izleme ve değerlendirme çalışmaları sırasında okuldaki öğrenci muayenelerine ait sonuçlar, Form 2.c Okula Kayıt/Periyodik İzlem Muayenesi Yapılan Öğrenci Sayısı ve Yüzdesi” (Ek 4) bölümü için sayısal veri olarak Okul Sağlığı Değerlendirme Ekibine sunulmalıdır.</a:t>
            </a:r>
            <a:endParaRPr kumimoji="0" lang="tr-TR" sz="22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1126654" y="1071546"/>
            <a:ext cx="10729192" cy="5293757"/>
          </a:xfrm>
          <a:prstGeom prst="rect">
            <a:avLst/>
          </a:prstGeom>
          <a:noFill/>
        </p:spPr>
        <p:txBody>
          <a:bodyPr wrap="square" rtlCol="0">
            <a:spAutoFit/>
          </a:bodyPr>
          <a:lstStyle/>
          <a:p>
            <a:pPr algn="just">
              <a:lnSpc>
                <a:spcPct val="130000"/>
              </a:lnSpc>
              <a:buFont typeface="Wingdings" pitchFamily="2" charset="2"/>
              <a:buChar char="Ø"/>
            </a:pPr>
            <a:r>
              <a:rPr lang="tr-TR" sz="2400" dirty="0" smtClean="0">
                <a:latin typeface="+mn-lt"/>
              </a:rPr>
              <a:t> Okul / Kurumda MEB tarafından yayımlanmış olan okullarda Rehberlik ve Psikolojik Danışma Hizmetleri Kılavuzuna uygun olarak hazırlanmış </a:t>
            </a:r>
            <a:r>
              <a:rPr lang="tr-TR" sz="2400" b="1" dirty="0" smtClean="0">
                <a:latin typeface="+mn-lt"/>
              </a:rPr>
              <a:t>Rehberlik Hizmetleri Çerçeve Planı </a:t>
            </a:r>
            <a:r>
              <a:rPr lang="tr-TR" sz="2400" dirty="0" smtClean="0">
                <a:latin typeface="+mn-lt"/>
              </a:rPr>
              <a:t>olmalıdır.</a:t>
            </a:r>
          </a:p>
          <a:p>
            <a:pPr algn="just">
              <a:lnSpc>
                <a:spcPct val="130000"/>
              </a:lnSpc>
              <a:buFont typeface="Wingdings" pitchFamily="2" charset="2"/>
              <a:buChar char="Ø"/>
            </a:pPr>
            <a:r>
              <a:rPr lang="tr-TR" sz="2400" dirty="0" smtClean="0">
                <a:latin typeface="+mn-lt"/>
              </a:rPr>
              <a:t> Okul / Kurumda TSE standartlarına uygun ve son kullanma tarihi geçmemiş malzemelerin bulunduğu bir İlkyardım dolabı olmalıdır. </a:t>
            </a:r>
          </a:p>
          <a:p>
            <a:pPr algn="just">
              <a:lnSpc>
                <a:spcPct val="130000"/>
              </a:lnSpc>
            </a:pPr>
            <a:endParaRPr lang="tr-TR" sz="1000" dirty="0" smtClean="0">
              <a:latin typeface="+mn-lt"/>
            </a:endParaRPr>
          </a:p>
          <a:p>
            <a:pPr algn="just">
              <a:lnSpc>
                <a:spcPct val="130000"/>
              </a:lnSpc>
              <a:buFont typeface="Wingdings" pitchFamily="2" charset="2"/>
              <a:buChar char="Ø"/>
            </a:pPr>
            <a:r>
              <a:rPr lang="tr-TR" sz="2400" dirty="0" smtClean="0">
                <a:latin typeface="+mn-lt"/>
              </a:rPr>
              <a:t> Tarama, aşılama ve koruyucu ağız diş sağlığı çalışmaları öncesinde , bilgi notları ailelere ulaştırılmalı ve uygulama öncesinde TSM personeline bildirilmelidir.</a:t>
            </a:r>
          </a:p>
          <a:p>
            <a:pPr algn="just">
              <a:lnSpc>
                <a:spcPct val="130000"/>
              </a:lnSpc>
            </a:pPr>
            <a:endParaRPr lang="tr-TR" sz="1000" dirty="0" smtClean="0">
              <a:latin typeface="+mn-lt"/>
            </a:endParaRPr>
          </a:p>
          <a:p>
            <a:pPr algn="just">
              <a:lnSpc>
                <a:spcPct val="130000"/>
              </a:lnSpc>
              <a:buFont typeface="Wingdings" pitchFamily="2" charset="2"/>
              <a:buChar char="Ø"/>
            </a:pPr>
            <a:r>
              <a:rPr lang="tr-TR" sz="2400" dirty="0" smtClean="0">
                <a:latin typeface="+mn-lt"/>
              </a:rPr>
              <a:t> Öğrencilerin okul/kurumda yapılan sağlık muayene ve taramaları sonucunda elde edilen sağlık verileri (boy uzunluğu/vücut ağırlığı ölçümleri, tarama sonuçları, aşılama bilgileri vb.) e-okul sistemine girilmeli, takip edilmeli ve velilerle paylaşılmalıdır. </a:t>
            </a:r>
          </a:p>
        </p:txBody>
      </p:sp>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Dikdörtgen"/>
          <p:cNvSpPr/>
          <p:nvPr/>
        </p:nvSpPr>
        <p:spPr>
          <a:xfrm>
            <a:off x="1126654" y="1214422"/>
            <a:ext cx="10657184" cy="4967514"/>
          </a:xfrm>
          <a:prstGeom prst="rect">
            <a:avLst/>
          </a:prstGeom>
        </p:spPr>
        <p:txBody>
          <a:bodyPr wrap="square">
            <a:spAutoFit/>
          </a:bodyPr>
          <a:lstStyle/>
          <a:p>
            <a:pPr algn="just">
              <a:lnSpc>
                <a:spcPct val="120000"/>
              </a:lnSpc>
              <a:buFont typeface="Wingdings" pitchFamily="2" charset="2"/>
              <a:buChar char="Ø"/>
            </a:pPr>
            <a:r>
              <a:rPr lang="tr-TR" sz="2400" dirty="0" smtClean="0">
                <a:latin typeface="+mn-lt"/>
              </a:rPr>
              <a:t> Görme-işitme sorunu, kronik hastalıklar, engellilik ve psiko-sosyal problemler gibi öğrenme güçlüğü, okul başarısızlığı ve uyum sorunları yaratabilecek durumu olan öğrencilerin velileri ile görüşmeler yapılmalı ve okul ortamında gerekli önlemler alınmalıdır. Bu çocukların takibi sağlık kurum ve kuruluşları ile işbirliği içerisinde yapılmalıdır. </a:t>
            </a:r>
          </a:p>
          <a:p>
            <a:pPr algn="just">
              <a:lnSpc>
                <a:spcPct val="120000"/>
              </a:lnSpc>
            </a:pPr>
            <a:endParaRPr lang="tr-TR" sz="1400" dirty="0" smtClean="0">
              <a:latin typeface="+mn-lt"/>
            </a:endParaRPr>
          </a:p>
          <a:p>
            <a:pPr algn="just">
              <a:lnSpc>
                <a:spcPct val="120000"/>
              </a:lnSpc>
              <a:buFont typeface="Wingdings" pitchFamily="2" charset="2"/>
              <a:buChar char="Ø"/>
            </a:pPr>
            <a:r>
              <a:rPr lang="tr-TR" sz="2400" dirty="0" smtClean="0">
                <a:latin typeface="+mn-lt"/>
              </a:rPr>
              <a:t> Tütün ve/veya diğer bağımlılık yapıcı madde kullanımı olan veya olduğu düşünülen öğrenciler ilk olarak okulunun rehber öğretmeni ile yoksa ulaşılabilecek en yakın rehber öğretmenle görüştürülmelidir. Rehber öğretmenin aldığı eğitim doğrultusunda süreci yönetmesi sağlanmalıdır. Sağlık kurum ve kuruluşları ile işbirliği yapılmalıdır. </a:t>
            </a:r>
            <a:endParaRPr lang="tr-TR" sz="2400" b="1" dirty="0" smtClean="0">
              <a:latin typeface="+mn-lt"/>
            </a:endParaRP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Dikdörtgen"/>
          <p:cNvSpPr/>
          <p:nvPr/>
        </p:nvSpPr>
        <p:spPr>
          <a:xfrm>
            <a:off x="1126654" y="1046341"/>
            <a:ext cx="10683592" cy="5262979"/>
          </a:xfrm>
          <a:prstGeom prst="rect">
            <a:avLst/>
          </a:prstGeom>
        </p:spPr>
        <p:txBody>
          <a:bodyPr wrap="square">
            <a:spAutoFit/>
          </a:bodyPr>
          <a:lstStyle/>
          <a:p>
            <a:pPr algn="just">
              <a:lnSpc>
                <a:spcPct val="120000"/>
              </a:lnSpc>
              <a:buFont typeface="Wingdings" pitchFamily="2" charset="2"/>
              <a:buChar char="Ø"/>
            </a:pPr>
            <a:r>
              <a:rPr lang="tr-TR" sz="2400" dirty="0" smtClean="0">
                <a:latin typeface="+mn-lt"/>
              </a:rPr>
              <a:t> Okul/kurumda, öğrencilerin sağlık kayıtlarının tutulduğu, kişisel bilgilerin gizliliğini garanti altına alan uygun bir olanak (öğrenci sağlık dosyası, e-okul gibi) sağlanmalıdır. </a:t>
            </a:r>
          </a:p>
          <a:p>
            <a:pPr algn="just"/>
            <a:endParaRPr lang="tr-TR" sz="2400" dirty="0" smtClean="0">
              <a:latin typeface="+mn-lt"/>
            </a:endParaRPr>
          </a:p>
          <a:p>
            <a:pPr algn="just">
              <a:lnSpc>
                <a:spcPct val="120000"/>
              </a:lnSpc>
              <a:buFont typeface="Wingdings" pitchFamily="2" charset="2"/>
              <a:buChar char="Ø"/>
            </a:pPr>
            <a:r>
              <a:rPr lang="tr-TR" sz="2400" dirty="0" smtClean="0">
                <a:latin typeface="+mn-lt"/>
              </a:rPr>
              <a:t> Öğrenci, okul çalışanı ve velilere yönelik sağlıklı yaşam kültürü oluşturmaya ve olumlu sağlık davranışı geliştirmeye yönelik; sağlıklı beslenme, spor etkinlikleri, periyodik muayene, kişisel hijyen, el yıkama, ağız-diş sağlığı gibi konularda doğru mesajlar içeren poster, afiş gibi materyaller okul içinde uygun yerlere asılmalıdır.</a:t>
            </a:r>
          </a:p>
          <a:p>
            <a:pPr algn="just"/>
            <a:endParaRPr lang="tr-TR" sz="2400" dirty="0" smtClean="0">
              <a:latin typeface="+mn-lt"/>
            </a:endParaRPr>
          </a:p>
          <a:p>
            <a:pPr algn="just">
              <a:lnSpc>
                <a:spcPct val="120000"/>
              </a:lnSpc>
              <a:buFont typeface="Wingdings" pitchFamily="2" charset="2"/>
              <a:buChar char="Ø"/>
            </a:pPr>
            <a:r>
              <a:rPr lang="tr-TR" sz="2400" dirty="0" smtClean="0">
                <a:latin typeface="+mn-lt"/>
              </a:rPr>
              <a:t> Sağlıkla ilgili öğrenci kulüpleri kurulmuş olmalı ve bu kulüpler sağlıkla ilgili etkinlikler (belirli gün ve haftaların kutlanması, bilgi yarışması, piknik, gezi, yürüyüş, konser, kermes, tiyatro oyunu gibi) düzenlemeleri konusunda okul yönetimi ve çalışanları tarafından desteklenmelidirler. </a:t>
            </a:r>
            <a:endParaRPr lang="tr-TR" sz="2400" b="1" dirty="0" smtClean="0">
              <a:latin typeface="+mn-lt"/>
            </a:endParaRPr>
          </a:p>
        </p:txBody>
      </p:sp>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10631" y="986405"/>
            <a:ext cx="11017224" cy="458894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marL="0" lvl="1" algn="just">
              <a:lnSpc>
                <a:spcPct val="120000"/>
              </a:lnSpc>
            </a:pPr>
            <a:r>
              <a:rPr lang="tr-TR" sz="2400" b="1" dirty="0" smtClean="0">
                <a:latin typeface="+mn-lt"/>
              </a:rPr>
              <a:t>Eksiklerin Giderilmesi</a:t>
            </a:r>
          </a:p>
          <a:p>
            <a:pPr marL="0" lvl="1" algn="just">
              <a:lnSpc>
                <a:spcPct val="120000"/>
              </a:lnSpc>
            </a:pPr>
            <a:endParaRPr lang="tr-TR" sz="1000" dirty="0" smtClean="0">
              <a:latin typeface="+mn-lt"/>
            </a:endParaRPr>
          </a:p>
          <a:p>
            <a:pPr algn="just">
              <a:lnSpc>
                <a:spcPct val="120000"/>
              </a:lnSpc>
            </a:pPr>
            <a:r>
              <a:rPr lang="tr-TR" sz="2400" dirty="0" smtClean="0">
                <a:latin typeface="+mn-lt"/>
              </a:rPr>
              <a:t>Okul yönetimi, değerlendirme ziyareti öncesinde, Form-2 ve Form-3’ü, kendi kendine değerlendirme formu olarak kullanabilir. Bu değerlendirme sonucuna göre, Okulda Sağlığın Korunması ve Geliştirilmesi Programı ile ilgili eksikliklerinin giderilmesi sağlanmalıdır.</a:t>
            </a:r>
          </a:p>
          <a:p>
            <a:pPr algn="just">
              <a:lnSpc>
                <a:spcPct val="120000"/>
              </a:lnSpc>
            </a:pPr>
            <a:endParaRPr lang="tr-TR" sz="1000" dirty="0" smtClean="0">
              <a:latin typeface="+mn-lt"/>
            </a:endParaRPr>
          </a:p>
          <a:p>
            <a:pPr marL="0" lvl="1" algn="just">
              <a:lnSpc>
                <a:spcPct val="120000"/>
              </a:lnSpc>
            </a:pPr>
            <a:r>
              <a:rPr lang="tr-TR" sz="2400" b="1" dirty="0" smtClean="0">
                <a:latin typeface="+mn-lt"/>
              </a:rPr>
              <a:t>Ailelerin Bilgilendirilmesi</a:t>
            </a:r>
          </a:p>
          <a:p>
            <a:pPr marL="0" lvl="1" algn="just">
              <a:lnSpc>
                <a:spcPct val="120000"/>
              </a:lnSpc>
            </a:pPr>
            <a:endParaRPr lang="tr-TR" sz="1000" b="1" dirty="0" smtClean="0">
              <a:latin typeface="+mn-lt"/>
            </a:endParaRPr>
          </a:p>
          <a:p>
            <a:pPr algn="just">
              <a:lnSpc>
                <a:spcPct val="120000"/>
              </a:lnSpc>
            </a:pPr>
            <a:r>
              <a:rPr lang="tr-TR" sz="2400" dirty="0" smtClean="0">
                <a:latin typeface="+mn-lt"/>
              </a:rPr>
              <a:t>Okul yönetimi, Program kapsamında yapılacak çalışmalar ile ilgili olarak web sayfasından duyuru ve bilgilendirme, SMS, bilgi notları ve broşür gibi farklı yöntemler kullanarak aileleri bilgilendirmelidir.</a:t>
            </a:r>
            <a:endParaRPr lang="tr-TR" sz="2400" dirty="0">
              <a:latin typeface="+mn-lt"/>
            </a:endParaRP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600" b="1" dirty="0" smtClean="0">
                <a:ln w="11430"/>
                <a:solidFill>
                  <a:schemeClr val="bg1"/>
                </a:solidFill>
                <a:latin typeface="+mj-lt"/>
                <a:ea typeface="+mj-ea"/>
                <a:cs typeface="+mj-cs"/>
              </a:rPr>
              <a:t>Programın Tanıtımı ve Kapsamı   </a:t>
            </a:r>
            <a:endParaRPr lang="tr-TR" sz="3600" b="1" dirty="0">
              <a:ln w="11430"/>
              <a:solidFill>
                <a:schemeClr val="bg1"/>
              </a:solidFill>
              <a:latin typeface="+mj-lt"/>
              <a:ea typeface="+mj-ea"/>
              <a:cs typeface="+mj-cs"/>
            </a:endParaRPr>
          </a:p>
        </p:txBody>
      </p:sp>
      <p:sp>
        <p:nvSpPr>
          <p:cNvPr id="5" name="4 Dikdörtgen"/>
          <p:cNvSpPr/>
          <p:nvPr/>
        </p:nvSpPr>
        <p:spPr>
          <a:xfrm>
            <a:off x="1126654" y="1138791"/>
            <a:ext cx="10540716" cy="4450449"/>
          </a:xfrm>
          <a:prstGeom prst="rect">
            <a:avLst/>
          </a:prstGeom>
        </p:spPr>
        <p:txBody>
          <a:bodyPr wrap="square">
            <a:spAutoFit/>
          </a:bodyPr>
          <a:lstStyle/>
          <a:p>
            <a:pPr algn="just">
              <a:lnSpc>
                <a:spcPct val="120000"/>
              </a:lnSpc>
            </a:pPr>
            <a:r>
              <a:rPr lang="tr-TR" sz="2800" b="1" dirty="0" smtClean="0">
                <a:latin typeface="+mn-lt"/>
              </a:rPr>
              <a:t>Okul Sağlığı Hizmetleri  İşbirliği Protokolü ile;</a:t>
            </a:r>
          </a:p>
          <a:p>
            <a:pPr algn="just">
              <a:lnSpc>
                <a:spcPct val="120000"/>
              </a:lnSpc>
            </a:pPr>
            <a:endParaRPr lang="tr-TR" sz="1200" b="1" dirty="0" smtClean="0">
              <a:latin typeface="+mn-lt"/>
            </a:endParaRPr>
          </a:p>
          <a:p>
            <a:pPr algn="just">
              <a:lnSpc>
                <a:spcPct val="120000"/>
              </a:lnSpc>
              <a:buFont typeface="Wingdings" pitchFamily="2" charset="2"/>
              <a:buChar char="Ø"/>
            </a:pPr>
            <a:r>
              <a:rPr lang="tr-TR" sz="2800" dirty="0" smtClean="0">
                <a:latin typeface="+mn-lt"/>
              </a:rPr>
              <a:t> Öğrencilerin ve  okul çalışanlarının sağlığının korunması </a:t>
            </a:r>
          </a:p>
          <a:p>
            <a:pPr algn="just">
              <a:lnSpc>
                <a:spcPct val="120000"/>
              </a:lnSpc>
              <a:buFont typeface="Wingdings" pitchFamily="2" charset="2"/>
              <a:buChar char="Ø"/>
            </a:pPr>
            <a:r>
              <a:rPr lang="tr-TR" sz="2800" dirty="0" smtClean="0">
                <a:latin typeface="+mn-lt"/>
              </a:rPr>
              <a:t> Temizlik ve hijyen konusunda teşvik edilmesi ve geliştirilmesi</a:t>
            </a:r>
          </a:p>
          <a:p>
            <a:pPr algn="just">
              <a:lnSpc>
                <a:spcPct val="120000"/>
              </a:lnSpc>
              <a:buFont typeface="Wingdings" pitchFamily="2" charset="2"/>
              <a:buChar char="Ø"/>
            </a:pPr>
            <a:r>
              <a:rPr lang="tr-TR" sz="2800" dirty="0" smtClean="0">
                <a:latin typeface="+mn-lt"/>
              </a:rPr>
              <a:t> Sağlıklı okul yaşamının sağlanması ve sürdürülmesi </a:t>
            </a:r>
          </a:p>
          <a:p>
            <a:pPr algn="just">
              <a:lnSpc>
                <a:spcPct val="120000"/>
              </a:lnSpc>
              <a:buFont typeface="Wingdings" pitchFamily="2" charset="2"/>
              <a:buChar char="Ø"/>
            </a:pPr>
            <a:r>
              <a:rPr lang="tr-TR" sz="2800" dirty="0" smtClean="0">
                <a:latin typeface="+mn-lt"/>
              </a:rPr>
              <a:t> Öğrenciye ve dolayısıyla topluma sağlıklı hayat tarzlarının ve alışkanlıklarının kazandırılması,</a:t>
            </a:r>
          </a:p>
          <a:p>
            <a:pPr algn="just">
              <a:lnSpc>
                <a:spcPct val="120000"/>
              </a:lnSpc>
              <a:buFont typeface="Wingdings" pitchFamily="2" charset="2"/>
              <a:buChar char="Ø"/>
            </a:pPr>
            <a:r>
              <a:rPr lang="tr-TR" sz="2800" dirty="0" smtClean="0">
                <a:latin typeface="+mn-lt"/>
              </a:rPr>
              <a:t> Sağlık eğitiminin verilmesi amacıyla yapılacak işlemlerde eşgüdüm sağlanması hedeflenmiştir.  </a:t>
            </a:r>
          </a:p>
        </p:txBody>
      </p:sp>
    </p:spTree>
  </p:cSld>
  <p:clrMapOvr>
    <a:masterClrMapping/>
  </p:clrMapOvr>
  <p:transition spd="med">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2627444"/>
            <a:ext cx="12190413" cy="1311128"/>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b="1" dirty="0" smtClean="0">
                <a:ln w="11430"/>
                <a:solidFill>
                  <a:srgbClr val="C00000"/>
                </a:solidFill>
                <a:latin typeface="Calibri"/>
              </a:rPr>
              <a:t>İlçe Değerlendirme Ekipleri </a:t>
            </a:r>
          </a:p>
          <a:p>
            <a:pPr algn="ctr">
              <a:defRPr/>
            </a:pPr>
            <a:r>
              <a:rPr lang="tr-TR" b="1" dirty="0" smtClean="0">
                <a:ln w="11430"/>
                <a:solidFill>
                  <a:srgbClr val="C00000"/>
                </a:solidFill>
                <a:latin typeface="Calibri"/>
              </a:rPr>
              <a:t>Tarafından Yapılması Gereken Çalışmalar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4" y="1212657"/>
            <a:ext cx="10657184" cy="43765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200" b="1" dirty="0" smtClean="0">
                <a:latin typeface="+mn-lt"/>
              </a:rPr>
              <a:t>FORM-3: PROGRAM BİLEŞENLERİ DEĞERLENDİRME FORMU</a:t>
            </a:r>
          </a:p>
          <a:p>
            <a:pPr marL="0" lvl="1" algn="just">
              <a:lnSpc>
                <a:spcPct val="120000"/>
              </a:lnSpc>
              <a:buSzPct val="100000"/>
              <a:tabLst>
                <a:tab pos="376238" algn="l"/>
              </a:tabLst>
            </a:pPr>
            <a:endParaRPr lang="tr-TR" sz="1000" b="1" dirty="0" smtClean="0">
              <a:latin typeface="+mn-lt"/>
            </a:endParaRPr>
          </a:p>
          <a:p>
            <a:pPr marL="0" lvl="1" algn="just">
              <a:lnSpc>
                <a:spcPct val="120000"/>
              </a:lnSpc>
              <a:buSzPct val="100000"/>
              <a:buFont typeface="Wingdings" pitchFamily="2" charset="2"/>
              <a:buChar char="Ø"/>
              <a:tabLst>
                <a:tab pos="376238" algn="l"/>
              </a:tabLst>
            </a:pPr>
            <a:r>
              <a:rPr lang="tr-TR" sz="2200" dirty="0" smtClean="0">
                <a:latin typeface="+mn-lt"/>
                <a:ea typeface="Times New Roman" pitchFamily="18" charset="0"/>
                <a:cs typeface="Times New Roman" pitchFamily="18" charset="0"/>
              </a:rPr>
              <a:t> Okul Değerlendirme Ekibi tarafından, “Sağlık Hizmetleri, Sağlıklı ve Güvenli Okul Çevresi ve Sağlıklı Beslenme” bileşenleri kapsamında değerlendirme yapılacaktır. </a:t>
            </a:r>
          </a:p>
          <a:p>
            <a:pPr marL="0" lvl="1" algn="just">
              <a:lnSpc>
                <a:spcPct val="120000"/>
              </a:lnSpc>
              <a:buSzPct val="100000"/>
              <a:tabLst>
                <a:tab pos="376238" algn="l"/>
              </a:tabLst>
            </a:pPr>
            <a:endParaRPr lang="tr-TR" sz="800" dirty="0" smtClean="0">
              <a:latin typeface="+mn-lt"/>
              <a:ea typeface="Times New Roman" pitchFamily="18" charset="0"/>
              <a:cs typeface="Times New Roman" pitchFamily="18" charset="0"/>
            </a:endParaRPr>
          </a:p>
          <a:p>
            <a:pPr marL="0" lvl="1" algn="just">
              <a:lnSpc>
                <a:spcPct val="120000"/>
              </a:lnSpc>
              <a:buSzPct val="100000"/>
              <a:buFont typeface="Wingdings" pitchFamily="2" charset="2"/>
              <a:buChar char="Ø"/>
              <a:tabLst>
                <a:tab pos="376238" algn="l"/>
              </a:tabLst>
            </a:pPr>
            <a:r>
              <a:rPr lang="tr-TR" sz="2200" dirty="0" smtClean="0">
                <a:latin typeface="+mn-lt"/>
                <a:ea typeface="Times New Roman" pitchFamily="18" charset="0"/>
                <a:cs typeface="Times New Roman" pitchFamily="18" charset="0"/>
              </a:rPr>
              <a:t> Formlarda yer alan her bir bileşene ait </a:t>
            </a:r>
            <a:r>
              <a:rPr lang="tr-TR" sz="2200" b="1" dirty="0" smtClean="0">
                <a:latin typeface="+mn-lt"/>
                <a:ea typeface="Times New Roman" pitchFamily="18" charset="0"/>
                <a:cs typeface="Times New Roman" pitchFamily="18" charset="0"/>
              </a:rPr>
              <a:t>maddelerin tamamının okul/kurumlar tarafından yerine getirilmesi beklenmektedir. </a:t>
            </a:r>
          </a:p>
          <a:p>
            <a:pPr marL="0" lvl="1" algn="just">
              <a:lnSpc>
                <a:spcPct val="120000"/>
              </a:lnSpc>
              <a:buSzPct val="100000"/>
              <a:tabLst>
                <a:tab pos="376238" algn="l"/>
              </a:tabLst>
            </a:pPr>
            <a:endParaRPr lang="tr-TR" sz="800" dirty="0" smtClean="0">
              <a:latin typeface="+mn-lt"/>
              <a:ea typeface="Times New Roman" pitchFamily="18" charset="0"/>
              <a:cs typeface="Times New Roman" pitchFamily="18" charset="0"/>
            </a:endParaRPr>
          </a:p>
          <a:p>
            <a:pPr marL="0" lvl="1" algn="just">
              <a:lnSpc>
                <a:spcPct val="120000"/>
              </a:lnSpc>
              <a:buSzPct val="100000"/>
              <a:buFont typeface="Wingdings" pitchFamily="2" charset="2"/>
              <a:buChar char="Ø"/>
              <a:tabLst>
                <a:tab pos="376238" algn="l"/>
              </a:tabLst>
            </a:pPr>
            <a:r>
              <a:rPr lang="tr-TR" sz="2200" dirty="0" smtClean="0">
                <a:latin typeface="+mn-lt"/>
                <a:ea typeface="Times New Roman" pitchFamily="18" charset="0"/>
                <a:cs typeface="Times New Roman" pitchFamily="18" charset="0"/>
              </a:rPr>
              <a:t> Bileşenler kapsamında herhangi </a:t>
            </a:r>
            <a:r>
              <a:rPr lang="tr-TR" sz="2200" b="1" dirty="0" smtClean="0">
                <a:latin typeface="+mn-lt"/>
                <a:ea typeface="Times New Roman" pitchFamily="18" charset="0"/>
                <a:cs typeface="Times New Roman" pitchFamily="18" charset="0"/>
              </a:rPr>
              <a:t>bir maddenin eksik olması durumunda okul/kurumun söz konusu bileşenin gerekliliklerini sağlamadığı kabul edilir. </a:t>
            </a:r>
          </a:p>
          <a:p>
            <a:pPr marL="0" lvl="1" algn="just">
              <a:lnSpc>
                <a:spcPct val="120000"/>
              </a:lnSpc>
              <a:buSzPct val="100000"/>
              <a:tabLst>
                <a:tab pos="376238" algn="l"/>
              </a:tabLst>
            </a:pPr>
            <a:endParaRPr lang="tr-TR" sz="800" dirty="0" smtClean="0">
              <a:latin typeface="+mn-lt"/>
              <a:ea typeface="Times New Roman" pitchFamily="18" charset="0"/>
              <a:cs typeface="Times New Roman" pitchFamily="18" charset="0"/>
            </a:endParaRPr>
          </a:p>
          <a:p>
            <a:pPr marL="0" lvl="1" algn="just">
              <a:lnSpc>
                <a:spcPct val="120000"/>
              </a:lnSpc>
              <a:buSzPct val="100000"/>
              <a:buFont typeface="Wingdings" pitchFamily="2" charset="2"/>
              <a:buChar char="Ø"/>
              <a:tabLst>
                <a:tab pos="376238" algn="l"/>
              </a:tabLst>
            </a:pPr>
            <a:r>
              <a:rPr lang="tr-TR" sz="2200" dirty="0" smtClean="0">
                <a:latin typeface="+mn-lt"/>
                <a:ea typeface="Times New Roman" pitchFamily="18" charset="0"/>
                <a:cs typeface="Times New Roman" pitchFamily="18" charset="0"/>
              </a:rPr>
              <a:t> Bağımsız anaokullarının değerlendirilmesi sırasında, Ek-6’da yer alan bağımsız anaokulları için oluşturulmuş formlar kullanılmalıdır.</a:t>
            </a: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4" name="3 Tablo"/>
          <p:cNvGraphicFramePr>
            <a:graphicFrameLocks noGrp="1"/>
          </p:cNvGraphicFramePr>
          <p:nvPr/>
        </p:nvGraphicFramePr>
        <p:xfrm>
          <a:off x="478582" y="1124745"/>
          <a:ext cx="11521279" cy="4936396"/>
        </p:xfrm>
        <a:graphic>
          <a:graphicData uri="http://schemas.openxmlformats.org/drawingml/2006/table">
            <a:tbl>
              <a:tblPr/>
              <a:tblGrid>
                <a:gridCol w="426041"/>
                <a:gridCol w="10303151"/>
                <a:gridCol w="792087"/>
              </a:tblGrid>
              <a:tr h="383338">
                <a:tc>
                  <a:txBody>
                    <a:bodyPr/>
                    <a:lstStyle/>
                    <a:p>
                      <a:pPr algn="ctr">
                        <a:lnSpc>
                          <a:spcPct val="115000"/>
                        </a:lnSpc>
                        <a:spcAft>
                          <a:spcPts val="0"/>
                        </a:spcAft>
                      </a:pPr>
                      <a:r>
                        <a:rPr lang="tr-TR" sz="1200" dirty="0">
                          <a:latin typeface="+mn-lt"/>
                          <a:ea typeface="Calibri"/>
                          <a:cs typeface="Times New Roman"/>
                        </a:rPr>
                        <a:t>No</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mn-lt"/>
                          <a:ea typeface="Calibri"/>
                          <a:cs typeface="Times New Roman"/>
                        </a:rPr>
                        <a:t>Evet (E)</a:t>
                      </a:r>
                    </a:p>
                    <a:p>
                      <a:pPr algn="ctr">
                        <a:lnSpc>
                          <a:spcPct val="115000"/>
                        </a:lnSpc>
                        <a:spcAft>
                          <a:spcPts val="0"/>
                        </a:spcAft>
                      </a:pPr>
                      <a:r>
                        <a:rPr lang="tr-TR" sz="1200" dirty="0" smtClean="0">
                          <a:latin typeface="+mn-lt"/>
                          <a:ea typeface="Calibri"/>
                          <a:cs typeface="Times New Roman"/>
                        </a:rPr>
                        <a:t>Hayır </a:t>
                      </a:r>
                      <a:r>
                        <a:rPr lang="tr-TR" sz="1200" dirty="0">
                          <a:latin typeface="+mn-lt"/>
                          <a:ea typeface="Calibri"/>
                          <a:cs typeface="Times New Roman"/>
                        </a:rPr>
                        <a:t>(H)</a:t>
                      </a: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 Sağlığı Planında sağlık hizmetlerini içeren amaç ve hedefler belirlenmiştir.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Okul Sağlığı Yönetim Ekibi*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yıllık rehberlik hizmetleri çerçeve planı hazırlanmıştır.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ilkyardım dolabı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TSM** ile işbirliği yaparak sağlık hizmetlerini koordine etmektedir.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Okul/kurumdaki tüm öğrencilerin aile hekimleri tarafından yapılan yıllık periyodik muayenelerinin takibi yapılmakta ve bu bilgi TSM ile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7</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Tarama, aşılama ve koruyucu ağız diş sağlığı çalışmaları öncesinde bilgi notları ailelere ulaştırılmakta ve uygulama öncesinde TSM personeline bildirilmektedir.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338">
                <a:tc>
                  <a:txBody>
                    <a:bodyPr/>
                    <a:lstStyle/>
                    <a:p>
                      <a:pPr algn="ctr">
                        <a:lnSpc>
                          <a:spcPct val="115000"/>
                        </a:lnSpc>
                        <a:spcAft>
                          <a:spcPts val="0"/>
                        </a:spcAft>
                      </a:pPr>
                      <a:r>
                        <a:rPr lang="tr-TR" sz="1200" dirty="0">
                          <a:latin typeface="+mn-lt"/>
                          <a:ea typeface="Calibri"/>
                          <a:cs typeface="Times New Roman"/>
                        </a:rPr>
                        <a:t>8</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9</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çalışanları periyodik muayenenin yapılması için kayıtlı oldukları aile hekimlerine başvurmaları yönünde teşvik edilmektedir.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10</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Risk grubundaki öğrencilerin (özel politika gerektiren öğrenciler) velileri ile görüşmeler/bilgilendirme faaliyetleri yapılarak sağlık kuruluşlarına yönlendirilmektedir.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bünyesinde rehber öğretmen ve rehberlik servisi vardır.  </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Rehberlik hizmetleri kayıtları uygun şekilde tutulmakta ve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Tütün ve/veya diğer bağımlılık yapıcı madde kullanımı olan veya olduğu düşünülen öğrencilerin rehber öğretmenle görüşmesi sağlanmaktadır.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sağlık kayıtları uygun şekilde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338">
                <a:tc>
                  <a:txBody>
                    <a:bodyPr/>
                    <a:lstStyle/>
                    <a:p>
                      <a:pPr algn="ctr">
                        <a:lnSpc>
                          <a:spcPct val="115000"/>
                        </a:lnSpc>
                        <a:spcAft>
                          <a:spcPts val="0"/>
                        </a:spcAft>
                      </a:pPr>
                      <a:r>
                        <a:rPr lang="tr-TR" sz="1200" dirty="0">
                          <a:latin typeface="+mn-lt"/>
                          <a:ea typeface="Calibri"/>
                          <a:cs typeface="Times New Roman"/>
                        </a:rPr>
                        <a:t>15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ve pansiyonlarda sağlıklı yaşam kültürü oluşturmaya ve olumlu sağlık davranışı geliştirmeye yönelik görsel materyaller öğrenciler ve okul çalışanlarının görebileceği yerde asılıdır.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Sağlıkla ilgili öğrenci kulüp faaliyetleri yapılmaktadır.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21" name="Rectangle 1"/>
          <p:cNvSpPr>
            <a:spLocks noChangeArrowheads="1"/>
          </p:cNvSpPr>
          <p:nvPr/>
        </p:nvSpPr>
        <p:spPr bwMode="auto">
          <a:xfrm>
            <a:off x="478581" y="6093296"/>
            <a:ext cx="11711832"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 Bir idareci,  bir öğretmen, bir öğrenci, bir okul aile birliği üyesinden oluşmalıdır. Okulda bulunduğu takdirde sağlık çalışanı ve rehber öğretmen ekibin doğal üyesidir.</a:t>
            </a:r>
            <a:endParaRPr kumimoji="0" lang="tr-TR"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**TSM: Toplum Sağlığı Merkezi</a:t>
            </a:r>
            <a:endParaRPr kumimoji="0" lang="tr-TR"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NOT: Değerlendirmelerde okul/kurum ve eklentileri (pansiyon, yemekhane, kantin, büfe, çay ocağı, atölye vb.) dikkate alınacaktır.</a:t>
            </a:r>
            <a:endParaRPr kumimoji="0" lang="tr-TR" sz="1800" b="0" i="0" u="none" strike="noStrike" cap="none" normalizeH="0" baseline="0" dirty="0" smtClean="0">
              <a:ln>
                <a:noFill/>
              </a:ln>
              <a:solidFill>
                <a:schemeClr val="tx1"/>
              </a:solidFill>
              <a:effectLst/>
              <a:latin typeface="+mn-lt"/>
              <a:cs typeface="Arial" pitchFamily="34" charset="0"/>
            </a:endParaRPr>
          </a:p>
        </p:txBody>
      </p:sp>
      <p:sp>
        <p:nvSpPr>
          <p:cNvPr id="56322" name="Rectangle 2"/>
          <p:cNvSpPr>
            <a:spLocks noChangeArrowheads="1"/>
          </p:cNvSpPr>
          <p:nvPr/>
        </p:nvSpPr>
        <p:spPr bwMode="auto">
          <a:xfrm>
            <a:off x="478583" y="816967"/>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 Sağlık Hizmetleri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51670" y="849947"/>
            <a:ext cx="10787138" cy="5041380"/>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eaLnBrk="0" hangingPunct="0">
              <a:lnSpc>
                <a:spcPct val="120000"/>
              </a:lnSpc>
              <a:tabLst>
                <a:tab pos="338138" algn="l"/>
              </a:tabLst>
            </a:pPr>
            <a:r>
              <a:rPr lang="tr-TR" sz="2400" b="1" dirty="0" smtClean="0">
                <a:latin typeface="+mn-lt"/>
                <a:ea typeface="Times New Roman" pitchFamily="18" charset="0"/>
                <a:cs typeface="Times New Roman" pitchFamily="18" charset="0"/>
              </a:rPr>
              <a:t>1- Okul Sağlığı Planında sağlık hizmetlerini içeren amaç ve hedefler belirlenmiştir.</a:t>
            </a:r>
          </a:p>
          <a:p>
            <a:pPr algn="just" eaLnBrk="0" hangingPunct="0">
              <a:lnSpc>
                <a:spcPct val="120000"/>
              </a:lnSpc>
              <a:tabLst>
                <a:tab pos="338138" algn="l"/>
              </a:tabLst>
            </a:pPr>
            <a:endParaRPr lang="tr-TR" sz="1000" b="1" dirty="0" smtClean="0">
              <a:latin typeface="+mn-lt"/>
              <a:ea typeface="Times New Roman" pitchFamily="18" charset="0"/>
              <a:cs typeface="Times New Roman" pitchFamily="18" charset="0"/>
            </a:endParaRPr>
          </a:p>
          <a:p>
            <a:pPr indent="0" algn="just" eaLnBrk="0" hangingPunct="0">
              <a:lnSpc>
                <a:spcPct val="120000"/>
              </a:lnSpc>
              <a:tabLst>
                <a:tab pos="338138" algn="l"/>
              </a:tabLst>
            </a:pPr>
            <a:r>
              <a:rPr lang="tr-TR" sz="2400" dirty="0" smtClean="0">
                <a:latin typeface="+mn-lt"/>
                <a:ea typeface="Times New Roman" pitchFamily="18" charset="0"/>
                <a:cs typeface="Times New Roman" pitchFamily="18" charset="0"/>
              </a:rPr>
              <a:t>Okulun, okul sağlığını geliştirmek için hazırlanmış </a:t>
            </a:r>
            <a:r>
              <a:rPr lang="tr-TR" sz="2400" b="1" dirty="0" smtClean="0">
                <a:latin typeface="+mn-lt"/>
                <a:ea typeface="Times New Roman" pitchFamily="18" charset="0"/>
                <a:cs typeface="Times New Roman" pitchFamily="18" charset="0"/>
              </a:rPr>
              <a:t>okula özgü bir yıllık “Okul Sağlığı Planı” olacaktır. </a:t>
            </a:r>
            <a:r>
              <a:rPr lang="tr-TR" sz="2400" dirty="0" smtClean="0">
                <a:latin typeface="+mn-lt"/>
                <a:ea typeface="Times New Roman" pitchFamily="18" charset="0"/>
                <a:cs typeface="Times New Roman" pitchFamily="18" charset="0"/>
              </a:rPr>
              <a:t>Bu planda; okul sağlığı kapsamında yapılacak tüm çalışmaların </a:t>
            </a:r>
            <a:r>
              <a:rPr lang="tr-TR" sz="2400" b="1" dirty="0" smtClean="0">
                <a:latin typeface="+mn-lt"/>
                <a:ea typeface="Times New Roman" pitchFamily="18" charset="0"/>
                <a:cs typeface="Times New Roman" pitchFamily="18" charset="0"/>
              </a:rPr>
              <a:t>amaç ve hedefleri </a:t>
            </a:r>
            <a:r>
              <a:rPr lang="tr-TR" sz="2400" dirty="0" smtClean="0">
                <a:latin typeface="+mn-lt"/>
                <a:ea typeface="Times New Roman" pitchFamily="18" charset="0"/>
                <a:cs typeface="Times New Roman" pitchFamily="18" charset="0"/>
              </a:rPr>
              <a:t>belirlenecek ve bu amaç ve hedeflere yönelik </a:t>
            </a:r>
            <a:r>
              <a:rPr lang="tr-TR" sz="2400" b="1" dirty="0" smtClean="0">
                <a:latin typeface="+mn-lt"/>
                <a:ea typeface="Times New Roman" pitchFamily="18" charset="0"/>
                <a:cs typeface="Times New Roman" pitchFamily="18" charset="0"/>
              </a:rPr>
              <a:t>etkinlikler</a:t>
            </a:r>
            <a:r>
              <a:rPr lang="tr-TR" sz="2400" dirty="0" smtClean="0">
                <a:latin typeface="+mn-lt"/>
                <a:ea typeface="Times New Roman" pitchFamily="18" charset="0"/>
                <a:cs typeface="Times New Roman" pitchFamily="18" charset="0"/>
              </a:rPr>
              <a:t> hazırlanacaktır.</a:t>
            </a:r>
          </a:p>
          <a:p>
            <a:pPr indent="0" algn="just" eaLnBrk="0" hangingPunct="0">
              <a:lnSpc>
                <a:spcPct val="120000"/>
              </a:lnSpc>
              <a:tabLst>
                <a:tab pos="338138" algn="l"/>
              </a:tabLst>
            </a:pPr>
            <a:endParaRPr lang="tr-TR" sz="1050" dirty="0" smtClean="0">
              <a:latin typeface="+mn-lt"/>
              <a:ea typeface="Times New Roman" pitchFamily="18" charset="0"/>
              <a:cs typeface="Times New Roman" pitchFamily="18" charset="0"/>
            </a:endParaRPr>
          </a:p>
          <a:p>
            <a:pPr indent="0" algn="just" eaLnBrk="0" hangingPunct="0">
              <a:lnSpc>
                <a:spcPct val="120000"/>
              </a:lnSpc>
              <a:tabLst>
                <a:tab pos="338138" algn="l"/>
              </a:tabLst>
            </a:pPr>
            <a:r>
              <a:rPr lang="tr-TR" sz="2400" dirty="0" smtClean="0">
                <a:latin typeface="+mn-lt"/>
                <a:ea typeface="Times New Roman" pitchFamily="18" charset="0"/>
                <a:cs typeface="Times New Roman" pitchFamily="18" charset="0"/>
              </a:rPr>
              <a:t>Bu Etkinlikler hem okul sağlığını geliştirmeyi hem de öğrenci, aile ve okul çalışanlarının sağlık düzeyini </a:t>
            </a:r>
            <a:r>
              <a:rPr lang="tr-TR" sz="2400" b="1" dirty="0" smtClean="0">
                <a:latin typeface="+mn-lt"/>
                <a:ea typeface="Times New Roman" pitchFamily="18" charset="0"/>
                <a:cs typeface="Times New Roman" pitchFamily="18" charset="0"/>
              </a:rPr>
              <a:t>geliştirmeyi</a:t>
            </a:r>
            <a:r>
              <a:rPr lang="tr-TR" sz="2400" dirty="0" smtClean="0">
                <a:latin typeface="+mn-lt"/>
                <a:ea typeface="Times New Roman" pitchFamily="18" charset="0"/>
                <a:cs typeface="Times New Roman" pitchFamily="18" charset="0"/>
              </a:rPr>
              <a:t> </a:t>
            </a:r>
            <a:r>
              <a:rPr lang="tr-TR" sz="2400" b="1" dirty="0" smtClean="0">
                <a:latin typeface="+mn-lt"/>
                <a:ea typeface="Times New Roman" pitchFamily="18" charset="0"/>
                <a:cs typeface="Times New Roman" pitchFamily="18" charset="0"/>
              </a:rPr>
              <a:t>amaçlamalıdır. </a:t>
            </a:r>
          </a:p>
          <a:p>
            <a:pPr indent="0" algn="just" eaLnBrk="0" hangingPunct="0">
              <a:lnSpc>
                <a:spcPct val="120000"/>
              </a:lnSpc>
              <a:tabLst>
                <a:tab pos="338138" algn="l"/>
              </a:tabLst>
            </a:pPr>
            <a:endParaRPr lang="tr-TR" sz="1000" dirty="0" smtClean="0">
              <a:latin typeface="+mn-lt"/>
              <a:ea typeface="Times New Roman" pitchFamily="18" charset="0"/>
              <a:cs typeface="Times New Roman" pitchFamily="18" charset="0"/>
            </a:endParaRPr>
          </a:p>
          <a:p>
            <a:pPr indent="0" algn="just" eaLnBrk="0" hangingPunct="0">
              <a:lnSpc>
                <a:spcPct val="120000"/>
              </a:lnSpc>
              <a:tabLst>
                <a:tab pos="338138" algn="l"/>
              </a:tabLst>
            </a:pPr>
            <a:r>
              <a:rPr lang="tr-TR" sz="2400" dirty="0" smtClean="0">
                <a:latin typeface="+mn-lt"/>
                <a:ea typeface="Times New Roman" pitchFamily="18" charset="0"/>
                <a:cs typeface="Times New Roman" pitchFamily="18" charset="0"/>
              </a:rPr>
              <a:t>Etkinlikler için </a:t>
            </a:r>
            <a:r>
              <a:rPr lang="tr-TR" sz="2400" b="1" dirty="0" smtClean="0">
                <a:latin typeface="+mn-lt"/>
                <a:ea typeface="Times New Roman" pitchFamily="18" charset="0"/>
                <a:cs typeface="Times New Roman" pitchFamily="18" charset="0"/>
              </a:rPr>
              <a:t>takvim</a:t>
            </a:r>
            <a:r>
              <a:rPr lang="tr-TR" sz="2400" dirty="0" smtClean="0">
                <a:latin typeface="+mn-lt"/>
                <a:ea typeface="Times New Roman" pitchFamily="18" charset="0"/>
                <a:cs typeface="Times New Roman" pitchFamily="18" charset="0"/>
              </a:rPr>
              <a:t> oluşturulmalı ve eğitim- öğretim döneminde yerini almalıdır. Zaman çizelgesi etkinliğin uygulanacağı tarihi ve tarih aralığını göstermelidir. Plan oluştururken </a:t>
            </a:r>
            <a:r>
              <a:rPr lang="tr-TR" sz="2400" b="1" dirty="0" smtClean="0">
                <a:latin typeface="+mn-lt"/>
                <a:ea typeface="Times New Roman" pitchFamily="18" charset="0"/>
                <a:cs typeface="Times New Roman" pitchFamily="18" charset="0"/>
              </a:rPr>
              <a:t>(Ek- 2b)  Okul Sağlığı Planı örneğinden yararlanılabilir</a:t>
            </a:r>
            <a:r>
              <a:rPr lang="tr-TR" sz="2400" dirty="0" smtClean="0">
                <a:latin typeface="+mn-lt"/>
                <a:ea typeface="Times New Roman" pitchFamily="18" charset="0"/>
                <a:cs typeface="Times New Roman" pitchFamily="18" charset="0"/>
              </a:rPr>
              <a:t>.</a:t>
            </a: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054646" y="1082979"/>
            <a:ext cx="10755600" cy="4201150"/>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sz="2400" b="1" dirty="0" smtClean="0">
                <a:latin typeface="+mn-lt"/>
                <a:ea typeface="Times New Roman" pitchFamily="18" charset="0"/>
                <a:cs typeface="Times New Roman" pitchFamily="18" charset="0"/>
              </a:rPr>
              <a:t>2. Okul/kurumun Okul Sağlığı Yönetim Ekibi vardır.</a:t>
            </a:r>
          </a:p>
          <a:p>
            <a:endParaRPr lang="tr-TR" sz="10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Okulun, Okul Sağlığı Yönetim Ekibi olmalıdır. Okul Sağlığı Yönetim Ekibi; bir idareci, bir öğretmen, bir öğrenci, bir okul aile birliği üyesinden oluşmalıdır. Okulda bulunduğu takdirde sağlık çalışanı ve rehber öğretmen ekibin doğal üyesidir. Okul Sağlığı Yönetim Ekibi, okulda yapılacak sağlık ile ilgili çalışmaların planlanması, uygulanması, izlenmesi ve değerlendirilmesinden sorumludur. </a:t>
            </a:r>
          </a:p>
          <a:p>
            <a:pPr algn="just"/>
            <a:endParaRPr lang="tr-TR" sz="1000" dirty="0" smtClean="0">
              <a:latin typeface="+mn-lt"/>
              <a:ea typeface="Times New Roman" pitchFamily="18" charset="0"/>
              <a:cs typeface="Times New Roman" pitchFamily="18" charset="0"/>
            </a:endParaRPr>
          </a:p>
          <a:p>
            <a:pPr algn="just"/>
            <a:r>
              <a:rPr lang="tr-TR" sz="2400" b="1" dirty="0" smtClean="0">
                <a:latin typeface="+mn-lt"/>
                <a:ea typeface="Times New Roman" pitchFamily="18" charset="0"/>
                <a:cs typeface="Times New Roman" pitchFamily="18" charset="0"/>
              </a:rPr>
              <a:t>3. Okul/kurumun yıllık rehberlik hizmetleri çerçeve planı hazırlanmıştır. </a:t>
            </a:r>
          </a:p>
          <a:p>
            <a:endParaRPr lang="tr-TR" sz="1000" b="1" dirty="0" smtClean="0">
              <a:latin typeface="+mn-lt"/>
              <a:ea typeface="Times New Roman" pitchFamily="18" charset="0"/>
              <a:cs typeface="Times New Roman" pitchFamily="18" charset="0"/>
            </a:endParaRPr>
          </a:p>
          <a:p>
            <a:r>
              <a:rPr lang="tr-TR" sz="2400" dirty="0" smtClean="0">
                <a:latin typeface="+mn-lt"/>
                <a:ea typeface="Times New Roman" pitchFamily="18" charset="0"/>
                <a:cs typeface="Times New Roman" pitchFamily="18" charset="0"/>
              </a:rPr>
              <a:t>Rehberlik Hizmetleri Çerçeve Planı, MEB tarafından yayımlanmış olan Okullarda Rehberlik ve Psikolojik Danışma Hizmetleri Kılavuzuna uygun olarak hazırlanmış olmalıdır.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08794" y="799202"/>
            <a:ext cx="11215766" cy="574003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200" b="1" dirty="0" smtClean="0">
                <a:latin typeface="+mn-lt"/>
                <a:ea typeface="Times New Roman" pitchFamily="18" charset="0"/>
                <a:cs typeface="Times New Roman" pitchFamily="18" charset="0"/>
              </a:rPr>
              <a:t>4. Okul/kurumda ilkyardım dolabı vardır. </a:t>
            </a:r>
          </a:p>
          <a:p>
            <a:pPr algn="just"/>
            <a:endParaRPr lang="tr-TR" sz="1000" b="1" dirty="0" smtClean="0">
              <a:latin typeface="+mn-lt"/>
              <a:ea typeface="Times New Roman" pitchFamily="18" charset="0"/>
              <a:cs typeface="Times New Roman" pitchFamily="18" charset="0"/>
            </a:endParaRPr>
          </a:p>
          <a:p>
            <a:pPr algn="just"/>
            <a:r>
              <a:rPr lang="tr-TR" sz="2200" dirty="0" smtClean="0">
                <a:latin typeface="+mn-lt"/>
                <a:ea typeface="Times New Roman" pitchFamily="18" charset="0"/>
                <a:cs typeface="Times New Roman" pitchFamily="18" charset="0"/>
              </a:rPr>
              <a:t>Okul/kurumda, TSE standartlarına uygun ve son kullanım tarihi geçmemiş malzemelerin bulunduğu ilkyardım dolabı olmalıdır. </a:t>
            </a:r>
          </a:p>
          <a:p>
            <a:pPr algn="just"/>
            <a:endParaRPr lang="tr-TR" sz="1000" b="1" dirty="0" smtClean="0">
              <a:latin typeface="+mn-lt"/>
              <a:ea typeface="Times New Roman" pitchFamily="18" charset="0"/>
              <a:cs typeface="Times New Roman" pitchFamily="18" charset="0"/>
            </a:endParaRPr>
          </a:p>
          <a:p>
            <a:pPr algn="just"/>
            <a:r>
              <a:rPr lang="tr-TR" sz="2200" b="1" dirty="0" smtClean="0">
                <a:latin typeface="+mn-lt"/>
                <a:ea typeface="Times New Roman" pitchFamily="18" charset="0"/>
                <a:cs typeface="Times New Roman" pitchFamily="18" charset="0"/>
              </a:rPr>
              <a:t>5. Okul/kurum TSM ile işbirliği yaparak sağlık hizmetlerini koordine etmektedir. </a:t>
            </a:r>
          </a:p>
          <a:p>
            <a:pPr algn="just"/>
            <a:endParaRPr lang="tr-TR" sz="1000" dirty="0" smtClean="0">
              <a:latin typeface="+mn-lt"/>
              <a:ea typeface="Times New Roman" pitchFamily="18" charset="0"/>
              <a:cs typeface="Times New Roman" pitchFamily="18" charset="0"/>
            </a:endParaRPr>
          </a:p>
          <a:p>
            <a:pPr algn="just"/>
            <a:r>
              <a:rPr lang="tr-TR" sz="2200" dirty="0" smtClean="0">
                <a:latin typeface="+mn-lt"/>
                <a:ea typeface="Times New Roman" pitchFamily="18" charset="0"/>
                <a:cs typeface="Times New Roman" pitchFamily="18" charset="0"/>
              </a:rPr>
              <a:t>Okul yönetimi, okul sağlığı kapsamında yapılacak çalışmaların planlama, uygulama ve koordinasyonu için bölgedeki TSM ile işbirliği yapmalıdır. </a:t>
            </a:r>
          </a:p>
          <a:p>
            <a:pPr algn="just"/>
            <a:endParaRPr lang="tr-TR" sz="1000" b="1" dirty="0" smtClean="0">
              <a:latin typeface="+mn-lt"/>
              <a:ea typeface="Times New Roman" pitchFamily="18" charset="0"/>
              <a:cs typeface="Times New Roman" pitchFamily="18" charset="0"/>
            </a:endParaRPr>
          </a:p>
          <a:p>
            <a:pPr algn="just"/>
            <a:r>
              <a:rPr lang="tr-TR" sz="2200" b="1" dirty="0" smtClean="0">
                <a:latin typeface="+mn-lt"/>
                <a:ea typeface="Times New Roman" pitchFamily="18" charset="0"/>
                <a:cs typeface="Times New Roman" pitchFamily="18" charset="0"/>
              </a:rPr>
              <a:t>6. Okul/kurumdaki tüm öğrencilerin aile hekimleri tarafından yapılan yıllık periyodik muayenelerinin takibi yapılmakta ve bu bilgi TSM ile paylaşılmaktadır. </a:t>
            </a:r>
          </a:p>
          <a:p>
            <a:pPr algn="just"/>
            <a:endParaRPr lang="tr-TR" sz="1000" b="1" dirty="0" smtClean="0">
              <a:latin typeface="+mn-lt"/>
              <a:ea typeface="Times New Roman" pitchFamily="18" charset="0"/>
              <a:cs typeface="Times New Roman" pitchFamily="18" charset="0"/>
            </a:endParaRPr>
          </a:p>
          <a:p>
            <a:pPr algn="just"/>
            <a:r>
              <a:rPr lang="tr-TR" sz="2200" dirty="0" smtClean="0">
                <a:latin typeface="+mn-lt"/>
                <a:ea typeface="Times New Roman" pitchFamily="18" charset="0"/>
                <a:cs typeface="Times New Roman" pitchFamily="18" charset="0"/>
              </a:rPr>
              <a:t>Tüm öğrencilerin, aile hekimleri tarafından yapılan periyodik muayeneleri sonrasında okula gönderilen formlar (Form-1) düzenli olarak okul yönetimi tarafından kayıt altına alınmalı ve bu kayıtlar Form 2.c Okula Kayıt/Periyodik İzlem Muayenesi Yapılan Öğrenci Sayısı ve Yüzdesi” (Ek 4) bölümü için sayısal veri olarak kullanılmalıdır. Elde edilen sayısal bilgiler okul değerlendirmeleri sırasında ve gerekli durumlarda Okul Sağlığı Değerlendirme Ekibi ile paylaşılmalıdır.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082979"/>
            <a:ext cx="10930014" cy="447814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400" b="1" dirty="0" smtClean="0">
                <a:latin typeface="+mn-lt"/>
                <a:ea typeface="Times New Roman" pitchFamily="18" charset="0"/>
                <a:cs typeface="Times New Roman" pitchFamily="18" charset="0"/>
              </a:rPr>
              <a:t>7. Tarama, aşılama ve koruyucu ağız diş sağlığı çalışmaları öncesinde, bilgi notları ailelere ulaştırılmakta ve uygulama öncesinde TSM personeline bildirilmektedir. </a:t>
            </a:r>
          </a:p>
          <a:p>
            <a:pPr algn="just"/>
            <a:endParaRPr lang="tr-TR" sz="24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Okul/kurumda tarama, koruyucu ağız diş sağlığı çalışmaları yapılmadan önce, yapılacak çalışma ile ilgili aile bilgilendirme formları, broşürleri ve onam formları ailelere ulaştırılmalıdır. Ailelerden geri toplanan formlar uygulamaya başlanmadan önce TSM’ den gelen sağlık personeline bildirilmelidir. Okul/kurumda uygulanacak aşılardan önce ailelere “Veli bilgi notu” gönderilerek, aileden aşıya mani bir durumun olması, aşının daha önce uygulanması gibi durumlar ile velinin çocuğuna aşı uygulamasını istememesi durumunun yazılı beyanı istenir. Ailelerden geri toplanan bu notlar uygulamaya başlanmadan önce TSM’den gelen sağlık personeline bildirilmelidir.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082979"/>
            <a:ext cx="10930014" cy="4847481"/>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400" b="1" dirty="0" smtClean="0">
                <a:latin typeface="+mn-lt"/>
                <a:ea typeface="Times New Roman" pitchFamily="18" charset="0"/>
                <a:cs typeface="Times New Roman" pitchFamily="18" charset="0"/>
              </a:rPr>
              <a:t>8. Öğrencilerin okul/kurumda yapılan sağlık muayene ve taramaları sonucunda elde edilen sağlık verileri (boy uzunluğu/vücut ağırlığı ölçümleri, tarama sonuçları, aşılama bilgileri vb.) e-okul sistemine girilmekte, takip edilmekte ve velilerle paylaşılmaktadır. </a:t>
            </a:r>
          </a:p>
          <a:p>
            <a:pPr algn="just"/>
            <a:endParaRPr lang="tr-TR" sz="14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Öğrencilerin okul/kurumda yapılan boy uzunluğu/vücut ağırlığı ölçümleri, tarama sonuçları ve aşılama bilgileri gibi sağlık verileri/sonuçları e-okul sistemine düzenli girilmeli, izlenmeli, öğrencinin kendisi ve velilerle paylaşılmalıdır. Herhangi bir sebeple öğrenciye aşı, tarama vb uygulanamaması durumunda (velinin reddetmesi, uygulama gününde öğrencinin okulda olmaması, öğrencide aşı/tarama uygulamasına mani başka bir durum varlığı gibi) velilerin bilgilendirilmesi ve aile hekimliği birimine başvurarak aşı uygulanmasının sağlanması aşılanmamış çocuk kalmaması açısından önem taşımaktadır.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785794"/>
            <a:ext cx="10930014" cy="5893921"/>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400" b="1" dirty="0" smtClean="0">
                <a:latin typeface="+mn-lt"/>
                <a:ea typeface="Times New Roman" pitchFamily="18" charset="0"/>
                <a:cs typeface="Times New Roman" pitchFamily="18" charset="0"/>
              </a:rPr>
              <a:t>9. Okul/kurum çalışanları, periyodik muayenenin yapılması için kayıtlı oldukları aile hekimlerine başvurmaları yönünde teşvik edilmektedir. </a:t>
            </a:r>
          </a:p>
          <a:p>
            <a:pPr algn="just"/>
            <a:endParaRPr lang="tr-TR" sz="10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Okul çalışanlarının sağlığı, sağlıklı bir okul ortamının oluşturulması için gereklidir. Bu nedenle okul çalışanlarının da belirli aralıklarla sağlık kontrolünden geçmeleri hem öğrencilere rol model olunması hem de sağlığın korunması ve geliştirilmesi açısından önemlidir. </a:t>
            </a:r>
          </a:p>
          <a:p>
            <a:pPr algn="just"/>
            <a:endParaRPr lang="tr-TR" sz="1000" b="1" dirty="0" smtClean="0">
              <a:latin typeface="+mn-lt"/>
              <a:ea typeface="Times New Roman" pitchFamily="18" charset="0"/>
              <a:cs typeface="Times New Roman" pitchFamily="18" charset="0"/>
            </a:endParaRPr>
          </a:p>
          <a:p>
            <a:pPr algn="just"/>
            <a:r>
              <a:rPr lang="tr-TR" sz="2400" b="1" dirty="0" smtClean="0">
                <a:latin typeface="+mn-lt"/>
                <a:ea typeface="Times New Roman" pitchFamily="18" charset="0"/>
                <a:cs typeface="Times New Roman" pitchFamily="18" charset="0"/>
              </a:rPr>
              <a:t>10. Risk grubundaki öğrencilerin (özel politika gerektiren öğrenciler) velileri ile görüşmeler/bilgilendirme faaliyetleri yapılarak sağlık kuruluşlarına yönlendirilmektedir. </a:t>
            </a:r>
          </a:p>
          <a:p>
            <a:pPr algn="just"/>
            <a:endParaRPr lang="tr-TR" sz="10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Görme-işitme sorunu, kronik hastalıklar, engellilik ve psiko-sosyal problemler gibi öğrenme güçlüğü, okul başarısızlığı ve uyum sorunları yaratabilecek durumu olan öğrencilerin velileri ile görüşmeler yapılmalı ve okul ortamında gerekli önlemler alınmalıdır. Bu çocukların takibi sağlık kurum ve kuruluşları ile işbirliği içerisinde yapılmalıdır.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023108" y="1214422"/>
            <a:ext cx="10715700" cy="3831818"/>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400" b="1" dirty="0" smtClean="0">
                <a:latin typeface="+mn-lt"/>
                <a:ea typeface="Times New Roman" pitchFamily="18" charset="0"/>
                <a:cs typeface="Times New Roman" pitchFamily="18" charset="0"/>
              </a:rPr>
              <a:t>11. Okul bünyesinde rehber öğretmen ve rehberlik servisi vardır.</a:t>
            </a:r>
          </a:p>
          <a:p>
            <a:pPr algn="just"/>
            <a:endParaRPr lang="tr-TR" sz="10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Yürürlükte olan Millî Eğitim Bakanlığı Rehberlik ve Psikolojik Danışma Hizmetleri Yönetmeliği’ne göre okul yönetimi tarafından rehberlik ve psikolojik danışma hizmetlerini yürütmek üzere, rehberlik ve psikolojik danışma servisi kurulmuş olmalıdır. Okul içerisinde hizmetin özellikleri açısından uygun fiziki ortam ve gerekli donanım sağlanır. </a:t>
            </a:r>
          </a:p>
          <a:p>
            <a:pPr algn="just"/>
            <a:endParaRPr lang="tr-TR" sz="1000" b="1" dirty="0" smtClean="0">
              <a:latin typeface="+mn-lt"/>
              <a:ea typeface="Times New Roman" pitchFamily="18" charset="0"/>
              <a:cs typeface="Times New Roman" pitchFamily="18" charset="0"/>
            </a:endParaRPr>
          </a:p>
          <a:p>
            <a:pPr algn="just"/>
            <a:r>
              <a:rPr lang="tr-TR" sz="2400" b="1" dirty="0" smtClean="0">
                <a:latin typeface="+mn-lt"/>
                <a:ea typeface="Times New Roman" pitchFamily="18" charset="0"/>
                <a:cs typeface="Times New Roman" pitchFamily="18" charset="0"/>
              </a:rPr>
              <a:t>12. Rehberlik hizmetleri kayıtları uygun şekilde tutulmakta ve saklanmaktadır. </a:t>
            </a:r>
          </a:p>
          <a:p>
            <a:pPr algn="just"/>
            <a:endParaRPr lang="tr-TR" sz="10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Rehberlik hizmetleri kapsamında yapılan iş ve işlemler düzenli olarak kayıt altına alınmalı ve kişisel bilgilerin gizliliği göz önünde bulundurulmalıdır. </a:t>
            </a:r>
            <a:endParaRPr lang="tr-TR" sz="2400" dirty="0" smtClean="0"/>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9000" contrast="10000"/>
          </a:blip>
          <a:srcRect/>
          <a:stretch>
            <a:fillRect/>
          </a:stretch>
        </p:blipFill>
        <p:spPr bwMode="auto">
          <a:xfrm>
            <a:off x="6824736" y="1131176"/>
            <a:ext cx="4959102" cy="5178144"/>
          </a:xfrm>
          <a:prstGeom prst="rect">
            <a:avLst/>
          </a:prstGeom>
          <a:solidFill>
            <a:schemeClr val="bg1"/>
          </a:solidFill>
          <a:ln w="9525">
            <a:noFill/>
            <a:miter lim="800000"/>
            <a:headEnd/>
            <a:tailEnd/>
          </a:ln>
        </p:spPr>
      </p:pic>
      <p:sp>
        <p:nvSpPr>
          <p:cNvPr id="4"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600" b="1" dirty="0" smtClean="0">
                <a:ln w="11430"/>
                <a:solidFill>
                  <a:schemeClr val="bg1"/>
                </a:solidFill>
                <a:latin typeface="+mj-lt"/>
                <a:ea typeface="+mj-ea"/>
                <a:cs typeface="+mj-cs"/>
              </a:rPr>
              <a:t>Programın Tanıtımı ve Kapsamı   </a:t>
            </a:r>
            <a:endParaRPr lang="tr-TR" sz="3600" b="1" dirty="0">
              <a:ln w="11430"/>
              <a:solidFill>
                <a:schemeClr val="bg1"/>
              </a:solidFill>
              <a:latin typeface="+mj-lt"/>
              <a:ea typeface="+mj-ea"/>
              <a:cs typeface="+mj-cs"/>
            </a:endParaRPr>
          </a:p>
        </p:txBody>
      </p:sp>
      <p:sp>
        <p:nvSpPr>
          <p:cNvPr id="6" name="5 Dikdörtgen"/>
          <p:cNvSpPr/>
          <p:nvPr/>
        </p:nvSpPr>
        <p:spPr>
          <a:xfrm>
            <a:off x="1198662" y="1500174"/>
            <a:ext cx="5182296" cy="4081117"/>
          </a:xfrm>
          <a:prstGeom prst="rect">
            <a:avLst/>
          </a:prstGeom>
        </p:spPr>
        <p:txBody>
          <a:bodyPr wrap="square">
            <a:spAutoFit/>
          </a:bodyPr>
          <a:lstStyle/>
          <a:p>
            <a:pPr>
              <a:lnSpc>
                <a:spcPct val="120000"/>
              </a:lnSpc>
            </a:pPr>
            <a:r>
              <a:rPr lang="tr-TR" sz="2400" b="1" dirty="0" smtClean="0">
                <a:latin typeface="+mn-lt"/>
                <a:ea typeface="Verdana" pitchFamily="34" charset="0"/>
                <a:cs typeface="Arial" pitchFamily="34" charset="0"/>
              </a:rPr>
              <a:t>Okul Sağlığı çalışmaları 6 başlık altında toplanmıştır: </a:t>
            </a:r>
          </a:p>
          <a:p>
            <a:pPr>
              <a:lnSpc>
                <a:spcPct val="120000"/>
              </a:lnSpc>
            </a:pPr>
            <a:endParaRPr lang="tr-TR" sz="2400" dirty="0" smtClean="0">
              <a:latin typeface="+mn-lt"/>
              <a:ea typeface="Verdana" pitchFamily="34" charset="0"/>
              <a:cs typeface="Arial" pitchFamily="34" charset="0"/>
            </a:endParaRPr>
          </a:p>
          <a:p>
            <a:pPr>
              <a:lnSpc>
                <a:spcPct val="120000"/>
              </a:lnSpc>
              <a:buFont typeface="Wingdings" pitchFamily="2" charset="2"/>
              <a:buChar char="Ø"/>
            </a:pPr>
            <a:r>
              <a:rPr lang="tr-TR" sz="2400" b="1" dirty="0" smtClean="0">
                <a:latin typeface="+mn-lt"/>
                <a:ea typeface="Verdana" pitchFamily="34" charset="0"/>
                <a:cs typeface="Arial" pitchFamily="34" charset="0"/>
              </a:rPr>
              <a:t>Sağlık Hizmetleri, </a:t>
            </a:r>
          </a:p>
          <a:p>
            <a:pPr>
              <a:lnSpc>
                <a:spcPct val="120000"/>
              </a:lnSpc>
              <a:buFont typeface="Wingdings" pitchFamily="2" charset="2"/>
              <a:buChar char="Ø"/>
            </a:pPr>
            <a:r>
              <a:rPr lang="tr-TR" sz="2400" b="1" dirty="0" smtClean="0">
                <a:solidFill>
                  <a:schemeClr val="tx2"/>
                </a:solidFill>
                <a:latin typeface="+mn-lt"/>
                <a:ea typeface="Verdana" pitchFamily="34" charset="0"/>
                <a:cs typeface="Arial" pitchFamily="34" charset="0"/>
              </a:rPr>
              <a:t>Sağlıklı ve Güvenli Okul Çevresi, </a:t>
            </a:r>
          </a:p>
          <a:p>
            <a:pPr>
              <a:lnSpc>
                <a:spcPct val="120000"/>
              </a:lnSpc>
              <a:buFont typeface="Wingdings" pitchFamily="2" charset="2"/>
              <a:buChar char="Ø"/>
            </a:pPr>
            <a:r>
              <a:rPr lang="tr-TR" sz="2400" b="1" dirty="0" smtClean="0">
                <a:latin typeface="+mn-lt"/>
                <a:ea typeface="Verdana" pitchFamily="34" charset="0"/>
                <a:cs typeface="Arial" pitchFamily="34" charset="0"/>
              </a:rPr>
              <a:t>Sağlıklı Beslenme, </a:t>
            </a:r>
          </a:p>
          <a:p>
            <a:pPr>
              <a:lnSpc>
                <a:spcPct val="120000"/>
              </a:lnSpc>
              <a:buFont typeface="Wingdings" pitchFamily="2" charset="2"/>
              <a:buChar char="Ø"/>
            </a:pPr>
            <a:r>
              <a:rPr lang="tr-TR" sz="2400" b="1" dirty="0" smtClean="0">
                <a:solidFill>
                  <a:schemeClr val="tx2"/>
                </a:solidFill>
                <a:latin typeface="+mn-lt"/>
                <a:ea typeface="Verdana" pitchFamily="34" charset="0"/>
                <a:cs typeface="Arial" pitchFamily="34" charset="0"/>
              </a:rPr>
              <a:t>Sağlık Eğitimi, </a:t>
            </a:r>
          </a:p>
          <a:p>
            <a:pPr>
              <a:lnSpc>
                <a:spcPct val="120000"/>
              </a:lnSpc>
              <a:buFont typeface="Wingdings" pitchFamily="2" charset="2"/>
              <a:buChar char="Ø"/>
            </a:pPr>
            <a:r>
              <a:rPr lang="tr-TR" sz="2400" b="1" dirty="0" smtClean="0">
                <a:latin typeface="+mn-lt"/>
                <a:ea typeface="Verdana" pitchFamily="34" charset="0"/>
                <a:cs typeface="Arial" pitchFamily="34" charset="0"/>
              </a:rPr>
              <a:t>Fiziksel Aktivite, </a:t>
            </a:r>
          </a:p>
          <a:p>
            <a:pPr>
              <a:lnSpc>
                <a:spcPct val="120000"/>
              </a:lnSpc>
              <a:buFont typeface="Wingdings" pitchFamily="2" charset="2"/>
              <a:buChar char="Ø"/>
            </a:pPr>
            <a:r>
              <a:rPr lang="tr-TR" sz="2400" b="1" dirty="0" smtClean="0">
                <a:solidFill>
                  <a:schemeClr val="tx2"/>
                </a:solidFill>
                <a:latin typeface="+mn-lt"/>
                <a:ea typeface="Verdana" pitchFamily="34" charset="0"/>
                <a:cs typeface="Arial" pitchFamily="34" charset="0"/>
              </a:rPr>
              <a:t>Aile/Toplum Katılımı</a:t>
            </a:r>
            <a:r>
              <a:rPr lang="tr-TR" sz="2400" dirty="0" smtClean="0">
                <a:solidFill>
                  <a:schemeClr val="tx2"/>
                </a:solidFill>
                <a:latin typeface="+mn-lt"/>
                <a:ea typeface="Verdana" pitchFamily="34" charset="0"/>
                <a:cs typeface="Arial" pitchFamily="34" charset="0"/>
              </a:rPr>
              <a:t> </a:t>
            </a:r>
          </a:p>
        </p:txBody>
      </p:sp>
    </p:spTree>
  </p:cSld>
  <p:clrMapOvr>
    <a:masterClrMapping/>
  </p:clrMapOvr>
  <p:transition spd="med">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51670" y="1236867"/>
            <a:ext cx="10715700" cy="4570482"/>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400" b="1" dirty="0" smtClean="0">
                <a:latin typeface="+mn-lt"/>
                <a:ea typeface="Times New Roman" pitchFamily="18" charset="0"/>
                <a:cs typeface="Times New Roman" pitchFamily="18" charset="0"/>
              </a:rPr>
              <a:t>13. Tütün ve/veya diğer bağımlılık yapıcı madde kullanımı olan veya olduğu düşünülen öğrencilerin rehber öğretmenle görüşmesi sağlanmaktadır. </a:t>
            </a:r>
          </a:p>
          <a:p>
            <a:pPr algn="just"/>
            <a:endParaRPr lang="tr-TR" sz="10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Tütün ve/veya diğer bağımlılık yapıcı madde kullanımı olan veya olduğu düşünülen öğrenciler ilk olarak okulunun rehber öğretmeni ile yoksa ulaşılabilecek en yakın rehber öğretmenle görüştürülmelidir. Rehber öğretmenin aldığı eğitim doğrultusunda süreci yönetmesi sağlanmalıdır. Sağlık kurum ve kuruluşları ile işbirliği yapılmalıdır.</a:t>
            </a:r>
          </a:p>
          <a:p>
            <a:pPr algn="just"/>
            <a:endParaRPr lang="tr-TR" sz="1000" dirty="0" smtClean="0"/>
          </a:p>
          <a:p>
            <a:pPr algn="just"/>
            <a:r>
              <a:rPr lang="tr-TR" sz="2400" b="1" dirty="0" smtClean="0">
                <a:latin typeface="+mn-lt"/>
                <a:ea typeface="Times New Roman" pitchFamily="18" charset="0"/>
                <a:cs typeface="Times New Roman" pitchFamily="18" charset="0"/>
              </a:rPr>
              <a:t>14. Öğrencilerin sağlık kayıtları uygun şekilde saklanmaktadır. </a:t>
            </a:r>
          </a:p>
          <a:p>
            <a:pPr algn="just"/>
            <a:endParaRPr lang="tr-TR" sz="10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Okul/kurumda, öğrencilerin sağlık kayıtlarının tutulduğu, kişisel bilgilerin gizliliğini garanti altına alan uygun bir olanak (öğrenci sağlık dosyası, e-okul gibi) sağlanmalıdır.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51670" y="1060954"/>
            <a:ext cx="10644262" cy="4939814"/>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400" b="1" dirty="0" smtClean="0">
                <a:latin typeface="+mn-lt"/>
                <a:ea typeface="Times New Roman" pitchFamily="18" charset="0"/>
                <a:cs typeface="Times New Roman" pitchFamily="18" charset="0"/>
              </a:rPr>
              <a:t>15. Okul/kurumda ve pansiyonlarda sağlıklı yaşam kültürü oluşturmaya ve olumlu sağlık davranışı geliştirmeye yönelik görsel materyaller öğrenci ve okul çalışanlarının görebileceği yerde asılıdır. </a:t>
            </a:r>
          </a:p>
          <a:p>
            <a:pPr algn="just"/>
            <a:endParaRPr lang="tr-TR" sz="10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Öğrenci, okul çalışanı ve velilere yönelik sağlıklı yaşam kültürü oluşturmaya ve olumlu sağlık davranışı geliştirmeye yönelik; sağlıklı beslenme, spor etkinlikleri, periyodik muayene, kişisel hijyen, el yıkama, ağız-diş sağlığı gibi konularda doğru mesajlar içeren poster, afiş gibi materyaller okul içinde uygun yerlere asılmalıdır. </a:t>
            </a:r>
          </a:p>
          <a:p>
            <a:pPr algn="just"/>
            <a:endParaRPr lang="tr-TR" sz="1000" b="1" dirty="0" smtClean="0">
              <a:latin typeface="+mn-lt"/>
              <a:ea typeface="Times New Roman" pitchFamily="18" charset="0"/>
              <a:cs typeface="Times New Roman" pitchFamily="18" charset="0"/>
            </a:endParaRPr>
          </a:p>
          <a:p>
            <a:pPr algn="just"/>
            <a:r>
              <a:rPr lang="tr-TR" sz="2400" b="1" dirty="0" smtClean="0">
                <a:latin typeface="+mn-lt"/>
                <a:ea typeface="Times New Roman" pitchFamily="18" charset="0"/>
                <a:cs typeface="Times New Roman" pitchFamily="18" charset="0"/>
              </a:rPr>
              <a:t>16. Sağlıkla ilgili öğrenci kulüp faaliyetleri yapılmaktadır. </a:t>
            </a:r>
          </a:p>
          <a:p>
            <a:pPr algn="just"/>
            <a:endParaRPr lang="tr-TR" sz="1000" b="1" dirty="0" smtClean="0">
              <a:latin typeface="+mn-lt"/>
              <a:ea typeface="Times New Roman" pitchFamily="18" charset="0"/>
              <a:cs typeface="Times New Roman" pitchFamily="18" charset="0"/>
            </a:endParaRPr>
          </a:p>
          <a:p>
            <a:pPr algn="just"/>
            <a:r>
              <a:rPr lang="tr-TR" sz="2400" dirty="0" smtClean="0">
                <a:latin typeface="+mn-lt"/>
                <a:ea typeface="Times New Roman" pitchFamily="18" charset="0"/>
                <a:cs typeface="Times New Roman" pitchFamily="18" charset="0"/>
              </a:rPr>
              <a:t>Sağlıkla ilgili öğrenci kulüpleri kurulmuş olmalı ve bu kulüpler sağlıkla ilgili etkinlikler (belirli gün ve haftaların kutlanması, bilgi yarışması, piknik, gezi, yürüyüş, konser, kermes, tiyatro oyunu gibi) düzenlemeleri konusunda okul yönetimi ve çalıĢanları tarafından desteklenmelidirler.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4" name="3 Tablo"/>
          <p:cNvGraphicFramePr>
            <a:graphicFrameLocks noGrp="1"/>
          </p:cNvGraphicFramePr>
          <p:nvPr/>
        </p:nvGraphicFramePr>
        <p:xfrm>
          <a:off x="478583" y="1196755"/>
          <a:ext cx="11377264" cy="5063996"/>
        </p:xfrm>
        <a:graphic>
          <a:graphicData uri="http://schemas.openxmlformats.org/drawingml/2006/table">
            <a:tbl>
              <a:tblPr/>
              <a:tblGrid>
                <a:gridCol w="420716"/>
                <a:gridCol w="10174362"/>
                <a:gridCol w="782186"/>
              </a:tblGrid>
              <a:tr h="411887">
                <a:tc>
                  <a:txBody>
                    <a:bodyPr/>
                    <a:lstStyle/>
                    <a:p>
                      <a:pPr>
                        <a:lnSpc>
                          <a:spcPts val="600"/>
                        </a:lnSpc>
                        <a:spcAft>
                          <a:spcPts val="0"/>
                        </a:spcAft>
                      </a:pPr>
                      <a:endParaRPr lang="tr-TR" sz="1200" dirty="0">
                        <a:latin typeface="+mn-lt"/>
                        <a:ea typeface="Calibri"/>
                        <a:cs typeface="Times New Roman"/>
                      </a:endParaRPr>
                    </a:p>
                    <a:p>
                      <a:pPr marL="64770">
                        <a:spcAft>
                          <a:spcPts val="0"/>
                        </a:spcAft>
                      </a:pPr>
                      <a:r>
                        <a:rPr lang="tr-TR" sz="1200" spc="-10" dirty="0">
                          <a:latin typeface="+mn-lt"/>
                          <a:ea typeface="Times New Roman"/>
                          <a:cs typeface="Times New Roman"/>
                        </a:rPr>
                        <a:t>N</a:t>
                      </a:r>
                      <a:r>
                        <a:rPr lang="tr-TR" sz="1200" dirty="0">
                          <a:latin typeface="+mn-lt"/>
                          <a:ea typeface="Times New Roman"/>
                          <a:cs typeface="Times New Roman"/>
                        </a:rPr>
                        <a:t>o</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dirty="0">
                          <a:latin typeface="+mn-lt"/>
                          <a:ea typeface="Times New Roman"/>
                          <a:cs typeface="Times New Roman"/>
                        </a:rPr>
                        <a:t>E</a:t>
                      </a:r>
                      <a:r>
                        <a:rPr lang="tr-TR" sz="1200" spc="-15" dirty="0">
                          <a:latin typeface="+mn-lt"/>
                          <a:ea typeface="Times New Roman"/>
                          <a:cs typeface="Times New Roman"/>
                        </a:rPr>
                        <a:t>v</a:t>
                      </a:r>
                      <a:r>
                        <a:rPr lang="tr-TR" sz="1200" dirty="0">
                          <a:latin typeface="+mn-lt"/>
                          <a:ea typeface="Times New Roman"/>
                          <a:cs typeface="Times New Roman"/>
                        </a:rPr>
                        <a:t>et</a:t>
                      </a:r>
                      <a:r>
                        <a:rPr lang="tr-TR" sz="1200" spc="5" dirty="0">
                          <a:latin typeface="+mn-lt"/>
                          <a:ea typeface="Times New Roman"/>
                          <a:cs typeface="Times New Roman"/>
                        </a:rPr>
                        <a:t> </a:t>
                      </a:r>
                      <a:r>
                        <a:rPr lang="tr-TR" sz="1200" dirty="0">
                          <a:latin typeface="+mn-lt"/>
                          <a:ea typeface="Times New Roman"/>
                          <a:cs typeface="Times New Roman"/>
                        </a:rPr>
                        <a:t>(E)</a:t>
                      </a:r>
                      <a:endParaRPr lang="tr-TR" sz="1200" dirty="0">
                        <a:latin typeface="+mn-lt"/>
                        <a:ea typeface="Calibri"/>
                        <a:cs typeface="Times New Roman"/>
                      </a:endParaRPr>
                    </a:p>
                    <a:p>
                      <a:pPr marL="64770">
                        <a:lnSpc>
                          <a:spcPts val="1260"/>
                        </a:lnSpc>
                        <a:spcAft>
                          <a:spcPts val="0"/>
                        </a:spcAft>
                      </a:pPr>
                      <a:r>
                        <a:rPr lang="tr-TR" sz="1200" spc="-10" dirty="0">
                          <a:latin typeface="+mn-lt"/>
                          <a:ea typeface="Times New Roman"/>
                          <a:cs typeface="Times New Roman"/>
                        </a:rPr>
                        <a:t>H</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ır (</a:t>
                      </a:r>
                      <a:r>
                        <a:rPr lang="tr-TR" sz="1200" spc="-10" dirty="0">
                          <a:latin typeface="+mn-lt"/>
                          <a:ea typeface="Times New Roman"/>
                          <a:cs typeface="Times New Roman"/>
                        </a:rPr>
                        <a:t>H</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5" dirty="0">
                          <a:latin typeface="+mn-lt"/>
                          <a:ea typeface="Times New Roman"/>
                          <a:cs typeface="Times New Roman"/>
                        </a:rPr>
                        <a:t> </a:t>
                      </a:r>
                      <a:r>
                        <a:rPr lang="tr-TR" sz="1200" dirty="0">
                          <a:latin typeface="+mn-lt"/>
                          <a:ea typeface="Times New Roman"/>
                          <a:cs typeface="Times New Roman"/>
                        </a:rPr>
                        <a:t>Pla</a:t>
                      </a:r>
                      <a:r>
                        <a:rPr lang="tr-TR" sz="1200" spc="-15"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g</a:t>
                      </a:r>
                      <a:r>
                        <a:rPr lang="tr-TR" sz="1200" spc="1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2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a:t>
                      </a:r>
                      <a:r>
                        <a:rPr lang="tr-TR" sz="1200" spc="-45" dirty="0">
                          <a:latin typeface="+mn-lt"/>
                          <a:ea typeface="Times New Roman"/>
                          <a:cs typeface="Times New Roman"/>
                        </a:rPr>
                        <a:t> </a:t>
                      </a:r>
                      <a:r>
                        <a:rPr lang="tr-TR" sz="1200" dirty="0">
                          <a:latin typeface="+mn-lt"/>
                          <a:ea typeface="Times New Roman"/>
                          <a:cs typeface="Times New Roman"/>
                        </a:rPr>
                        <a:t>hi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le</a:t>
                      </a:r>
                      <a:r>
                        <a:rPr lang="tr-TR" sz="1200" spc="5"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ni</a:t>
                      </a:r>
                      <a:r>
                        <a:rPr lang="tr-TR" sz="1200" spc="-40"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ren</a:t>
                      </a:r>
                      <a:r>
                        <a:rPr lang="tr-TR" sz="1200" spc="-35" dirty="0">
                          <a:latin typeface="+mn-lt"/>
                          <a:ea typeface="Times New Roman"/>
                          <a:cs typeface="Times New Roman"/>
                        </a:rPr>
                        <a:t> </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aç</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dirty="0">
                          <a:latin typeface="+mn-lt"/>
                          <a:ea typeface="Times New Roman"/>
                          <a:cs typeface="Times New Roman"/>
                        </a:rPr>
                        <a:t>hed</a:t>
                      </a:r>
                      <a:r>
                        <a:rPr lang="tr-TR" sz="1200" spc="-10" dirty="0">
                          <a:latin typeface="+mn-lt"/>
                          <a:ea typeface="Times New Roman"/>
                          <a:cs typeface="Times New Roman"/>
                        </a:rPr>
                        <a:t>e</a:t>
                      </a:r>
                      <a:r>
                        <a:rPr lang="tr-TR" sz="1200" dirty="0">
                          <a:latin typeface="+mn-lt"/>
                          <a:ea typeface="Times New Roman"/>
                          <a:cs typeface="Times New Roman"/>
                        </a:rPr>
                        <a:t>fl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25"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en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10" dirty="0">
                          <a:latin typeface="+mn-lt"/>
                          <a:ea typeface="Times New Roman"/>
                          <a:cs typeface="Times New Roman"/>
                        </a:rPr>
                        <a:t>t</a:t>
                      </a:r>
                      <a:r>
                        <a:rPr lang="tr-TR" sz="1200" dirty="0">
                          <a:latin typeface="+mn-lt"/>
                          <a:ea typeface="Times New Roman"/>
                          <a:cs typeface="Times New Roman"/>
                        </a:rPr>
                        <a:t>ir.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B</a:t>
                      </a:r>
                      <a:r>
                        <a:rPr lang="tr-TR" sz="1200" dirty="0">
                          <a:latin typeface="+mn-lt"/>
                          <a:ea typeface="Times New Roman"/>
                          <a:cs typeface="Times New Roman"/>
                        </a:rPr>
                        <a:t>ahçe</a:t>
                      </a:r>
                      <a:r>
                        <a:rPr lang="tr-TR" sz="1200" spc="-10" dirty="0">
                          <a:latin typeface="+mn-lt"/>
                          <a:ea typeface="Times New Roman"/>
                          <a:cs typeface="Times New Roman"/>
                        </a:rPr>
                        <a:t>n</a:t>
                      </a:r>
                      <a:r>
                        <a:rPr lang="tr-TR" sz="1200" dirty="0">
                          <a:latin typeface="+mn-lt"/>
                          <a:ea typeface="Times New Roman"/>
                          <a:cs typeface="Times New Roman"/>
                        </a:rPr>
                        <a:t>in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a:t>
                      </a:r>
                      <a:r>
                        <a:rPr lang="tr-TR" sz="1200" spc="5"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d</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100"/>
                        </a:spcBef>
                        <a:spcAft>
                          <a:spcPts val="0"/>
                        </a:spcAft>
                      </a:pPr>
                      <a:r>
                        <a:rPr lang="tr-TR" sz="1200" dirty="0">
                          <a:latin typeface="+mn-lt"/>
                          <a:ea typeface="Times New Roman"/>
                          <a:cs typeface="Times New Roman"/>
                        </a:rPr>
                        <a:t>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100"/>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60" dirty="0">
                          <a:latin typeface="+mn-lt"/>
                          <a:ea typeface="Times New Roman"/>
                          <a:cs typeface="Times New Roman"/>
                        </a:rPr>
                        <a:t> </a:t>
                      </a:r>
                      <a:r>
                        <a:rPr lang="tr-TR" sz="1200" dirty="0">
                          <a:latin typeface="+mn-lt"/>
                          <a:ea typeface="Times New Roman"/>
                          <a:cs typeface="Times New Roman"/>
                        </a:rPr>
                        <a:t>iç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5"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da</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5"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çö</a:t>
                      </a:r>
                      <a:r>
                        <a:rPr lang="tr-TR" sz="1200" spc="-15" dirty="0">
                          <a:latin typeface="+mn-lt"/>
                          <a:ea typeface="Times New Roman"/>
                          <a:cs typeface="Times New Roman"/>
                        </a:rPr>
                        <a:t>p</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rin</a:t>
                      </a:r>
                      <a:r>
                        <a:rPr lang="tr-TR" sz="1200" spc="-55" dirty="0">
                          <a:latin typeface="+mn-lt"/>
                          <a:ea typeface="Times New Roman"/>
                          <a:cs typeface="Times New Roman"/>
                        </a:rPr>
                        <a:t> </a:t>
                      </a:r>
                      <a:r>
                        <a:rPr lang="tr-TR" sz="1200" dirty="0">
                          <a:latin typeface="+mn-lt"/>
                          <a:ea typeface="Times New Roman"/>
                          <a:cs typeface="Times New Roman"/>
                        </a:rPr>
                        <a:t>top</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10" dirty="0">
                          <a:latin typeface="+mn-lt"/>
                          <a:ea typeface="Times New Roman"/>
                          <a:cs typeface="Times New Roman"/>
                        </a:rPr>
                        <a:t>d</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t</a:t>
                      </a:r>
                      <a:r>
                        <a:rPr lang="tr-TR" sz="1200" dirty="0">
                          <a:latin typeface="+mn-lt"/>
                          <a:ea typeface="Times New Roman"/>
                          <a:cs typeface="Times New Roman"/>
                        </a:rPr>
                        <a:t>em</a:t>
                      </a:r>
                      <a:r>
                        <a:rPr lang="tr-TR" sz="1200" spc="-5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i</a:t>
                      </a:r>
                      <a:r>
                        <a:rPr lang="tr-TR" sz="1200" spc="-20" dirty="0">
                          <a:latin typeface="+mn-lt"/>
                          <a:ea typeface="Times New Roman"/>
                          <a:cs typeface="Times New Roman"/>
                        </a:rPr>
                        <a:t>-</a:t>
                      </a:r>
                      <a:r>
                        <a:rPr lang="tr-TR" sz="1200" dirty="0">
                          <a:latin typeface="+mn-lt"/>
                          <a:ea typeface="Times New Roman"/>
                          <a:cs typeface="Times New Roman"/>
                        </a:rPr>
                        <a:t>dışı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bahçe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4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10" dirty="0">
                          <a:latin typeface="+mn-lt"/>
                          <a:ea typeface="Times New Roman"/>
                          <a:cs typeface="Times New Roman"/>
                        </a:rPr>
                        <a:t>n</a:t>
                      </a:r>
                      <a:r>
                        <a:rPr lang="tr-TR" sz="1200" dirty="0">
                          <a:latin typeface="+mn-lt"/>
                          <a:ea typeface="Times New Roman"/>
                          <a:cs typeface="Times New Roman"/>
                        </a:rPr>
                        <a:t>li</a:t>
                      </a:r>
                      <a:r>
                        <a:rPr lang="tr-TR" sz="1200" spc="-35"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5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a:t>
                      </a:r>
                      <a:r>
                        <a:rPr lang="tr-TR" sz="1200" spc="-4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spc="-10" dirty="0">
                          <a:latin typeface="+mn-lt"/>
                          <a:ea typeface="Times New Roman"/>
                          <a:cs typeface="Times New Roman"/>
                        </a:rPr>
                        <a:t>k</a:t>
                      </a:r>
                      <a:r>
                        <a:rPr lang="tr-TR" sz="1200" spc="10"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dı</a:t>
                      </a:r>
                      <a:r>
                        <a:rPr lang="tr-TR" sz="1200" spc="-3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ak</a:t>
                      </a:r>
                      <a:r>
                        <a:rPr lang="tr-TR" sz="1200" spc="5" dirty="0">
                          <a:latin typeface="+mn-lt"/>
                          <a:ea typeface="Times New Roman"/>
                          <a:cs typeface="Times New Roman"/>
                        </a:rPr>
                        <a:t>t</a:t>
                      </a:r>
                      <a:r>
                        <a:rPr lang="tr-TR" sz="1200" dirty="0">
                          <a:latin typeface="+mn-lt"/>
                          <a:ea typeface="Times New Roman"/>
                          <a:cs typeface="Times New Roman"/>
                        </a:rPr>
                        <a:t>a</a:t>
                      </a:r>
                      <a:r>
                        <a:rPr lang="tr-TR" sz="1200" spc="-10"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da</a:t>
                      </a:r>
                      <a:r>
                        <a:rPr lang="tr-TR" sz="1200" spc="-125" dirty="0">
                          <a:latin typeface="+mn-lt"/>
                          <a:ea typeface="Times New Roman"/>
                          <a:cs typeface="Times New Roman"/>
                        </a:rPr>
                        <a:t> </a:t>
                      </a:r>
                      <a:r>
                        <a:rPr lang="tr-TR" sz="1200" dirty="0">
                          <a:latin typeface="+mn-lt"/>
                          <a:ea typeface="Times New Roman"/>
                          <a:cs typeface="Times New Roman"/>
                        </a:rPr>
                        <a:t>Şebe</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120" dirty="0">
                          <a:latin typeface="+mn-lt"/>
                          <a:ea typeface="Times New Roman"/>
                          <a:cs typeface="Times New Roman"/>
                        </a:rPr>
                        <a:t> </a:t>
                      </a:r>
                      <a:r>
                        <a:rPr lang="tr-TR" sz="1200" dirty="0">
                          <a:latin typeface="+mn-lt"/>
                          <a:ea typeface="Times New Roman"/>
                          <a:cs typeface="Times New Roman"/>
                        </a:rPr>
                        <a:t>su</a:t>
                      </a:r>
                      <a:r>
                        <a:rPr lang="tr-TR" sz="1200" spc="-15" dirty="0">
                          <a:latin typeface="+mn-lt"/>
                          <a:ea typeface="Times New Roman"/>
                          <a:cs typeface="Times New Roman"/>
                        </a:rPr>
                        <a:t>y</a:t>
                      </a:r>
                      <a:r>
                        <a:rPr lang="tr-TR" sz="1200" dirty="0">
                          <a:latin typeface="+mn-lt"/>
                          <a:ea typeface="Times New Roman"/>
                          <a:cs typeface="Times New Roman"/>
                        </a:rPr>
                        <a:t>u</a:t>
                      </a:r>
                      <a:r>
                        <a:rPr lang="tr-TR" sz="1200" spc="-12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dirty="0">
                          <a:latin typeface="+mn-lt"/>
                          <a:ea typeface="Times New Roman"/>
                          <a:cs typeface="Times New Roman"/>
                        </a:rPr>
                        <a:t>Ku</a:t>
                      </a:r>
                      <a:r>
                        <a:rPr lang="tr-TR" sz="1200" spc="-15" dirty="0">
                          <a:latin typeface="+mn-lt"/>
                          <a:ea typeface="Times New Roman"/>
                          <a:cs typeface="Times New Roman"/>
                        </a:rPr>
                        <a:t>y</a:t>
                      </a:r>
                      <a:r>
                        <a:rPr lang="tr-TR" sz="1200" dirty="0">
                          <a:latin typeface="+mn-lt"/>
                          <a:ea typeface="Times New Roman"/>
                          <a:cs typeface="Times New Roman"/>
                        </a:rPr>
                        <a:t>u/Ş</a:t>
                      </a:r>
                      <a:r>
                        <a:rPr lang="tr-TR" sz="1200" spc="-15" dirty="0">
                          <a:latin typeface="+mn-lt"/>
                          <a:ea typeface="Times New Roman"/>
                          <a:cs typeface="Times New Roman"/>
                        </a:rPr>
                        <a:t>e</a:t>
                      </a:r>
                      <a:r>
                        <a:rPr lang="tr-TR" sz="1200" dirty="0">
                          <a:latin typeface="+mn-lt"/>
                          <a:ea typeface="Times New Roman"/>
                          <a:cs typeface="Times New Roman"/>
                        </a:rPr>
                        <a:t>be</a:t>
                      </a:r>
                      <a:r>
                        <a:rPr lang="tr-TR" sz="1200" spc="-10" dirty="0">
                          <a:latin typeface="+mn-lt"/>
                          <a:ea typeface="Times New Roman"/>
                          <a:cs typeface="Times New Roman"/>
                        </a:rPr>
                        <a:t>k</a:t>
                      </a:r>
                      <a:r>
                        <a:rPr lang="tr-TR" sz="1200" dirty="0">
                          <a:latin typeface="+mn-lt"/>
                          <a:ea typeface="Times New Roman"/>
                          <a:cs typeface="Times New Roman"/>
                        </a:rPr>
                        <a:t>e</a:t>
                      </a:r>
                      <a:r>
                        <a:rPr lang="tr-TR" sz="1200" spc="70" dirty="0">
                          <a:latin typeface="+mn-lt"/>
                          <a:ea typeface="Times New Roman"/>
                          <a:cs typeface="Times New Roman"/>
                        </a:rPr>
                        <a:t> </a:t>
                      </a:r>
                      <a:r>
                        <a:rPr lang="tr-TR" sz="1200" dirty="0">
                          <a:latin typeface="+mn-lt"/>
                          <a:ea typeface="Times New Roman"/>
                          <a:cs typeface="Times New Roman"/>
                        </a:rPr>
                        <a:t>su</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une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45" dirty="0">
                          <a:latin typeface="+mn-lt"/>
                          <a:ea typeface="Times New Roman"/>
                          <a:cs typeface="Times New Roman"/>
                        </a:rPr>
                        <a:t>İ</a:t>
                      </a:r>
                      <a:r>
                        <a:rPr lang="tr-TR" sz="1200" dirty="0">
                          <a:latin typeface="+mn-lt"/>
                          <a:ea typeface="Times New Roman"/>
                          <a:cs typeface="Times New Roman"/>
                        </a:rPr>
                        <a:t>T</a:t>
                      </a:r>
                      <a:r>
                        <a:rPr lang="tr-TR" sz="1200" spc="-10" dirty="0">
                          <a:latin typeface="+mn-lt"/>
                          <a:ea typeface="Times New Roman"/>
                          <a:cs typeface="Times New Roman"/>
                        </a:rPr>
                        <a:t>A</a:t>
                      </a:r>
                      <a:r>
                        <a:rPr lang="tr-TR" sz="1200" dirty="0">
                          <a:latin typeface="+mn-lt"/>
                          <a:ea typeface="Times New Roman"/>
                          <a:cs typeface="Times New Roman"/>
                        </a:rPr>
                        <a:t>S</a:t>
                      </a:r>
                      <a:r>
                        <a:rPr lang="tr-TR" sz="1200" spc="-10" dirty="0">
                          <a:latin typeface="+mn-lt"/>
                          <a:ea typeface="Times New Roman"/>
                          <a:cs typeface="Times New Roman"/>
                        </a:rPr>
                        <a:t>HY</a:t>
                      </a:r>
                      <a:r>
                        <a:rPr lang="tr-TR" sz="1200" dirty="0">
                          <a:latin typeface="+mn-lt"/>
                          <a:ea typeface="Times New Roman"/>
                          <a:cs typeface="Times New Roman"/>
                        </a:rPr>
                        <a:t>’te</a:t>
                      </a:r>
                      <a:r>
                        <a:rPr lang="tr-TR" sz="1200" spc="80"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len</a:t>
                      </a:r>
                      <a:r>
                        <a:rPr lang="tr-TR" sz="1200" spc="6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k</a:t>
                      </a:r>
                      <a:r>
                        <a:rPr lang="tr-TR" sz="1200" spc="10" dirty="0">
                          <a:latin typeface="+mn-lt"/>
                          <a:ea typeface="Times New Roman"/>
                          <a:cs typeface="Times New Roman"/>
                        </a:rPr>
                        <a:t>r</a:t>
                      </a:r>
                      <a:r>
                        <a:rPr lang="tr-TR" sz="1200" dirty="0">
                          <a:latin typeface="+mn-lt"/>
                          <a:ea typeface="Times New Roman"/>
                          <a:cs typeface="Times New Roman"/>
                        </a:rPr>
                        <a:t>obi</a:t>
                      </a:r>
                      <a:r>
                        <a:rPr lang="tr-TR" sz="1200" spc="-15" dirty="0">
                          <a:latin typeface="+mn-lt"/>
                          <a:ea typeface="Times New Roman"/>
                          <a:cs typeface="Times New Roman"/>
                        </a:rPr>
                        <a:t>y</a:t>
                      </a:r>
                      <a:r>
                        <a:rPr lang="tr-TR" sz="1200" dirty="0">
                          <a:latin typeface="+mn-lt"/>
                          <a:ea typeface="Times New Roman"/>
                          <a:cs typeface="Times New Roman"/>
                        </a:rPr>
                        <a:t>ol</a:t>
                      </a:r>
                      <a:r>
                        <a:rPr lang="tr-TR" sz="1200" spc="-15" dirty="0">
                          <a:latin typeface="+mn-lt"/>
                          <a:ea typeface="Times New Roman"/>
                          <a:cs typeface="Times New Roman"/>
                        </a:rPr>
                        <a:t>o</a:t>
                      </a:r>
                      <a:r>
                        <a:rPr lang="tr-TR" sz="1200" dirty="0">
                          <a:latin typeface="+mn-lt"/>
                          <a:ea typeface="Times New Roman"/>
                          <a:cs typeface="Times New Roman"/>
                        </a:rPr>
                        <a:t>jik</a:t>
                      </a:r>
                      <a:r>
                        <a:rPr lang="tr-TR" sz="1200" spc="50" dirty="0">
                          <a:latin typeface="+mn-lt"/>
                          <a:ea typeface="Times New Roman"/>
                          <a:cs typeface="Times New Roman"/>
                        </a:rPr>
                        <a:t> </a:t>
                      </a:r>
                      <a:r>
                        <a:rPr lang="tr-TR" sz="1200" dirty="0">
                          <a:latin typeface="+mn-lt"/>
                          <a:ea typeface="Times New Roman"/>
                          <a:cs typeface="Times New Roman"/>
                        </a:rPr>
                        <a:t>Şa</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80"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aşı</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et</a:t>
                      </a:r>
                      <a:r>
                        <a:rPr lang="tr-TR" sz="1200" dirty="0">
                          <a:latin typeface="+mn-lt"/>
                          <a:ea typeface="Times New Roman"/>
                          <a:cs typeface="Times New Roman"/>
                        </a:rPr>
                        <a:t>ler</a:t>
                      </a:r>
                      <a:r>
                        <a:rPr lang="tr-TR" sz="1200" spc="-1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en</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ak</a:t>
                      </a:r>
                      <a:r>
                        <a:rPr lang="tr-TR" sz="1200" spc="-10" dirty="0">
                          <a:latin typeface="+mn-lt"/>
                          <a:ea typeface="Times New Roman"/>
                          <a:cs typeface="Times New Roman"/>
                        </a:rPr>
                        <a:t> 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a:t>
                      </a:r>
                      <a:r>
                        <a:rPr lang="tr-TR" sz="1200" spc="1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1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dı</a:t>
                      </a:r>
                      <a:r>
                        <a:rPr lang="tr-TR" sz="1200" spc="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spc="-10" dirty="0">
                          <a:latin typeface="+mn-lt"/>
                          <a:ea typeface="Times New Roman"/>
                          <a:cs typeface="Times New Roman"/>
                        </a:rPr>
                        <a:t>l</a:t>
                      </a:r>
                      <a:r>
                        <a:rPr lang="tr-TR" sz="1200" spc="-20" dirty="0">
                          <a:latin typeface="+mn-lt"/>
                          <a:ea typeface="Times New Roman"/>
                          <a:cs typeface="Times New Roman"/>
                        </a:rPr>
                        <a:t>m</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30"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r</a:t>
                      </a:r>
                      <a:r>
                        <a:rPr lang="tr-TR" sz="1200" spc="-10" dirty="0">
                          <a:latin typeface="+mn-lt"/>
                          <a:ea typeface="Times New Roman"/>
                          <a:cs typeface="Times New Roman"/>
                        </a:rPr>
                        <a:t>t</a:t>
                      </a:r>
                      <a:r>
                        <a:rPr lang="tr-TR" sz="1200" dirty="0">
                          <a:latin typeface="+mn-lt"/>
                          <a:ea typeface="Times New Roman"/>
                          <a:cs typeface="Times New Roman"/>
                        </a:rPr>
                        <a:t>ak</a:t>
                      </a:r>
                      <a:r>
                        <a:rPr lang="tr-TR" sz="1200" spc="-40"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ı</a:t>
                      </a:r>
                      <a:r>
                        <a:rPr lang="tr-TR" sz="1200" spc="-15" dirty="0">
                          <a:latin typeface="+mn-lt"/>
                          <a:ea typeface="Times New Roman"/>
                          <a:cs typeface="Times New Roman"/>
                        </a:rPr>
                        <a:t>v</a:t>
                      </a:r>
                      <a:r>
                        <a:rPr lang="tr-TR" sz="1200" dirty="0">
                          <a:latin typeface="+mn-lt"/>
                          <a:ea typeface="Times New Roman"/>
                          <a:cs typeface="Times New Roman"/>
                        </a:rPr>
                        <a:t>ı</a:t>
                      </a:r>
                      <a:r>
                        <a:rPr lang="tr-TR" sz="1200" spc="-10" dirty="0">
                          <a:latin typeface="+mn-lt"/>
                          <a:ea typeface="Times New Roman"/>
                          <a:cs typeface="Times New Roman"/>
                        </a:rPr>
                        <a:t>/</a:t>
                      </a:r>
                      <a:r>
                        <a:rPr lang="tr-TR" sz="1200" spc="-15" dirty="0">
                          <a:latin typeface="+mn-lt"/>
                          <a:ea typeface="Times New Roman"/>
                          <a:cs typeface="Times New Roman"/>
                        </a:rPr>
                        <a:t>k</a:t>
                      </a:r>
                      <a:r>
                        <a:rPr lang="tr-TR" sz="1200" dirty="0">
                          <a:latin typeface="+mn-lt"/>
                          <a:ea typeface="Times New Roman"/>
                          <a:cs typeface="Times New Roman"/>
                        </a:rPr>
                        <a:t>öpük</a:t>
                      </a:r>
                      <a:r>
                        <a:rPr lang="tr-TR" sz="1200" spc="-45" dirty="0">
                          <a:latin typeface="+mn-lt"/>
                          <a:ea typeface="Times New Roman"/>
                          <a:cs typeface="Times New Roman"/>
                        </a:rPr>
                        <a:t> </a:t>
                      </a:r>
                      <a:r>
                        <a:rPr lang="tr-TR" sz="1200" dirty="0">
                          <a:latin typeface="+mn-lt"/>
                          <a:ea typeface="Times New Roman"/>
                          <a:cs typeface="Times New Roman"/>
                        </a:rPr>
                        <a:t>sabun,</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ası</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30" dirty="0">
                          <a:latin typeface="+mn-lt"/>
                          <a:ea typeface="Times New Roman"/>
                          <a:cs typeface="Times New Roman"/>
                        </a:rPr>
                        <a:t> </a:t>
                      </a:r>
                      <a:r>
                        <a:rPr lang="tr-TR" sz="1200" spc="5" dirty="0">
                          <a:latin typeface="+mn-lt"/>
                          <a:ea typeface="Times New Roman"/>
                          <a:cs typeface="Times New Roman"/>
                        </a:rPr>
                        <a:t>i</a:t>
                      </a:r>
                      <a:r>
                        <a:rPr lang="tr-TR" sz="1200" dirty="0">
                          <a:latin typeface="+mn-lt"/>
                          <a:ea typeface="Times New Roman"/>
                          <a:cs typeface="Times New Roman"/>
                        </a:rPr>
                        <a:t>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öp</a:t>
                      </a:r>
                      <a:r>
                        <a:rPr lang="tr-TR" sz="1200" spc="-30" dirty="0">
                          <a:latin typeface="+mn-lt"/>
                          <a:ea typeface="Times New Roman"/>
                          <a:cs typeface="Times New Roman"/>
                        </a:rPr>
                        <a:t> </a:t>
                      </a:r>
                      <a:r>
                        <a:rPr lang="tr-TR" sz="1200" dirty="0">
                          <a:latin typeface="+mn-lt"/>
                          <a:ea typeface="Times New Roman"/>
                          <a:cs typeface="Times New Roman"/>
                        </a:rPr>
                        <a:t>po</a:t>
                      </a:r>
                      <a:r>
                        <a:rPr lang="tr-TR" sz="1200" spc="-15" dirty="0">
                          <a:latin typeface="+mn-lt"/>
                          <a:ea typeface="Times New Roman"/>
                          <a:cs typeface="Times New Roman"/>
                        </a:rPr>
                        <a:t>ş</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 ıs</a:t>
                      </a:r>
                      <a:r>
                        <a:rPr lang="tr-TR" sz="1200" spc="5" dirty="0">
                          <a:latin typeface="+mn-lt"/>
                          <a:ea typeface="Times New Roman"/>
                          <a:cs typeface="Times New Roman"/>
                        </a:rPr>
                        <a:t>ı</a:t>
                      </a:r>
                      <a:r>
                        <a:rPr lang="tr-TR" sz="1200" dirty="0">
                          <a:latin typeface="+mn-lt"/>
                          <a:ea typeface="Times New Roman"/>
                          <a:cs typeface="Times New Roman"/>
                        </a:rPr>
                        <a:t>t</a:t>
                      </a:r>
                      <a:r>
                        <a:rPr lang="tr-TR" sz="1200" spc="-20" dirty="0">
                          <a:latin typeface="+mn-lt"/>
                          <a:ea typeface="Times New Roman"/>
                          <a:cs typeface="Times New Roman"/>
                        </a:rPr>
                        <a:t>m</a:t>
                      </a:r>
                      <a:r>
                        <a:rPr lang="tr-TR" sz="1200" dirty="0">
                          <a:latin typeface="+mn-lt"/>
                          <a:ea typeface="Times New Roman"/>
                          <a:cs typeface="Times New Roman"/>
                        </a:rPr>
                        <a:t>a </a:t>
                      </a:r>
                      <a:r>
                        <a:rPr lang="tr-TR" sz="1200" spc="-10" dirty="0">
                          <a:latin typeface="+mn-lt"/>
                          <a:ea typeface="Times New Roman"/>
                          <a:cs typeface="Times New Roman"/>
                        </a:rPr>
                        <a:t>v</a:t>
                      </a:r>
                      <a:r>
                        <a:rPr lang="tr-TR" sz="1200" dirty="0">
                          <a:latin typeface="+mn-lt"/>
                          <a:ea typeface="Times New Roman"/>
                          <a:cs typeface="Times New Roman"/>
                        </a:rPr>
                        <a:t>e ha</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and</a:t>
                      </a:r>
                      <a:r>
                        <a:rPr lang="tr-TR" sz="1200" spc="-10" dirty="0">
                          <a:latin typeface="+mn-lt"/>
                          <a:ea typeface="Times New Roman"/>
                          <a:cs typeface="Times New Roman"/>
                        </a:rPr>
                        <a:t>ı</a:t>
                      </a:r>
                      <a:r>
                        <a:rPr lang="tr-TR" sz="1200" dirty="0">
                          <a:latin typeface="+mn-lt"/>
                          <a:ea typeface="Times New Roman"/>
                          <a:cs typeface="Times New Roman"/>
                        </a:rPr>
                        <a:t>r</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s</a:t>
                      </a:r>
                      <a:r>
                        <a:rPr lang="tr-TR" sz="1200" spc="35"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e uygun o</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1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10</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12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et</a:t>
                      </a:r>
                      <a:r>
                        <a:rPr lang="tr-TR" sz="1200" spc="-130" dirty="0">
                          <a:latin typeface="+mn-lt"/>
                          <a:ea typeface="Times New Roman"/>
                          <a:cs typeface="Times New Roman"/>
                        </a:rPr>
                        <a:t> </a:t>
                      </a:r>
                      <a:r>
                        <a:rPr lang="tr-TR" sz="1200" dirty="0">
                          <a:latin typeface="+mn-lt"/>
                          <a:ea typeface="Times New Roman"/>
                          <a:cs typeface="Times New Roman"/>
                        </a:rPr>
                        <a:t>dı</a:t>
                      </a:r>
                      <a:r>
                        <a:rPr lang="tr-TR" sz="1200" spc="-20" dirty="0">
                          <a:latin typeface="+mn-lt"/>
                          <a:ea typeface="Times New Roman"/>
                          <a:cs typeface="Times New Roman"/>
                        </a:rPr>
                        <a:t>ş</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130" dirty="0">
                          <a:latin typeface="+mn-lt"/>
                          <a:ea typeface="Times New Roman"/>
                          <a:cs typeface="Times New Roman"/>
                        </a:rPr>
                        <a:t> </a:t>
                      </a:r>
                      <a:r>
                        <a:rPr lang="tr-TR" sz="1200" dirty="0">
                          <a:latin typeface="+mn-lt"/>
                          <a:ea typeface="Times New Roman"/>
                          <a:cs typeface="Times New Roman"/>
                        </a:rPr>
                        <a:t>su</a:t>
                      </a:r>
                      <a:r>
                        <a:rPr lang="tr-TR" sz="1200" spc="-125" dirty="0">
                          <a:latin typeface="+mn-lt"/>
                          <a:ea typeface="Times New Roman"/>
                          <a:cs typeface="Times New Roman"/>
                        </a:rPr>
                        <a:t> </a:t>
                      </a:r>
                      <a:r>
                        <a:rPr lang="tr-TR" sz="1200" spc="5"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12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anak</a:t>
                      </a:r>
                      <a:r>
                        <a:rPr lang="tr-TR" sz="1200" spc="-13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 dirty="0">
                          <a:latin typeface="+mn-lt"/>
                          <a:ea typeface="Times New Roman"/>
                          <a:cs typeface="Times New Roman"/>
                        </a:rPr>
                        <a:t>t</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276">
                <a:tc>
                  <a:txBody>
                    <a:bodyPr/>
                    <a:lstStyle/>
                    <a:p>
                      <a:pPr algn="ctr">
                        <a:lnSpc>
                          <a:spcPts val="600"/>
                        </a:lnSpc>
                        <a:spcAft>
                          <a:spcPts val="0"/>
                        </a:spcAft>
                      </a:pPr>
                      <a:endParaRPr lang="tr-TR" sz="1200" dirty="0">
                        <a:latin typeface="+mn-lt"/>
                        <a:ea typeface="Calibri"/>
                        <a:cs typeface="Times New Roman"/>
                      </a:endParaRPr>
                    </a:p>
                    <a:p>
                      <a:pPr marL="64770" algn="ctr">
                        <a:spcAft>
                          <a:spcPts val="0"/>
                        </a:spcAft>
                      </a:pPr>
                      <a:r>
                        <a:rPr lang="tr-TR" sz="1200" dirty="0">
                          <a:latin typeface="+mn-lt"/>
                          <a:ea typeface="Times New Roman"/>
                          <a:cs typeface="Times New Roman"/>
                        </a:rPr>
                        <a:t>11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2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2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3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pans</a:t>
                      </a:r>
                      <a:r>
                        <a:rPr lang="tr-TR" sz="1200" spc="-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25"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20" dirty="0">
                          <a:latin typeface="+mn-lt"/>
                          <a:ea typeface="Times New Roman"/>
                          <a:cs typeface="Times New Roman"/>
                        </a:rPr>
                        <a:t> </a:t>
                      </a:r>
                      <a:r>
                        <a:rPr lang="tr-TR" sz="1200" spc="-15" dirty="0">
                          <a:latin typeface="+mn-lt"/>
                          <a:ea typeface="Times New Roman"/>
                          <a:cs typeface="Times New Roman"/>
                        </a:rPr>
                        <a:t>sağlık bilgisi</a:t>
                      </a:r>
                      <a:r>
                        <a:rPr lang="tr-TR" sz="1200" spc="-5" dirty="0">
                          <a:latin typeface="+mn-lt"/>
                          <a:ea typeface="Times New Roman"/>
                          <a:cs typeface="Times New Roman"/>
                        </a:rPr>
                        <a:t> </a:t>
                      </a:r>
                      <a:r>
                        <a:rPr lang="tr-TR" sz="1200" dirty="0">
                          <a:latin typeface="+mn-lt"/>
                          <a:ea typeface="Times New Roman"/>
                          <a:cs typeface="Times New Roman"/>
                        </a:rPr>
                        <a:t>e</a:t>
                      </a:r>
                      <a:r>
                        <a:rPr lang="tr-TR" sz="1200" spc="-10" dirty="0">
                          <a:latin typeface="+mn-lt"/>
                          <a:ea typeface="Times New Roman"/>
                          <a:cs typeface="Times New Roman"/>
                        </a:rPr>
                        <a:t>ğ</a:t>
                      </a:r>
                      <a:r>
                        <a:rPr lang="tr-TR" sz="1200" dirty="0">
                          <a:latin typeface="+mn-lt"/>
                          <a:ea typeface="Times New Roman"/>
                          <a:cs typeface="Times New Roman"/>
                        </a:rPr>
                        <a:t>i</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 </a:t>
                      </a:r>
                      <a:r>
                        <a:rPr lang="tr-TR" sz="1200" dirty="0">
                          <a:latin typeface="+mn-lt"/>
                          <a:ea typeface="Times New Roman"/>
                          <a:cs typeface="Times New Roman"/>
                        </a:rPr>
                        <a:t>be</a:t>
                      </a:r>
                      <a:r>
                        <a:rPr lang="tr-TR" sz="1200" spc="5"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esi</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r>
                        <a:rPr lang="tr-TR" sz="1200" spc="-30" dirty="0">
                          <a:latin typeface="+mn-lt"/>
                          <a:ea typeface="Times New Roman"/>
                          <a:cs typeface="Times New Roman"/>
                        </a:rPr>
                        <a:t> </a:t>
                      </a:r>
                      <a:r>
                        <a:rPr lang="tr-TR" sz="1200" dirty="0">
                          <a:latin typeface="+mn-lt"/>
                          <a:ea typeface="Times New Roman"/>
                          <a:cs typeface="Times New Roman"/>
                        </a:rPr>
                        <a:t>(</a:t>
                      </a:r>
                      <a:r>
                        <a:rPr lang="tr-TR" sz="1200" spc="-15" dirty="0">
                          <a:latin typeface="+mn-lt"/>
                          <a:ea typeface="Times New Roman"/>
                          <a:cs typeface="Times New Roman"/>
                        </a:rPr>
                        <a:t>sağlık bilgisi</a:t>
                      </a:r>
                      <a:r>
                        <a:rPr lang="tr-TR" sz="1200" spc="-30" dirty="0">
                          <a:latin typeface="+mn-lt"/>
                          <a:ea typeface="Times New Roman"/>
                          <a:cs typeface="Times New Roman"/>
                        </a:rPr>
                        <a:t> </a:t>
                      </a:r>
                      <a:r>
                        <a:rPr lang="tr-TR" sz="1200" dirty="0">
                          <a:latin typeface="+mn-lt"/>
                          <a:ea typeface="Times New Roman"/>
                          <a:cs typeface="Times New Roman"/>
                        </a:rPr>
                        <a:t>ile</a:t>
                      </a:r>
                      <a:r>
                        <a:rPr lang="tr-TR" sz="1200" spc="-3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r>
                        <a:rPr lang="tr-TR" sz="1200" spc="-3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25" dirty="0">
                          <a:latin typeface="+mn-lt"/>
                          <a:ea typeface="Times New Roman"/>
                          <a:cs typeface="Times New Roman"/>
                        </a:rPr>
                        <a:t> </a:t>
                      </a:r>
                      <a:r>
                        <a:rPr lang="tr-TR" sz="1200" spc="-10" dirty="0" smtClean="0">
                          <a:latin typeface="+mn-lt"/>
                          <a:ea typeface="Times New Roman"/>
                          <a:cs typeface="Times New Roman"/>
                        </a:rPr>
                        <a:t>y</a:t>
                      </a:r>
                      <a:r>
                        <a:rPr lang="tr-TR" sz="1200" dirty="0" smtClean="0">
                          <a:latin typeface="+mn-lt"/>
                          <a:ea typeface="Times New Roman"/>
                          <a:cs typeface="Times New Roman"/>
                        </a:rPr>
                        <a:t>öne</a:t>
                      </a:r>
                      <a:r>
                        <a:rPr lang="tr-TR" sz="1200" spc="5" dirty="0" smtClean="0">
                          <a:latin typeface="+mn-lt"/>
                          <a:ea typeface="Times New Roman"/>
                          <a:cs typeface="Times New Roman"/>
                        </a:rPr>
                        <a:t>t</a:t>
                      </a:r>
                      <a:r>
                        <a:rPr lang="tr-TR" sz="1200" spc="-20" dirty="0" smtClean="0">
                          <a:latin typeface="+mn-lt"/>
                          <a:ea typeface="Times New Roman"/>
                          <a:cs typeface="Times New Roman"/>
                        </a:rPr>
                        <a:t>m</a:t>
                      </a:r>
                      <a:r>
                        <a:rPr lang="tr-TR" sz="1200" dirty="0" smtClean="0">
                          <a:latin typeface="+mn-lt"/>
                          <a:ea typeface="Times New Roman"/>
                          <a:cs typeface="Times New Roman"/>
                        </a:rPr>
                        <a:t>e</a:t>
                      </a:r>
                      <a:r>
                        <a:rPr lang="tr-TR" sz="1200" spc="5" dirty="0" smtClean="0">
                          <a:latin typeface="+mn-lt"/>
                          <a:ea typeface="Times New Roman"/>
                          <a:cs typeface="Times New Roman"/>
                        </a:rPr>
                        <a:t>l</a:t>
                      </a:r>
                      <a:r>
                        <a:rPr lang="tr-TR" sz="1200" spc="-10" dirty="0" smtClean="0">
                          <a:latin typeface="+mn-lt"/>
                          <a:ea typeface="Times New Roman"/>
                          <a:cs typeface="Times New Roman"/>
                        </a:rPr>
                        <a:t>i</a:t>
                      </a:r>
                      <a:r>
                        <a:rPr lang="tr-TR" sz="1200" spc="-15" dirty="0" smtClean="0">
                          <a:latin typeface="+mn-lt"/>
                          <a:ea typeface="Times New Roman"/>
                          <a:cs typeface="Times New Roman"/>
                        </a:rPr>
                        <a:t>k</a:t>
                      </a:r>
                      <a:r>
                        <a:rPr lang="tr-TR" sz="1200" dirty="0" smtClean="0">
                          <a:latin typeface="+mn-lt"/>
                          <a:ea typeface="Times New Roman"/>
                          <a:cs typeface="Times New Roman"/>
                        </a:rPr>
                        <a:t>le</a:t>
                      </a:r>
                      <a:r>
                        <a:rPr lang="tr-TR" sz="1200" spc="5" dirty="0" smtClean="0">
                          <a:latin typeface="+mn-lt"/>
                          <a:ea typeface="Times New Roman"/>
                          <a:cs typeface="Times New Roman"/>
                        </a:rPr>
                        <a:t>r</a:t>
                      </a:r>
                      <a:r>
                        <a:rPr lang="tr-TR" sz="1200" dirty="0" smtClean="0">
                          <a:latin typeface="+mn-lt"/>
                          <a:ea typeface="Times New Roman"/>
                          <a:cs typeface="Times New Roman"/>
                        </a:rPr>
                        <a:t>e</a:t>
                      </a:r>
                      <a:r>
                        <a:rPr lang="tr-TR" sz="1200" baseline="0" dirty="0" smtClean="0">
                          <a:latin typeface="+mn-lt"/>
                          <a:ea typeface="Times New Roman"/>
                          <a:cs typeface="Times New Roman"/>
                        </a:rPr>
                        <a:t> </a:t>
                      </a:r>
                      <a:r>
                        <a:rPr lang="tr-TR" sz="1200" spc="-15" dirty="0" smtClean="0">
                          <a:latin typeface="+mn-lt"/>
                          <a:ea typeface="Times New Roman"/>
                          <a:cs typeface="Times New Roman"/>
                        </a:rPr>
                        <a:t>g</a:t>
                      </a:r>
                      <a:r>
                        <a:rPr lang="tr-TR" sz="1200" dirty="0" smtClean="0">
                          <a:latin typeface="+mn-lt"/>
                          <a:ea typeface="Times New Roman"/>
                          <a:cs typeface="Times New Roman"/>
                        </a:rPr>
                        <a:t>öre</a:t>
                      </a:r>
                      <a:r>
                        <a:rPr lang="tr-TR" sz="1200" spc="5" dirty="0">
                          <a:latin typeface="+mn-lt"/>
                          <a:ea typeface="Times New Roman"/>
                          <a:cs typeface="Times New Roman"/>
                        </a:rPr>
                        <a:t>)</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3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30"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4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pan</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3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ibi</a:t>
                      </a:r>
                      <a:r>
                        <a:rPr lang="tr-TR" sz="1200" spc="-3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rde</a:t>
                      </a:r>
                      <a:r>
                        <a:rPr lang="tr-TR" sz="1200" spc="-4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ıda</a:t>
                      </a:r>
                      <a:r>
                        <a:rPr lang="tr-TR" sz="1200" spc="-10" dirty="0">
                          <a:latin typeface="+mn-lt"/>
                          <a:ea typeface="Times New Roman"/>
                          <a:cs typeface="Times New Roman"/>
                        </a:rPr>
                        <a:t>l</a:t>
                      </a:r>
                      <a:r>
                        <a:rPr lang="tr-TR" sz="1200" dirty="0">
                          <a:latin typeface="+mn-lt"/>
                          <a:ea typeface="Times New Roman"/>
                          <a:cs typeface="Times New Roman"/>
                        </a:rPr>
                        <a:t>ar</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oşu</a:t>
                      </a:r>
                      <a:r>
                        <a:rPr lang="tr-TR" sz="1200" spc="5" dirty="0">
                          <a:latin typeface="+mn-lt"/>
                          <a:ea typeface="Times New Roman"/>
                          <a:cs typeface="Times New Roman"/>
                        </a:rPr>
                        <a:t>l</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k</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10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le</a:t>
                      </a:r>
                      <a:r>
                        <a:rPr lang="tr-TR" sz="1200" spc="-9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v</a:t>
                      </a:r>
                      <a:r>
                        <a:rPr lang="tr-TR" sz="1200" dirty="0">
                          <a:latin typeface="+mn-lt"/>
                          <a:ea typeface="Times New Roman"/>
                          <a:cs typeface="Times New Roman"/>
                        </a:rPr>
                        <a:t>li</a:t>
                      </a:r>
                      <a:r>
                        <a:rPr lang="tr-TR" sz="1200" spc="-85" dirty="0">
                          <a:latin typeface="+mn-lt"/>
                          <a:ea typeface="Times New Roman"/>
                          <a:cs typeface="Times New Roman"/>
                        </a:rPr>
                        <a:t> </a:t>
                      </a:r>
                      <a:r>
                        <a:rPr lang="tr-TR" sz="1200" spc="-15" dirty="0">
                          <a:latin typeface="+mn-lt"/>
                          <a:ea typeface="Times New Roman"/>
                          <a:cs typeface="Times New Roman"/>
                        </a:rPr>
                        <a:t>p</a:t>
                      </a:r>
                      <a:r>
                        <a:rPr lang="tr-TR" sz="1200" dirty="0">
                          <a:latin typeface="+mn-lt"/>
                          <a:ea typeface="Times New Roman"/>
                          <a:cs typeface="Times New Roman"/>
                        </a:rPr>
                        <a:t>e</a:t>
                      </a:r>
                      <a:r>
                        <a:rPr lang="tr-TR" sz="1200" spc="5" dirty="0">
                          <a:latin typeface="+mn-lt"/>
                          <a:ea typeface="Times New Roman"/>
                          <a:cs typeface="Times New Roman"/>
                        </a:rPr>
                        <a:t>r</a:t>
                      </a:r>
                      <a:r>
                        <a:rPr lang="tr-TR" sz="1200" spc="-10" dirty="0">
                          <a:latin typeface="+mn-lt"/>
                          <a:ea typeface="Times New Roman"/>
                          <a:cs typeface="Times New Roman"/>
                        </a:rPr>
                        <a:t>s</a:t>
                      </a:r>
                      <a:r>
                        <a:rPr lang="tr-TR" sz="1200" dirty="0">
                          <a:latin typeface="+mn-lt"/>
                          <a:ea typeface="Times New Roman"/>
                          <a:cs typeface="Times New Roman"/>
                        </a:rPr>
                        <a:t>onel</a:t>
                      </a:r>
                      <a:r>
                        <a:rPr lang="tr-TR" sz="1200" spc="-9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4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25"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aç</a:t>
                      </a:r>
                      <a:r>
                        <a:rPr lang="tr-TR" sz="1200" spc="-20" dirty="0">
                          <a:latin typeface="+mn-lt"/>
                          <a:ea typeface="Times New Roman"/>
                          <a:cs typeface="Times New Roman"/>
                        </a:rPr>
                        <a:t>-</a:t>
                      </a:r>
                      <a:r>
                        <a:rPr lang="tr-TR" sz="1200" dirty="0">
                          <a:latin typeface="+mn-lt"/>
                          <a:ea typeface="Times New Roman"/>
                          <a:cs typeface="Times New Roman"/>
                        </a:rPr>
                        <a:t>ge</a:t>
                      </a:r>
                      <a:r>
                        <a:rPr lang="tr-TR" sz="1200" spc="5" dirty="0">
                          <a:latin typeface="+mn-lt"/>
                          <a:ea typeface="Times New Roman"/>
                          <a:cs typeface="Times New Roman"/>
                        </a:rPr>
                        <a:t>r</a:t>
                      </a:r>
                      <a:r>
                        <a:rPr lang="tr-TR" sz="1200" dirty="0">
                          <a:latin typeface="+mn-lt"/>
                          <a:ea typeface="Times New Roman"/>
                          <a:cs typeface="Times New Roman"/>
                        </a:rPr>
                        <a:t>eç</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5" dirty="0">
                          <a:latin typeface="+mn-lt"/>
                          <a:ea typeface="Times New Roman"/>
                          <a:cs typeface="Times New Roman"/>
                        </a:rPr>
                        <a:t> 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bu</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dirty="0">
                          <a:latin typeface="+mn-lt"/>
                          <a:ea typeface="Times New Roman"/>
                          <a:cs typeface="Times New Roman"/>
                        </a:rPr>
                        <a:t>er</a:t>
                      </a:r>
                      <a:r>
                        <a:rPr lang="tr-TR" sz="1200" spc="-2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40" dirty="0">
                          <a:latin typeface="+mn-lt"/>
                          <a:ea typeface="Times New Roman"/>
                          <a:cs typeface="Times New Roman"/>
                        </a:rPr>
                        <a:t> </a:t>
                      </a:r>
                      <a:r>
                        <a:rPr lang="tr-TR" sz="1200" dirty="0">
                          <a:latin typeface="+mn-lt"/>
                          <a:ea typeface="Times New Roman"/>
                          <a:cs typeface="Times New Roman"/>
                        </a:rPr>
                        <a:t>ula</a:t>
                      </a:r>
                      <a:r>
                        <a:rPr lang="tr-TR" sz="1200" spc="-15" dirty="0">
                          <a:latin typeface="+mn-lt"/>
                          <a:ea typeface="Times New Roman"/>
                          <a:cs typeface="Times New Roman"/>
                        </a:rPr>
                        <a:t>ş</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aca</a:t>
                      </a:r>
                      <a:r>
                        <a:rPr lang="tr-TR" sz="1200" spc="-10"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de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uh</a:t>
                      </a:r>
                      <a:r>
                        <a:rPr lang="tr-TR" sz="1200" spc="10" dirty="0">
                          <a:latin typeface="+mn-lt"/>
                          <a:ea typeface="Times New Roman"/>
                          <a:cs typeface="Times New Roman"/>
                        </a:rPr>
                        <a:t>a</a:t>
                      </a:r>
                      <a:r>
                        <a:rPr lang="tr-TR" sz="1200" dirty="0">
                          <a:latin typeface="+mn-lt"/>
                          <a:ea typeface="Times New Roman"/>
                          <a:cs typeface="Times New Roman"/>
                        </a:rPr>
                        <a:t>fa</a:t>
                      </a:r>
                      <a:r>
                        <a:rPr lang="tr-TR" sz="1200" spc="-10" dirty="0">
                          <a:latin typeface="+mn-lt"/>
                          <a:ea typeface="Times New Roman"/>
                          <a:cs typeface="Times New Roman"/>
                        </a:rPr>
                        <a:t>z</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ed</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lnSpc>
                          <a:spcPts val="1230"/>
                        </a:lnSpc>
                        <a:spcAft>
                          <a:spcPts val="0"/>
                        </a:spcAft>
                      </a:pPr>
                      <a:r>
                        <a:rPr lang="tr-TR" sz="1200" dirty="0">
                          <a:latin typeface="+mn-lt"/>
                          <a:ea typeface="Times New Roman"/>
                          <a:cs typeface="Times New Roman"/>
                        </a:rPr>
                        <a:t>15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li</a:t>
                      </a:r>
                      <a:r>
                        <a:rPr lang="tr-TR" sz="1200" spc="-6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y</a:t>
                      </a:r>
                      <a:r>
                        <a:rPr lang="tr-TR" sz="1200" dirty="0">
                          <a:latin typeface="+mn-lt"/>
                          <a:ea typeface="Times New Roman"/>
                          <a:cs typeface="Times New Roman"/>
                        </a:rPr>
                        <a:t>ıda</a:t>
                      </a:r>
                      <a:r>
                        <a:rPr lang="tr-TR" sz="1200" spc="-6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el</a:t>
                      </a:r>
                      <a:r>
                        <a:rPr lang="tr-TR" sz="1200" spc="-5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ky</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dım</a:t>
                      </a:r>
                      <a:r>
                        <a:rPr lang="tr-TR" sz="1200" spc="-65" dirty="0">
                          <a:latin typeface="+mn-lt"/>
                          <a:ea typeface="Times New Roman"/>
                          <a:cs typeface="Times New Roman"/>
                        </a:rPr>
                        <a:t> </a:t>
                      </a:r>
                      <a:r>
                        <a:rPr lang="tr-TR" sz="1200" dirty="0">
                          <a:latin typeface="+mn-lt"/>
                          <a:ea typeface="Times New Roman"/>
                          <a:cs typeface="Times New Roman"/>
                        </a:rPr>
                        <a:t>sert</a:t>
                      </a:r>
                      <a:r>
                        <a:rPr lang="tr-TR" sz="1200" spc="-10" dirty="0">
                          <a:latin typeface="+mn-lt"/>
                          <a:ea typeface="Times New Roman"/>
                          <a:cs typeface="Times New Roman"/>
                        </a:rPr>
                        <a:t>i</a:t>
                      </a:r>
                      <a:r>
                        <a:rPr lang="tr-TR" sz="1200" dirty="0">
                          <a:latin typeface="+mn-lt"/>
                          <a:ea typeface="Times New Roman"/>
                          <a:cs typeface="Times New Roman"/>
                        </a:rPr>
                        <a:t>fi</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s</a:t>
                      </a:r>
                      <a:r>
                        <a:rPr lang="tr-TR" sz="1200" dirty="0">
                          <a:latin typeface="+mn-lt"/>
                          <a:ea typeface="Times New Roman"/>
                          <a:cs typeface="Times New Roman"/>
                        </a:rPr>
                        <a:t>ı</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5" dirty="0">
                          <a:latin typeface="+mn-lt"/>
                          <a:ea typeface="Times New Roman"/>
                          <a:cs typeface="Times New Roman"/>
                        </a:rPr>
                        <a:t> </a:t>
                      </a:r>
                      <a:r>
                        <a:rPr lang="tr-TR" sz="1200" dirty="0">
                          <a:latin typeface="+mn-lt"/>
                          <a:ea typeface="Times New Roman"/>
                          <a:cs typeface="Times New Roman"/>
                        </a:rPr>
                        <a:t>pe</a:t>
                      </a:r>
                      <a:r>
                        <a:rPr lang="tr-TR" sz="1200" spc="-10" dirty="0">
                          <a:latin typeface="+mn-lt"/>
                          <a:ea typeface="Times New Roman"/>
                          <a:cs typeface="Times New Roman"/>
                        </a:rPr>
                        <a:t>r</a:t>
                      </a:r>
                      <a:r>
                        <a:rPr lang="tr-TR" sz="1200" dirty="0">
                          <a:latin typeface="+mn-lt"/>
                          <a:ea typeface="Times New Roman"/>
                          <a:cs typeface="Times New Roman"/>
                        </a:rPr>
                        <a:t>son</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5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lnSpc>
                          <a:spcPts val="1230"/>
                        </a:lnSpc>
                        <a:spcAft>
                          <a:spcPts val="0"/>
                        </a:spcAft>
                      </a:pPr>
                      <a:r>
                        <a:rPr lang="tr-TR" sz="1200" dirty="0">
                          <a:latin typeface="+mn-lt"/>
                          <a:ea typeface="Times New Roman"/>
                          <a:cs typeface="Times New Roman"/>
                        </a:rPr>
                        <a:t>16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6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60" dirty="0">
                          <a:latin typeface="+mn-lt"/>
                          <a:ea typeface="Times New Roman"/>
                          <a:cs typeface="Times New Roman"/>
                        </a:rPr>
                        <a:t> </a:t>
                      </a:r>
                      <a:r>
                        <a:rPr lang="tr-TR" sz="1200" dirty="0">
                          <a:latin typeface="+mn-lt"/>
                          <a:ea typeface="Times New Roman"/>
                          <a:cs typeface="Times New Roman"/>
                        </a:rPr>
                        <a:t>u</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5" dirty="0">
                          <a:latin typeface="+mn-lt"/>
                          <a:ea typeface="Times New Roman"/>
                          <a:cs typeface="Times New Roman"/>
                        </a:rPr>
                        <a:t>ş</a:t>
                      </a:r>
                      <a:r>
                        <a:rPr lang="tr-TR" sz="1200" dirty="0">
                          <a:latin typeface="+mn-lt"/>
                          <a:ea typeface="Times New Roman"/>
                          <a:cs typeface="Times New Roman"/>
                        </a:rPr>
                        <a:t>ıl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en</a:t>
                      </a:r>
                      <a:r>
                        <a:rPr lang="tr-TR" sz="1200" spc="-65" dirty="0">
                          <a:latin typeface="+mn-lt"/>
                          <a:ea typeface="Times New Roman"/>
                          <a:cs typeface="Times New Roman"/>
                        </a:rPr>
                        <a:t> </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5" dirty="0">
                          <a:latin typeface="+mn-lt"/>
                          <a:ea typeface="Times New Roman"/>
                          <a:cs typeface="Times New Roman"/>
                        </a:rPr>
                        <a:t>f</a:t>
                      </a:r>
                      <a:r>
                        <a:rPr lang="tr-TR" sz="1200" dirty="0">
                          <a:latin typeface="+mn-lt"/>
                          <a:ea typeface="Times New Roman"/>
                          <a:cs typeface="Times New Roman"/>
                        </a:rPr>
                        <a:t>on</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8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40" dirty="0">
                          <a:latin typeface="+mn-lt"/>
                          <a:ea typeface="Times New Roman"/>
                          <a:cs typeface="Times New Roman"/>
                        </a:rPr>
                        <a:t> </a:t>
                      </a:r>
                      <a:r>
                        <a:rPr lang="tr-TR" sz="1200" dirty="0">
                          <a:latin typeface="+mn-lt"/>
                          <a:ea typeface="Times New Roman"/>
                          <a:cs typeface="Times New Roman"/>
                        </a:rPr>
                        <a:t>ç</a:t>
                      </a:r>
                      <a:r>
                        <a:rPr lang="tr-TR" sz="1200" spc="-10" dirty="0">
                          <a:latin typeface="+mn-lt"/>
                          <a:ea typeface="Times New Roman"/>
                          <a:cs typeface="Times New Roman"/>
                        </a:rPr>
                        <a:t>al</a:t>
                      </a:r>
                      <a:r>
                        <a:rPr lang="tr-TR" sz="1200" dirty="0">
                          <a:latin typeface="+mn-lt"/>
                          <a:ea typeface="Times New Roman"/>
                          <a:cs typeface="Times New Roman"/>
                        </a:rPr>
                        <a:t>ışa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6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k</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a:t>
                      </a:r>
                      <a:r>
                        <a:rPr lang="tr-TR" sz="1200" spc="-5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de</a:t>
                      </a:r>
                      <a:r>
                        <a:rPr lang="tr-TR" sz="1200" spc="-70" dirty="0">
                          <a:latin typeface="+mn-lt"/>
                          <a:ea typeface="Times New Roman"/>
                          <a:cs typeface="Times New Roman"/>
                        </a:rPr>
                        <a:t> </a:t>
                      </a:r>
                      <a:r>
                        <a:rPr lang="tr-TR" sz="1200" dirty="0">
                          <a:latin typeface="+mn-lt"/>
                          <a:ea typeface="Times New Roman"/>
                          <a:cs typeface="Times New Roman"/>
                        </a:rPr>
                        <a:t>as</a:t>
                      </a:r>
                      <a:r>
                        <a:rPr lang="tr-TR" sz="1200" spc="-10" dirty="0">
                          <a:latin typeface="+mn-lt"/>
                          <a:ea typeface="Times New Roman"/>
                          <a:cs typeface="Times New Roman"/>
                        </a:rPr>
                        <a:t>ı</a:t>
                      </a:r>
                      <a:r>
                        <a:rPr lang="tr-TR" sz="1200" dirty="0">
                          <a:latin typeface="+mn-lt"/>
                          <a:ea typeface="Times New Roman"/>
                          <a:cs typeface="Times New Roman"/>
                        </a:rPr>
                        <a:t>lı</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lnSpc>
                          <a:spcPts val="1230"/>
                        </a:lnSpc>
                        <a:spcAft>
                          <a:spcPts val="0"/>
                        </a:spcAft>
                      </a:pPr>
                      <a:r>
                        <a:rPr lang="tr-TR" sz="1200" dirty="0">
                          <a:latin typeface="+mn-lt"/>
                          <a:ea typeface="Times New Roman"/>
                          <a:cs typeface="Times New Roman"/>
                        </a:rPr>
                        <a:t>17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75" dirty="0">
                          <a:latin typeface="+mn-lt"/>
                          <a:ea typeface="Times New Roman"/>
                          <a:cs typeface="Times New Roman"/>
                        </a:rPr>
                        <a:t> </a:t>
                      </a:r>
                      <a:r>
                        <a:rPr lang="tr-TR" sz="1200" dirty="0">
                          <a:latin typeface="+mn-lt"/>
                          <a:ea typeface="Times New Roman"/>
                          <a:cs typeface="Times New Roman"/>
                        </a:rPr>
                        <a:t>to</a:t>
                      </a:r>
                      <a:r>
                        <a:rPr lang="tr-TR" sz="1200" spc="-15" dirty="0">
                          <a:latin typeface="+mn-lt"/>
                          <a:ea typeface="Times New Roman"/>
                          <a:cs typeface="Times New Roman"/>
                        </a:rPr>
                        <a:t>p</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70" dirty="0">
                          <a:latin typeface="+mn-lt"/>
                          <a:ea typeface="Times New Roman"/>
                          <a:cs typeface="Times New Roman"/>
                        </a:rPr>
                        <a:t> </a:t>
                      </a:r>
                      <a:r>
                        <a:rPr lang="tr-TR" sz="1200" dirty="0">
                          <a:latin typeface="+mn-lt"/>
                          <a:ea typeface="Times New Roman"/>
                          <a:cs typeface="Times New Roman"/>
                        </a:rPr>
                        <a:t>al</a:t>
                      </a:r>
                      <a:r>
                        <a:rPr lang="tr-TR" sz="1200" spc="-10" dirty="0">
                          <a:latin typeface="+mn-lt"/>
                          <a:ea typeface="Times New Roman"/>
                          <a:cs typeface="Times New Roman"/>
                        </a:rPr>
                        <a:t>a</a:t>
                      </a:r>
                      <a:r>
                        <a:rPr lang="tr-TR" sz="1200" dirty="0">
                          <a:latin typeface="+mn-lt"/>
                          <a:ea typeface="Times New Roman"/>
                          <a:cs typeface="Times New Roman"/>
                        </a:rPr>
                        <a:t>nı</a:t>
                      </a:r>
                      <a:r>
                        <a:rPr lang="tr-TR" sz="1200" spc="-60" dirty="0">
                          <a:latin typeface="+mn-lt"/>
                          <a:ea typeface="Times New Roman"/>
                          <a:cs typeface="Times New Roman"/>
                        </a:rPr>
                        <a:t> </a:t>
                      </a:r>
                      <a:r>
                        <a:rPr lang="tr-TR" sz="1200" spc="-15" dirty="0">
                          <a:latin typeface="+mn-lt"/>
                          <a:ea typeface="Times New Roman"/>
                          <a:cs typeface="Times New Roman"/>
                        </a:rPr>
                        <a:t>b</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5" dirty="0">
                          <a:latin typeface="+mn-lt"/>
                          <a:ea typeface="Times New Roman"/>
                          <a:cs typeface="Times New Roman"/>
                        </a:rPr>
                        <a:t>t</a:t>
                      </a:r>
                      <a:r>
                        <a:rPr lang="tr-TR" sz="1200" dirty="0">
                          <a:latin typeface="+mn-lt"/>
                          <a:ea typeface="Times New Roman"/>
                          <a:cs typeface="Times New Roman"/>
                        </a:rPr>
                        <a:t>ir</a:t>
                      </a:r>
                      <a:r>
                        <a:rPr lang="tr-TR" sz="1200" spc="-7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üm</a:t>
                      </a:r>
                      <a:r>
                        <a:rPr lang="tr-TR" sz="1200" spc="-8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60" dirty="0">
                          <a:latin typeface="+mn-lt"/>
                          <a:ea typeface="Times New Roman"/>
                          <a:cs typeface="Times New Roman"/>
                        </a:rPr>
                        <a:t> </a:t>
                      </a:r>
                      <a:r>
                        <a:rPr lang="tr-TR" sz="1200" dirty="0">
                          <a:latin typeface="+mn-lt"/>
                          <a:ea typeface="Times New Roman"/>
                          <a:cs typeface="Times New Roman"/>
                        </a:rPr>
                        <a:t>çalı</a:t>
                      </a:r>
                      <a:r>
                        <a:rPr lang="tr-TR" sz="1200" spc="-20" dirty="0">
                          <a:latin typeface="+mn-lt"/>
                          <a:ea typeface="Times New Roman"/>
                          <a:cs typeface="Times New Roman"/>
                        </a:rPr>
                        <a:t>ş</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6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75" dirty="0">
                          <a:latin typeface="+mn-lt"/>
                          <a:ea typeface="Times New Roman"/>
                          <a:cs typeface="Times New Roman"/>
                        </a:rPr>
                        <a:t> </a:t>
                      </a:r>
                      <a:r>
                        <a:rPr lang="tr-TR" sz="1200" dirty="0">
                          <a:latin typeface="+mn-lt"/>
                          <a:ea typeface="Times New Roman"/>
                          <a:cs typeface="Times New Roman"/>
                        </a:rPr>
                        <a:t>ta</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ından</a:t>
                      </a:r>
                      <a:r>
                        <a:rPr lang="tr-TR" sz="1200" spc="-75" dirty="0">
                          <a:latin typeface="+mn-lt"/>
                          <a:ea typeface="Times New Roman"/>
                          <a:cs typeface="Times New Roman"/>
                        </a:rPr>
                        <a:t> </a:t>
                      </a:r>
                      <a:r>
                        <a:rPr lang="tr-TR" sz="1200" dirty="0">
                          <a:latin typeface="+mn-lt"/>
                          <a:ea typeface="Times New Roman"/>
                          <a:cs typeface="Times New Roman"/>
                        </a:rPr>
                        <a:t>bi</a:t>
                      </a:r>
                      <a:r>
                        <a:rPr lang="tr-TR" sz="1200" spc="-10" dirty="0">
                          <a:latin typeface="+mn-lt"/>
                          <a:ea typeface="Times New Roman"/>
                          <a:cs typeface="Times New Roman"/>
                        </a:rPr>
                        <a:t>l</a:t>
                      </a:r>
                      <a:r>
                        <a:rPr lang="tr-TR" sz="1200" dirty="0">
                          <a:latin typeface="+mn-lt"/>
                          <a:ea typeface="Times New Roman"/>
                          <a:cs typeface="Times New Roman"/>
                        </a:rPr>
                        <a:t>in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860">
                <a:tc>
                  <a:txBody>
                    <a:bodyPr/>
                    <a:lstStyle/>
                    <a:p>
                      <a:pPr marL="64770" algn="ctr">
                        <a:lnSpc>
                          <a:spcPts val="1230"/>
                        </a:lnSpc>
                        <a:spcAft>
                          <a:spcPts val="0"/>
                        </a:spcAft>
                      </a:pPr>
                      <a:r>
                        <a:rPr lang="tr-TR" sz="1200" dirty="0">
                          <a:latin typeface="+mn-lt"/>
                          <a:ea typeface="Times New Roman"/>
                          <a:cs typeface="Times New Roman"/>
                        </a:rPr>
                        <a:t>18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8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öne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iriş,</a:t>
                      </a:r>
                      <a:r>
                        <a:rPr lang="tr-TR" sz="1200" spc="-8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7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6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resin</a:t>
                      </a:r>
                      <a:r>
                        <a:rPr lang="tr-TR" sz="1200" spc="-15" dirty="0">
                          <a:latin typeface="+mn-lt"/>
                          <a:ea typeface="Times New Roman"/>
                          <a:cs typeface="Times New Roman"/>
                        </a:rPr>
                        <a:t>d</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spc="-10" dirty="0">
                          <a:latin typeface="+mn-lt"/>
                          <a:ea typeface="Times New Roman"/>
                          <a:cs typeface="Times New Roman"/>
                        </a:rPr>
                        <a:t>i</a:t>
                      </a:r>
                      <a:r>
                        <a:rPr lang="tr-TR" sz="1200" dirty="0">
                          <a:latin typeface="+mn-lt"/>
                          <a:ea typeface="Times New Roman"/>
                          <a:cs typeface="Times New Roman"/>
                        </a:rPr>
                        <a:t>nin</a:t>
                      </a:r>
                      <a:r>
                        <a:rPr lang="tr-TR" sz="1200" spc="-55" dirty="0">
                          <a:latin typeface="+mn-lt"/>
                          <a:ea typeface="Times New Roman"/>
                          <a:cs typeface="Times New Roman"/>
                        </a:rPr>
                        <a:t> </a:t>
                      </a:r>
                      <a:r>
                        <a:rPr lang="tr-TR" sz="1200" spc="-10" dirty="0">
                          <a:latin typeface="+mn-lt"/>
                          <a:ea typeface="Times New Roman"/>
                          <a:cs typeface="Times New Roman"/>
                        </a:rPr>
                        <a:t>s</a:t>
                      </a:r>
                      <a:r>
                        <a:rPr lang="tr-TR" sz="1200" dirty="0">
                          <a:latin typeface="+mn-lt"/>
                          <a:ea typeface="Times New Roman"/>
                          <a:cs typeface="Times New Roman"/>
                        </a:rPr>
                        <a:t>a</a:t>
                      </a:r>
                      <a:r>
                        <a:rPr lang="tr-TR" sz="1200" spc="-10" dirty="0">
                          <a:latin typeface="+mn-lt"/>
                          <a:ea typeface="Times New Roman"/>
                          <a:cs typeface="Times New Roman"/>
                        </a:rPr>
                        <a:t>ğ</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asına</a:t>
                      </a:r>
                      <a:r>
                        <a:rPr lang="tr-TR" sz="1200" spc="-70" dirty="0">
                          <a:latin typeface="+mn-lt"/>
                          <a:ea typeface="Times New Roman"/>
                          <a:cs typeface="Times New Roman"/>
                        </a:rPr>
                        <a:t> </a:t>
                      </a:r>
                      <a:r>
                        <a:rPr lang="tr-TR" sz="1200" spc="-10" dirty="0">
                          <a:latin typeface="+mn-lt"/>
                          <a:ea typeface="Times New Roman"/>
                          <a:cs typeface="Times New Roman"/>
                        </a:rPr>
                        <a:t>y</a:t>
                      </a:r>
                      <a:r>
                        <a:rPr lang="tr-TR" sz="1200" dirty="0">
                          <a:latin typeface="+mn-lt"/>
                          <a:ea typeface="Times New Roman"/>
                          <a:cs typeface="Times New Roman"/>
                        </a:rPr>
                        <a:t>öne</a:t>
                      </a:r>
                      <a:r>
                        <a:rPr lang="tr-TR" sz="1200" spc="-10" dirty="0">
                          <a:latin typeface="+mn-lt"/>
                          <a:ea typeface="Times New Roman"/>
                          <a:cs typeface="Times New Roman"/>
                        </a:rPr>
                        <a:t>l</a:t>
                      </a:r>
                      <a:r>
                        <a:rPr lang="tr-TR" sz="1200" dirty="0">
                          <a:latin typeface="+mn-lt"/>
                          <a:ea typeface="Times New Roman"/>
                          <a:cs typeface="Times New Roman"/>
                        </a:rPr>
                        <a:t>ik</a:t>
                      </a:r>
                      <a:r>
                        <a:rPr lang="tr-TR" sz="1200" spc="-8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3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7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8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85"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endParaRPr lang="tr-TR" sz="1200" dirty="0">
                        <a:latin typeface="+mn-lt"/>
                        <a:ea typeface="Calibri"/>
                        <a:cs typeface="Times New Roman"/>
                      </a:endParaRPr>
                    </a:p>
                    <a:p>
                      <a:pPr marL="72000">
                        <a:lnSpc>
                          <a:spcPts val="1260"/>
                        </a:lnSpc>
                        <a:spcAft>
                          <a:spcPts val="0"/>
                        </a:spcAft>
                      </a:pPr>
                      <a:r>
                        <a:rPr lang="tr-TR" sz="1200" spc="-15" dirty="0">
                          <a:latin typeface="+mn-lt"/>
                          <a:ea typeface="Times New Roman"/>
                          <a:cs typeface="Times New Roman"/>
                        </a:rPr>
                        <a:t>Kurum</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urulu</a:t>
                      </a:r>
                      <a:r>
                        <a:rPr lang="tr-TR" sz="1200" spc="-15" dirty="0">
                          <a:latin typeface="+mn-lt"/>
                          <a:ea typeface="Times New Roman"/>
                          <a:cs typeface="Times New Roman"/>
                        </a:rPr>
                        <a:t>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rla</a:t>
                      </a:r>
                      <a:r>
                        <a:rPr lang="tr-TR" sz="1200" spc="-6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b</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de</a:t>
                      </a:r>
                      <a:r>
                        <a:rPr lang="tr-TR" sz="1200" spc="-10" dirty="0">
                          <a:latin typeface="+mn-lt"/>
                          <a:ea typeface="Times New Roman"/>
                          <a:cs typeface="Times New Roman"/>
                        </a:rPr>
                        <a:t>d</a:t>
                      </a:r>
                      <a:r>
                        <a:rPr lang="tr-TR" sz="1200" dirty="0">
                          <a:latin typeface="+mn-lt"/>
                          <a:ea typeface="Times New Roman"/>
                          <a:cs typeface="Times New Roman"/>
                        </a:rPr>
                        <a:t>ir</a:t>
                      </a:r>
                      <a:r>
                        <a:rPr lang="tr-TR" sz="1200" spc="-60" dirty="0">
                          <a:latin typeface="+mn-lt"/>
                          <a:ea typeface="Times New Roman"/>
                          <a:cs typeface="Times New Roman"/>
                        </a:rPr>
                        <a:t> </a:t>
                      </a:r>
                      <a:r>
                        <a:rPr lang="tr-TR" sz="1200" dirty="0">
                          <a:latin typeface="+mn-lt"/>
                          <a:ea typeface="Times New Roman"/>
                          <a:cs typeface="Times New Roman"/>
                        </a:rPr>
                        <a:t>(</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a:t>
                      </a:r>
                      <a:r>
                        <a:rPr lang="tr-TR" sz="1200" spc="-55" dirty="0">
                          <a:latin typeface="+mn-lt"/>
                          <a:ea typeface="Times New Roman"/>
                          <a:cs typeface="Times New Roman"/>
                        </a:rPr>
                        <a:t> </a:t>
                      </a:r>
                      <a:r>
                        <a:rPr lang="tr-TR" sz="1200" spc="5"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a:t>
                      </a:r>
                      <a:r>
                        <a:rPr lang="tr-TR" sz="1200" spc="-50" dirty="0">
                          <a:latin typeface="+mn-lt"/>
                          <a:ea typeface="Times New Roman"/>
                          <a:cs typeface="Times New Roman"/>
                        </a:rPr>
                        <a:t> </a:t>
                      </a:r>
                      <a:r>
                        <a:rPr lang="tr-TR" sz="1200" dirty="0">
                          <a:latin typeface="+mn-lt"/>
                          <a:ea typeface="Times New Roman"/>
                          <a:cs typeface="Times New Roman"/>
                        </a:rPr>
                        <a:t>ser</a:t>
                      </a:r>
                      <a:r>
                        <a:rPr lang="tr-TR" sz="1200" spc="-15" dirty="0">
                          <a:latin typeface="+mn-lt"/>
                          <a:ea typeface="Times New Roman"/>
                          <a:cs typeface="Times New Roman"/>
                        </a:rPr>
                        <a:t>v</a:t>
                      </a:r>
                      <a:r>
                        <a:rPr lang="tr-TR" sz="1200" dirty="0">
                          <a:latin typeface="+mn-lt"/>
                          <a:ea typeface="Times New Roman"/>
                          <a:cs typeface="Times New Roman"/>
                        </a:rPr>
                        <a:t>is</a:t>
                      </a:r>
                      <a:r>
                        <a:rPr lang="tr-TR" sz="1200" spc="-5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ri</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t>
                      </a:r>
                      <a:r>
                        <a:rPr lang="tr-TR" sz="1200" spc="-5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ik</a:t>
                      </a:r>
                      <a:r>
                        <a:rPr lang="tr-TR" sz="1200" spc="-6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5" dirty="0">
                          <a:latin typeface="+mn-lt"/>
                          <a:ea typeface="Times New Roman"/>
                          <a:cs typeface="Times New Roman"/>
                        </a:rPr>
                        <a:t> </a:t>
                      </a:r>
                      <a:r>
                        <a:rPr lang="tr-TR" sz="1200" dirty="0">
                          <a:latin typeface="+mn-lt"/>
                          <a:ea typeface="Times New Roman"/>
                          <a:cs typeface="Times New Roman"/>
                        </a:rPr>
                        <a:t>si</a:t>
                      </a:r>
                      <a:r>
                        <a:rPr lang="tr-TR" sz="1200" spc="-10" dirty="0">
                          <a:latin typeface="+mn-lt"/>
                          <a:ea typeface="Times New Roman"/>
                          <a:cs typeface="Times New Roman"/>
                        </a:rPr>
                        <a:t>s</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4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a:t>
                      </a:r>
                      <a:r>
                        <a:rPr lang="tr-TR" sz="1200" spc="45" dirty="0">
                          <a:latin typeface="+mn-lt"/>
                          <a:ea typeface="Times New Roman"/>
                          <a:cs typeface="Times New Roman"/>
                        </a:rPr>
                        <a:t>i</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lnSpc>
                          <a:spcPts val="1230"/>
                        </a:lnSpc>
                        <a:spcAft>
                          <a:spcPts val="0"/>
                        </a:spcAft>
                      </a:pPr>
                      <a:r>
                        <a:rPr lang="tr-TR" sz="1200" dirty="0">
                          <a:latin typeface="+mn-lt"/>
                          <a:ea typeface="Times New Roman"/>
                          <a:cs typeface="Times New Roman"/>
                        </a:rPr>
                        <a:t>19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5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er</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5" dirty="0">
                          <a:latin typeface="+mn-lt"/>
                          <a:ea typeface="Times New Roman"/>
                          <a:cs typeface="Times New Roman"/>
                        </a:rPr>
                        <a:t>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5" dirty="0">
                          <a:latin typeface="+mn-lt"/>
                          <a:ea typeface="Times New Roman"/>
                          <a:cs typeface="Times New Roman"/>
                        </a:rPr>
                        <a:t>k</a:t>
                      </a:r>
                      <a:r>
                        <a:rPr lang="tr-TR" sz="1200" dirty="0">
                          <a:latin typeface="+mn-lt"/>
                          <a:ea typeface="Times New Roman"/>
                          <a:cs typeface="Times New Roman"/>
                        </a:rPr>
                        <a:t>ile</a:t>
                      </a:r>
                      <a:r>
                        <a:rPr lang="tr-TR" sz="1200" spc="-10" dirty="0">
                          <a:latin typeface="+mn-lt"/>
                          <a:ea typeface="Times New Roman"/>
                          <a:cs typeface="Times New Roman"/>
                        </a:rPr>
                        <a:t>n</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30"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a:t>
                      </a:r>
                      <a:r>
                        <a:rPr lang="tr-TR" sz="1200" spc="-10"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50" dirty="0">
                          <a:latin typeface="+mn-lt"/>
                          <a:ea typeface="Times New Roman"/>
                          <a:cs typeface="Times New Roman"/>
                        </a:rPr>
                        <a:t> </a:t>
                      </a:r>
                      <a:r>
                        <a:rPr lang="tr-TR" sz="1200" spc="5" dirty="0">
                          <a:latin typeface="+mn-lt"/>
                          <a:ea typeface="Times New Roman"/>
                          <a:cs typeface="Times New Roman"/>
                        </a:rPr>
                        <a:t>(</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hç</a:t>
                      </a:r>
                      <a:r>
                        <a:rPr lang="tr-TR" sz="1200" spc="-10" dirty="0">
                          <a:latin typeface="+mn-lt"/>
                          <a:ea typeface="Times New Roman"/>
                          <a:cs typeface="Times New Roman"/>
                        </a:rPr>
                        <a:t>e</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ı</a:t>
                      </a:r>
                      <a:r>
                        <a:rPr lang="tr-TR" sz="1200" spc="-45" dirty="0">
                          <a:latin typeface="+mn-lt"/>
                          <a:ea typeface="Times New Roman"/>
                          <a:cs typeface="Times New Roman"/>
                        </a:rPr>
                        <a:t> </a:t>
                      </a:r>
                      <a:r>
                        <a:rPr lang="tr-TR" sz="1200" dirty="0">
                          <a:latin typeface="+mn-lt"/>
                          <a:ea typeface="Times New Roman"/>
                          <a:cs typeface="Times New Roman"/>
                        </a:rPr>
                        <a:t>dâhil)</a:t>
                      </a:r>
                      <a:r>
                        <a:rPr lang="tr-TR" sz="1200" spc="-60" dirty="0">
                          <a:latin typeface="+mn-lt"/>
                          <a:ea typeface="Times New Roman"/>
                          <a:cs typeface="Times New Roman"/>
                        </a:rPr>
                        <a:t> </a:t>
                      </a:r>
                      <a:r>
                        <a:rPr lang="tr-TR" sz="1200" dirty="0">
                          <a:latin typeface="+mn-lt"/>
                          <a:ea typeface="Times New Roman"/>
                          <a:cs typeface="Times New Roman"/>
                        </a:rPr>
                        <a:t>tüt</a:t>
                      </a:r>
                      <a:r>
                        <a:rPr lang="tr-TR" sz="1200" spc="-15" dirty="0">
                          <a:latin typeface="+mn-lt"/>
                          <a:ea typeface="Times New Roman"/>
                          <a:cs typeface="Times New Roman"/>
                        </a:rPr>
                        <a:t>ü</a:t>
                      </a:r>
                      <a:r>
                        <a:rPr lang="tr-TR" sz="1200" dirty="0">
                          <a:latin typeface="+mn-lt"/>
                          <a:ea typeface="Times New Roman"/>
                          <a:cs typeface="Times New Roman"/>
                        </a:rPr>
                        <a:t>n</a:t>
                      </a:r>
                      <a:r>
                        <a:rPr lang="tr-TR" sz="1200" spc="-50" dirty="0">
                          <a:latin typeface="+mn-lt"/>
                          <a:ea typeface="Times New Roman"/>
                          <a:cs typeface="Times New Roman"/>
                        </a:rPr>
                        <a:t> </a:t>
                      </a:r>
                      <a:r>
                        <a:rPr lang="tr-TR" sz="1200" dirty="0">
                          <a:latin typeface="+mn-lt"/>
                          <a:ea typeface="Times New Roman"/>
                          <a:cs typeface="Times New Roman"/>
                        </a:rPr>
                        <a:t>ü</a:t>
                      </a:r>
                      <a:r>
                        <a:rPr lang="tr-TR" sz="1200" spc="-10" dirty="0">
                          <a:latin typeface="+mn-lt"/>
                          <a:ea typeface="Times New Roman"/>
                          <a:cs typeface="Times New Roman"/>
                        </a:rPr>
                        <a:t>r</a:t>
                      </a:r>
                      <a:r>
                        <a:rPr lang="tr-TR" sz="1200" dirty="0">
                          <a:latin typeface="+mn-lt"/>
                          <a:ea typeface="Times New Roman"/>
                          <a:cs typeface="Times New Roman"/>
                        </a:rPr>
                        <a:t>ün</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21" name="Rectangle 1"/>
          <p:cNvSpPr>
            <a:spLocks noChangeArrowheads="1"/>
          </p:cNvSpPr>
          <p:nvPr/>
        </p:nvSpPr>
        <p:spPr bwMode="auto">
          <a:xfrm>
            <a:off x="478581" y="6335742"/>
            <a:ext cx="10585177"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NOT: </a:t>
            </a:r>
            <a:r>
              <a:rPr lang="tr-TR" sz="1100" dirty="0" smtClean="0">
                <a:latin typeface="+mn-lt"/>
              </a:rPr>
              <a:t>Değerlendirmelerde okul/kurum ve eklentileri (pansiyon, yemekhane, kantin, büfe, çay ocağı, atölye vb.) dikkate alınacaktır</a:t>
            </a: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tr-TR" sz="1800" b="0" i="0" u="none" strike="noStrike" cap="none" normalizeH="0" baseline="0" dirty="0" smtClean="0">
              <a:ln>
                <a:noFill/>
              </a:ln>
              <a:solidFill>
                <a:schemeClr val="tx1"/>
              </a:solidFill>
              <a:effectLst/>
              <a:latin typeface="+mn-lt"/>
              <a:cs typeface="Arial" pitchFamily="34" charset="0"/>
            </a:endParaRPr>
          </a:p>
        </p:txBody>
      </p:sp>
      <p:sp>
        <p:nvSpPr>
          <p:cNvPr id="56322" name="Rectangle 2"/>
          <p:cNvSpPr>
            <a:spLocks noChangeArrowheads="1"/>
          </p:cNvSpPr>
          <p:nvPr/>
        </p:nvSpPr>
        <p:spPr bwMode="auto">
          <a:xfrm>
            <a:off x="478583" y="839415"/>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tr-TR" sz="1400" b="1" i="0" u="none" strike="noStrike" cap="none" normalizeH="0" baseline="0" dirty="0" smtClean="0">
                <a:ln>
                  <a:noFill/>
                </a:ln>
                <a:solidFill>
                  <a:schemeClr val="tx1"/>
                </a:solidFill>
                <a:effectLst/>
                <a:latin typeface="+mn-lt"/>
                <a:ea typeface="Calibri" pitchFamily="34" charset="0"/>
                <a:cs typeface="Times New Roman" pitchFamily="18" charset="0"/>
              </a:rPr>
              <a:t>3b. </a:t>
            </a:r>
            <a:r>
              <a:rPr lang="tr-TR" sz="1400" b="1" dirty="0" smtClean="0">
                <a:latin typeface="+mn-lt"/>
              </a:rPr>
              <a:t>Sağlıklı ve Güvenli Okul Çevresi</a:t>
            </a:r>
            <a:endParaRPr kumimoji="0" lang="tr-TR" sz="2000" b="1"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060954"/>
            <a:ext cx="10715700" cy="4847481"/>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1</a:t>
            </a:r>
            <a:r>
              <a:rPr lang="tr-TR" sz="2400" b="1" dirty="0" smtClean="0">
                <a:latin typeface="+mn-lt"/>
                <a:ea typeface="Times New Roman" pitchFamily="18" charset="0"/>
                <a:cs typeface="Times New Roman" pitchFamily="18" charset="0"/>
              </a:rPr>
              <a:t>. Okul Sağlığı Planında sağlıklı ve güvenli okul çevresi hizmetlerini içeren amaç ve hedefler belirlenmiştir. </a:t>
            </a:r>
          </a:p>
          <a:p>
            <a:pPr marL="457200" indent="-457200" algn="just">
              <a:buAutoNum type="arabicPeriod"/>
            </a:pPr>
            <a:endParaRPr lang="tr-TR" sz="2400" b="1" dirty="0" smtClean="0">
              <a:latin typeface="+mn-lt"/>
            </a:endParaRPr>
          </a:p>
          <a:p>
            <a:pPr algn="just"/>
            <a:r>
              <a:rPr lang="tr-TR" sz="2400" dirty="0" smtClean="0">
                <a:latin typeface="+mn-lt"/>
              </a:rPr>
              <a:t>Okul Sağlığı Planında; öğrencilerin ve okul çalışanlarının ihtiyaçlarına yönelik sağlıklı ve güvenli okul çevresi hizmetleri kapsamında yapılacak çalışmaları içeren amaç ve hedeflere yer verilmelidir. Bunlar, hem okul sağlığını geliştirmeyi hem de öğrenciler, aileler ve okul çalışanlarının sağlık düzeyini yükseltmeyi amaçlamalıdır. Hedeflerin belirlenmesinin ardından her bir hedefin uygulaması için etkinlik/etkinlikler belirlenmelidir. Etkinlikler, hedef doğrultusunda ne yapılacağını göstermelidir. Etkinliklerin zaman çizelgeleri oluşturularak eğitim-öğretim döneminde yerini alması sağlanmalıdır. Zaman çizelgesi etkinliğin uygulanacağı tarihi veya tarih aralığını gösterir. Plan oluşturulurken Okul Sağlığı Planı örneğinden (Ek 2b) yararlanılabilir.</a:t>
            </a:r>
            <a:endParaRPr lang="tr-TR" sz="2400" dirty="0" smtClean="0">
              <a:latin typeface="+mn-lt"/>
              <a:ea typeface="Times New Roman" pitchFamily="18" charset="0"/>
              <a:cs typeface="Times New Roman" pitchFamily="18" charset="0"/>
            </a:endParaRP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261151"/>
            <a:ext cx="10644262" cy="3739485"/>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2. Bahçenin etrafı çevrilidir. </a:t>
            </a:r>
          </a:p>
          <a:p>
            <a:pPr indent="-457200" algn="just"/>
            <a:endParaRPr lang="tr-TR" sz="2400" b="1" dirty="0" smtClean="0">
              <a:latin typeface="+mn-lt"/>
            </a:endParaRPr>
          </a:p>
          <a:p>
            <a:pPr indent="-457200" algn="just"/>
            <a:r>
              <a:rPr lang="tr-TR" sz="2400" dirty="0" smtClean="0">
                <a:latin typeface="+mn-lt"/>
              </a:rPr>
              <a:t>Okul bahçesinin etrafı duvar ve demir parmaklık gibi farklı malzeme kullanılarak çevrilmiş olmalıdır. </a:t>
            </a:r>
          </a:p>
          <a:p>
            <a:pPr indent="-457200" algn="just"/>
            <a:endParaRPr lang="tr-TR" sz="2400" b="1" dirty="0" smtClean="0">
              <a:latin typeface="+mn-lt"/>
            </a:endParaRPr>
          </a:p>
          <a:p>
            <a:pPr indent="-457200" algn="just"/>
            <a:r>
              <a:rPr lang="tr-TR" sz="2400" b="1" dirty="0" smtClean="0">
                <a:latin typeface="+mn-lt"/>
              </a:rPr>
              <a:t>3. Okul/kurum içinde ve dışında çöp kovaları ve çöplerin toplandığı sistem vardır. </a:t>
            </a:r>
          </a:p>
          <a:p>
            <a:pPr indent="-457200" algn="just"/>
            <a:endParaRPr lang="tr-TR" sz="2400" b="1" dirty="0" smtClean="0">
              <a:latin typeface="+mn-lt"/>
            </a:endParaRPr>
          </a:p>
          <a:p>
            <a:pPr indent="-457200" algn="just"/>
            <a:r>
              <a:rPr lang="tr-TR" sz="2400" dirty="0" smtClean="0">
                <a:latin typeface="+mn-lt"/>
              </a:rPr>
              <a:t>Tüm sınıflarda, her katta ve bahçede en az birer tane çöp kovası bulunmalıdır. Çöpler günlük toplanmalıdır. Bahçede çöplerin toplandığı sistem olmalı ve bu sistem öğrencilerin oyun alanlarından uzakta olmalıdır.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000108"/>
            <a:ext cx="10644262" cy="4939814"/>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4. Okul/kurumun içi-dışı ve bahçesi düzenli olarak temizlenmekte ve kaydı tutulmaktadır.</a:t>
            </a:r>
          </a:p>
          <a:p>
            <a:pPr indent="-457200" algn="just"/>
            <a:endParaRPr lang="tr-TR" sz="1000" b="1" dirty="0" smtClean="0">
              <a:latin typeface="+mn-lt"/>
            </a:endParaRPr>
          </a:p>
          <a:p>
            <a:pPr indent="-457200" algn="just"/>
            <a:r>
              <a:rPr lang="tr-TR" sz="2400" dirty="0" smtClean="0">
                <a:latin typeface="+mn-lt"/>
              </a:rPr>
              <a:t>Sınıflar, koridorlar, bahçe, kütüphane, laboratuvarlar, atölyeler, yemekhane, kantin, yatakhane ve spor salonu gibi ortak kullanım alanları düzenli olarak temizlenmeli, havalandırılmalı ve temizlik izleme çizelgesi tutulmalıdır. Değerlendirme sırasında, Okul Sağlığı Değerlendirme Ekibi tarafından temizlik izleme çizelgesi de kontrol edilmelidir. </a:t>
            </a:r>
          </a:p>
          <a:p>
            <a:pPr indent="-457200" algn="just"/>
            <a:endParaRPr lang="tr-TR" sz="1000" b="1" dirty="0" smtClean="0">
              <a:latin typeface="+mn-lt"/>
            </a:endParaRPr>
          </a:p>
          <a:p>
            <a:pPr indent="-457200" algn="just"/>
            <a:r>
              <a:rPr lang="tr-TR" sz="2400" b="1" dirty="0" smtClean="0">
                <a:latin typeface="+mn-lt"/>
              </a:rPr>
              <a:t>5. Okul/kurumda Şebeke suyu kullanılmaktadır. </a:t>
            </a:r>
          </a:p>
          <a:p>
            <a:pPr indent="-457200" algn="just"/>
            <a:endParaRPr lang="tr-TR" sz="1000" dirty="0" smtClean="0">
              <a:latin typeface="+mn-lt"/>
            </a:endParaRPr>
          </a:p>
          <a:p>
            <a:pPr indent="-457200" algn="just"/>
            <a:r>
              <a:rPr lang="tr-TR" sz="2400" dirty="0" smtClean="0">
                <a:latin typeface="+mn-lt"/>
              </a:rPr>
              <a:t>Şebeke suyu, okulun su deposuna uğramadan direk musluklara verilerek kullanımı sağlanıyor ise numune alınmasına gerek yoktur. Ancak okulun su deposuna giriyor veya su kuyusundan sağlanıyorsa yürürlükte olan İnsani Tüketim Amaçlı Sular Hakkında Yönetmelik (İTASHY) e göre numune alınması zorunludur.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051071"/>
            <a:ext cx="10644262" cy="487825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6. Kuyu/Şebeke suyu numuneleri İTASHY ’ de belirtilen mikrobiyolojik şartları taşımaktadır. </a:t>
            </a:r>
          </a:p>
          <a:p>
            <a:pPr indent="-457200" algn="just"/>
            <a:endParaRPr lang="tr-TR" sz="1000" b="1" dirty="0" smtClean="0">
              <a:latin typeface="+mn-lt"/>
            </a:endParaRPr>
          </a:p>
          <a:p>
            <a:pPr indent="-457200" algn="just"/>
            <a:r>
              <a:rPr lang="tr-TR" sz="2400" dirty="0" smtClean="0">
                <a:latin typeface="+mn-lt"/>
              </a:rPr>
              <a:t>Kuyu/Şebeke suyu numuneleri alınmalı ve İTASHY ’ nin Ek-1’inde yer alan 3 mikrobiyolojik parametreye uygunluğu değerlendirilmelidir. </a:t>
            </a:r>
          </a:p>
          <a:p>
            <a:pPr indent="-457200" algn="just"/>
            <a:endParaRPr lang="tr-TR" sz="1000" b="1" dirty="0" smtClean="0">
              <a:latin typeface="+mn-lt"/>
            </a:endParaRPr>
          </a:p>
          <a:p>
            <a:pPr indent="-457200" algn="just"/>
            <a:r>
              <a:rPr lang="tr-TR" sz="2400" b="1" dirty="0" smtClean="0">
                <a:latin typeface="+mn-lt"/>
              </a:rPr>
              <a:t>7. Tuvaletler düzenli olarak temizlenmekte ve kaydı tutulmaktadır. </a:t>
            </a:r>
          </a:p>
          <a:p>
            <a:pPr indent="-457200" algn="just"/>
            <a:endParaRPr lang="tr-TR" sz="1000" b="1" dirty="0" smtClean="0">
              <a:latin typeface="+mn-lt"/>
            </a:endParaRPr>
          </a:p>
          <a:p>
            <a:pPr indent="-457200" algn="just"/>
            <a:r>
              <a:rPr lang="tr-TR" sz="2400" dirty="0" smtClean="0">
                <a:latin typeface="+mn-lt"/>
              </a:rPr>
              <a:t>Okulda bulunan tüm tuvaletler günde en az iki kere temizlenmeli ve tuvalet temizlik izleme çizelgesi tutulmalıdır. Değerlendirme sırasında, Okul Sağlığı Değerlendirme Ekibi tarafından tuvalet temizlik izleme çizelgesi kontrol edilmelidir. </a:t>
            </a:r>
          </a:p>
          <a:p>
            <a:pPr indent="-457200" algn="just"/>
            <a:endParaRPr lang="tr-TR" sz="1000" b="1" dirty="0" smtClean="0">
              <a:latin typeface="+mn-lt"/>
            </a:endParaRPr>
          </a:p>
          <a:p>
            <a:pPr indent="-457200" algn="just"/>
            <a:r>
              <a:rPr lang="tr-TR" sz="2400" b="1" dirty="0" smtClean="0">
                <a:latin typeface="+mn-lt"/>
              </a:rPr>
              <a:t>8. Tuvalet ortak alanında sıvı/köpük sabun, çöp kovası ve kova içinde çöp poşeti vardır. </a:t>
            </a:r>
          </a:p>
          <a:p>
            <a:pPr indent="-457200" algn="just"/>
            <a:endParaRPr lang="tr-TR" sz="1000" b="1" dirty="0" smtClean="0">
              <a:latin typeface="+mn-lt"/>
            </a:endParaRPr>
          </a:p>
          <a:p>
            <a:pPr indent="-457200" algn="just"/>
            <a:r>
              <a:rPr lang="tr-TR" sz="2400" b="1" dirty="0" smtClean="0">
                <a:latin typeface="+mn-lt"/>
              </a:rPr>
              <a:t>9. Okul/kurumun ısıtma ve havalandırması mevsime uygun olarak yapılmaktadır.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142984"/>
            <a:ext cx="10644262" cy="4170372"/>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10. Öğrencilerin tuvalet dışında su içebileceği olanak sağlanmıştır. </a:t>
            </a:r>
          </a:p>
          <a:p>
            <a:pPr indent="-457200" algn="just"/>
            <a:endParaRPr lang="tr-TR" sz="1400" b="1" dirty="0" smtClean="0">
              <a:latin typeface="+mn-lt"/>
            </a:endParaRPr>
          </a:p>
          <a:p>
            <a:pPr indent="-457200" algn="just"/>
            <a:r>
              <a:rPr lang="tr-TR" sz="2400" dirty="0" smtClean="0">
                <a:latin typeface="+mn-lt"/>
              </a:rPr>
              <a:t>Tuvalet dışında, koridorlarda ya da bahçede öğrencilerin su içebilecekleri çeşitli olanaklar (çeşme gibi) sağlanmalıdır. </a:t>
            </a:r>
          </a:p>
          <a:p>
            <a:pPr indent="-457200" algn="just"/>
            <a:endParaRPr lang="tr-TR" sz="1400" b="1" dirty="0" smtClean="0">
              <a:latin typeface="+mn-lt"/>
            </a:endParaRPr>
          </a:p>
          <a:p>
            <a:pPr indent="-457200" algn="just"/>
            <a:r>
              <a:rPr lang="tr-TR" sz="2400" b="1" dirty="0" smtClean="0">
                <a:latin typeface="+mn-lt"/>
              </a:rPr>
              <a:t>11. Kantin, yemekhane, kafeterya, büfe, çay ocağı ve pansiyon çalışanlarının hijyen eğitimi belgesi vardır (hijyen ile ilgili çıkarılan yönetmeliklere göre)</a:t>
            </a:r>
          </a:p>
          <a:p>
            <a:pPr indent="-457200" algn="just"/>
            <a:endParaRPr lang="tr-TR" sz="1400" b="1" dirty="0" smtClean="0">
              <a:latin typeface="+mn-lt"/>
            </a:endParaRPr>
          </a:p>
          <a:p>
            <a:pPr indent="-457200" algn="just"/>
            <a:r>
              <a:rPr lang="tr-TR" sz="2400" dirty="0" smtClean="0">
                <a:latin typeface="+mn-lt"/>
              </a:rPr>
              <a:t>Çalışanların Milli Eğitim Bakanlığı tarafından yayımlanmış olan “Gıda ve Su Sektöründe Çalışanlar İçin Hijyen Eğitimi Programı” ve “Okul Kantinlerine Dair Özel Hijyen Yönetmeliği” kapsamında verilen eğitimlere katılmış olması ve başarılı olduğunu belgelendirmesi gereklidir.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142984"/>
            <a:ext cx="10644262" cy="4324261"/>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12. Kantin, yemekhane, kafeterya, büfe, çay ocağı, pansiyon gibi yerlerde gıdalar uygun koşullarda saklanmaktadır. </a:t>
            </a:r>
          </a:p>
          <a:p>
            <a:pPr indent="-457200" algn="just"/>
            <a:endParaRPr lang="tr-TR" sz="1400" b="1" dirty="0" smtClean="0">
              <a:latin typeface="+mn-lt"/>
            </a:endParaRPr>
          </a:p>
          <a:p>
            <a:pPr algn="just"/>
            <a:r>
              <a:rPr lang="tr-TR" sz="2400" dirty="0" smtClean="0">
                <a:latin typeface="+mn-lt"/>
              </a:rPr>
              <a:t>Okul/kurum kantin, yemekhane, kafeterya, büfe, çay ocağı gibi yerlerde bulunan gıdalar için yürürlükteki Okul Kantinlerinde Satılacak Gıdalar ve Eğitim Kurumlarındaki Gıda İşletmelerinin Hijyen Yönünden Denetlenmesi Genelgesine göre uygun işlemlerin yapıldığı kontrol edilmelidir.</a:t>
            </a:r>
          </a:p>
          <a:p>
            <a:pPr algn="just"/>
            <a:endParaRPr lang="tr-TR" sz="2400" dirty="0" smtClean="0"/>
          </a:p>
          <a:p>
            <a:pPr algn="just"/>
            <a:r>
              <a:rPr lang="tr-TR" sz="2400" b="1" dirty="0" smtClean="0">
                <a:latin typeface="+mn-lt"/>
              </a:rPr>
              <a:t>13. Temizlik işiyle görevli personel vardır.</a:t>
            </a:r>
          </a:p>
          <a:p>
            <a:pPr algn="just"/>
            <a:r>
              <a:rPr lang="tr-TR" sz="2400" dirty="0" smtClean="0">
                <a:latin typeface="+mn-lt"/>
              </a:rPr>
              <a:t> </a:t>
            </a:r>
          </a:p>
          <a:p>
            <a:pPr algn="just"/>
            <a:r>
              <a:rPr lang="tr-TR" sz="2400" dirty="0" smtClean="0">
                <a:latin typeface="+mn-lt"/>
              </a:rPr>
              <a:t>Okul/kurum içi, dışı ve bahçesinin temizliğinin düzenli şekilde yapılabilmesi için yeterli sayıda temizlik işiyle ilgili personel bulunmalıdır.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142984"/>
            <a:ext cx="10644262" cy="4724370"/>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14. Temizlik için uygun araç-gereç ve malzeme vardır ve bu malzemeler öğrencilerin ulaşamayacağı yerde muhafaza edilmektedir.</a:t>
            </a:r>
          </a:p>
          <a:p>
            <a:pPr indent="-457200" algn="just"/>
            <a:endParaRPr lang="tr-TR" sz="1000" b="1" dirty="0" smtClean="0">
              <a:latin typeface="+mn-lt"/>
            </a:endParaRPr>
          </a:p>
          <a:p>
            <a:pPr indent="-457200" algn="just"/>
            <a:r>
              <a:rPr lang="tr-TR" sz="2400" dirty="0" smtClean="0">
                <a:latin typeface="+mn-lt"/>
              </a:rPr>
              <a:t>Okul/kurum içi, dışı ve bahçesinin temizliği için kullanılmak üzere, yeterli miktarda ve uygun araç-gereç ve malzeme olmalıdır. Sağlık Bakanlığı veya Gümrük ve Ticaret Bakanlığından bildirim kaydı almış temizlik ürünleri kullanılmalıdır. Bu malzemeler öğrencilerin ulaşamayacağı yerde muhafaza edilmelidir. </a:t>
            </a:r>
          </a:p>
          <a:p>
            <a:pPr indent="-457200" algn="just"/>
            <a:endParaRPr lang="tr-TR" sz="1000" b="1" dirty="0" smtClean="0">
              <a:latin typeface="+mn-lt"/>
            </a:endParaRPr>
          </a:p>
          <a:p>
            <a:pPr indent="-457200" algn="just"/>
            <a:r>
              <a:rPr lang="tr-TR" sz="2400" b="1" dirty="0" smtClean="0">
                <a:latin typeface="+mn-lt"/>
              </a:rPr>
              <a:t>15. Yeterli sayıda temel ilkyardım sertifikası almış personel vardır. </a:t>
            </a:r>
          </a:p>
          <a:p>
            <a:pPr indent="-457200" algn="just"/>
            <a:endParaRPr lang="tr-TR" sz="1000" b="1" dirty="0" smtClean="0">
              <a:latin typeface="+mn-lt"/>
            </a:endParaRPr>
          </a:p>
          <a:p>
            <a:pPr indent="-457200" algn="just"/>
            <a:r>
              <a:rPr lang="tr-TR" sz="2400" dirty="0" smtClean="0">
                <a:latin typeface="+mn-lt"/>
              </a:rPr>
              <a:t>İlk yardım Yönetmeliği gereği her 20 personel için ilkyardım eğitimi almış bir personel olacak biçimde toplam personel sayısına göre hesaplama yapılacaktır. </a:t>
            </a:r>
          </a:p>
          <a:p>
            <a:pPr indent="-457200" algn="just"/>
            <a:endParaRPr lang="tr-TR" sz="1000" b="1" dirty="0" smtClean="0">
              <a:latin typeface="+mn-lt"/>
            </a:endParaRPr>
          </a:p>
          <a:p>
            <a:pPr indent="-457200" algn="just"/>
            <a:r>
              <a:rPr lang="tr-TR" sz="2400" b="1" dirty="0" smtClean="0">
                <a:latin typeface="+mn-lt"/>
              </a:rPr>
              <a:t>16. Acil durumlarda ulaşılması gereken telefon numaraları öğrenci ve okul çalışanlarının görebilecekleri yerlerde asılıdır.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4 İçerik Yer Tutucusu"/>
          <p:cNvGraphicFramePr>
            <a:graphicFrameLocks/>
          </p:cNvGraphicFramePr>
          <p:nvPr/>
        </p:nvGraphicFramePr>
        <p:xfrm>
          <a:off x="1270670" y="1233508"/>
          <a:ext cx="3714776" cy="271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2 Grup"/>
          <p:cNvGrpSpPr/>
          <p:nvPr/>
        </p:nvGrpSpPr>
        <p:grpSpPr>
          <a:xfrm>
            <a:off x="6771396" y="1233508"/>
            <a:ext cx="4040187" cy="656139"/>
            <a:chOff x="0" y="15333"/>
            <a:chExt cx="4040187" cy="656139"/>
          </a:xfrm>
        </p:grpSpPr>
        <p:sp>
          <p:nvSpPr>
            <p:cNvPr id="4" name="3 Yuvarlatılmış Dikdörtgen"/>
            <p:cNvSpPr/>
            <p:nvPr/>
          </p:nvSpPr>
          <p:spPr>
            <a:xfrm>
              <a:off x="0" y="15333"/>
              <a:ext cx="4040187" cy="656139"/>
            </a:xfrm>
            <a:prstGeom prst="roundRect">
              <a:avLst>
                <a:gd name="adj" fmla="val 10000"/>
              </a:avLst>
            </a:prstGeom>
          </p:spPr>
          <p:style>
            <a:lnRef idx="3">
              <a:schemeClr val="lt1"/>
            </a:lnRef>
            <a:fillRef idx="1">
              <a:schemeClr val="accent4"/>
            </a:fillRef>
            <a:effectRef idx="1">
              <a:schemeClr val="accent4"/>
            </a:effectRef>
            <a:fontRef idx="minor">
              <a:schemeClr val="lt1"/>
            </a:fontRef>
          </p:style>
        </p:sp>
        <p:sp>
          <p:nvSpPr>
            <p:cNvPr id="5" name="Yuvarlatılmış Dikdörtgen 4"/>
            <p:cNvSpPr/>
            <p:nvPr/>
          </p:nvSpPr>
          <p:spPr>
            <a:xfrm>
              <a:off x="873651" y="15333"/>
              <a:ext cx="3166536" cy="656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Sağlık Eğitimi</a:t>
              </a:r>
              <a:endParaRPr lang="tr-TR" sz="2000" b="1" kern="1200" dirty="0"/>
            </a:p>
          </p:txBody>
        </p:sp>
      </p:grpSp>
      <p:grpSp>
        <p:nvGrpSpPr>
          <p:cNvPr id="6" name="5 Grup"/>
          <p:cNvGrpSpPr/>
          <p:nvPr/>
        </p:nvGrpSpPr>
        <p:grpSpPr>
          <a:xfrm>
            <a:off x="6771396" y="2019326"/>
            <a:ext cx="4040187" cy="642942"/>
            <a:chOff x="0" y="1736791"/>
            <a:chExt cx="4040187" cy="789450"/>
          </a:xfrm>
        </p:grpSpPr>
        <p:sp>
          <p:nvSpPr>
            <p:cNvPr id="7" name="6 Yuvarlatılmış Dikdörtgen"/>
            <p:cNvSpPr/>
            <p:nvPr/>
          </p:nvSpPr>
          <p:spPr>
            <a:xfrm>
              <a:off x="0" y="1736791"/>
              <a:ext cx="4040187" cy="789450"/>
            </a:xfrm>
            <a:prstGeom prst="roundRect">
              <a:avLst>
                <a:gd name="adj" fmla="val 10000"/>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8" name="Yuvarlatılmış Dikdörtgen 4"/>
            <p:cNvSpPr/>
            <p:nvPr/>
          </p:nvSpPr>
          <p:spPr>
            <a:xfrm>
              <a:off x="886982" y="1736791"/>
              <a:ext cx="3153205" cy="789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Aile / Toplum Katılımı</a:t>
              </a:r>
            </a:p>
          </p:txBody>
        </p:sp>
      </p:grpSp>
      <p:grpSp>
        <p:nvGrpSpPr>
          <p:cNvPr id="9" name="8 Grup"/>
          <p:cNvGrpSpPr/>
          <p:nvPr/>
        </p:nvGrpSpPr>
        <p:grpSpPr>
          <a:xfrm>
            <a:off x="6771396" y="2733706"/>
            <a:ext cx="4040187" cy="991499"/>
            <a:chOff x="0" y="947773"/>
            <a:chExt cx="4040187" cy="991499"/>
          </a:xfrm>
        </p:grpSpPr>
        <p:sp>
          <p:nvSpPr>
            <p:cNvPr id="10" name="9 Yuvarlatılmış Dikdörtgen"/>
            <p:cNvSpPr/>
            <p:nvPr/>
          </p:nvSpPr>
          <p:spPr>
            <a:xfrm>
              <a:off x="0" y="1090649"/>
              <a:ext cx="4040187" cy="634309"/>
            </a:xfrm>
            <a:prstGeom prst="roundRect">
              <a:avLst>
                <a:gd name="adj" fmla="val 10000"/>
              </a:avLst>
            </a:prstGeom>
          </p:spPr>
          <p:style>
            <a:lnRef idx="3">
              <a:schemeClr val="lt1"/>
            </a:lnRef>
            <a:fillRef idx="1">
              <a:schemeClr val="accent1"/>
            </a:fillRef>
            <a:effectRef idx="1">
              <a:schemeClr val="accent1"/>
            </a:effectRef>
            <a:fontRef idx="minor">
              <a:schemeClr val="lt1"/>
            </a:fontRef>
          </p:style>
        </p:sp>
        <p:sp>
          <p:nvSpPr>
            <p:cNvPr id="11" name="Yuvarlatılmış Dikdörtgen 4"/>
            <p:cNvSpPr/>
            <p:nvPr/>
          </p:nvSpPr>
          <p:spPr>
            <a:xfrm>
              <a:off x="907187" y="947773"/>
              <a:ext cx="3133000" cy="9914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Fiziksel Aktivite </a:t>
              </a:r>
              <a:endParaRPr lang="tr-TR" sz="2000" b="1" kern="1200" dirty="0"/>
            </a:p>
          </p:txBody>
        </p:sp>
      </p:grpSp>
      <p:sp>
        <p:nvSpPr>
          <p:cNvPr id="12" name="11 Yuvarlatılmış Dikdörtgen"/>
          <p:cNvSpPr/>
          <p:nvPr/>
        </p:nvSpPr>
        <p:spPr>
          <a:xfrm>
            <a:off x="6985710" y="2090764"/>
            <a:ext cx="489622" cy="500065"/>
          </a:xfrm>
          <a:prstGeom prst="roundRect">
            <a:avLst>
              <a:gd name="adj" fmla="val 10000"/>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3">
              <a:tint val="50000"/>
              <a:hueOff val="6451317"/>
              <a:satOff val="-8465"/>
              <a:lumOff val="-833"/>
              <a:alphaOff val="0"/>
            </a:schemeClr>
          </a:effectRef>
          <a:fontRef idx="minor">
            <a:schemeClr val="lt1">
              <a:hueOff val="0"/>
              <a:satOff val="0"/>
              <a:lumOff val="0"/>
              <a:alphaOff val="0"/>
            </a:schemeClr>
          </a:fontRef>
        </p:style>
      </p:sp>
      <p:sp>
        <p:nvSpPr>
          <p:cNvPr id="13" name="12 Yuvarlatılmış Dikdörtgen"/>
          <p:cNvSpPr/>
          <p:nvPr/>
        </p:nvSpPr>
        <p:spPr>
          <a:xfrm>
            <a:off x="7067592" y="2948020"/>
            <a:ext cx="418184" cy="428628"/>
          </a:xfrm>
          <a:prstGeom prst="roundRect">
            <a:avLst>
              <a:gd name="adj" fmla="val 10000"/>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3">
              <a:tint val="50000"/>
              <a:hueOff val="4300878"/>
              <a:satOff val="-5643"/>
              <a:lumOff val="-555"/>
              <a:alphaOff val="0"/>
            </a:schemeClr>
          </a:effectRef>
          <a:fontRef idx="minor">
            <a:schemeClr val="lt1">
              <a:hueOff val="0"/>
              <a:satOff val="0"/>
              <a:lumOff val="0"/>
              <a:alphaOff val="0"/>
            </a:schemeClr>
          </a:fontRef>
        </p:style>
      </p:sp>
      <p:sp>
        <p:nvSpPr>
          <p:cNvPr id="14" name="13 Yuvarlatılmış Dikdörtgen"/>
          <p:cNvSpPr/>
          <p:nvPr/>
        </p:nvSpPr>
        <p:spPr>
          <a:xfrm>
            <a:off x="6996154" y="1376385"/>
            <a:ext cx="489622" cy="428628"/>
          </a:xfrm>
          <a:prstGeom prst="roundRect">
            <a:avLst>
              <a:gd name="adj" fmla="val 10000"/>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5" name="14 Dikdörtgen"/>
          <p:cNvSpPr/>
          <p:nvPr/>
        </p:nvSpPr>
        <p:spPr>
          <a:xfrm>
            <a:off x="1270670" y="3948152"/>
            <a:ext cx="3857652" cy="1785104"/>
          </a:xfrm>
          <a:prstGeom prst="rect">
            <a:avLst/>
          </a:prstGeom>
        </p:spPr>
        <p:txBody>
          <a:bodyPr wrap="square">
            <a:spAutoFit/>
          </a:bodyPr>
          <a:lstStyle/>
          <a:p>
            <a:pPr algn="just">
              <a:buFont typeface="Wingdings" pitchFamily="2" charset="2"/>
              <a:buChar char="Ø"/>
            </a:pPr>
            <a:r>
              <a:rPr lang="tr-TR" sz="2200" dirty="0" smtClean="0">
                <a:latin typeface="+mn-lt"/>
              </a:rPr>
              <a:t> Sağlık Hizmetleri, Sağlıklı ve Güvenli Okul Çevresi, Sağlıklı Beslenme bileşenleri için saha çalışmaları 2017 yılı itibariyle başlatılmıştır. </a:t>
            </a:r>
          </a:p>
        </p:txBody>
      </p:sp>
      <p:sp>
        <p:nvSpPr>
          <p:cNvPr id="16" name="15 Dikdörtgen"/>
          <p:cNvSpPr/>
          <p:nvPr/>
        </p:nvSpPr>
        <p:spPr>
          <a:xfrm>
            <a:off x="6771396" y="3908338"/>
            <a:ext cx="4392487" cy="1785104"/>
          </a:xfrm>
          <a:prstGeom prst="rect">
            <a:avLst/>
          </a:prstGeom>
        </p:spPr>
        <p:txBody>
          <a:bodyPr wrap="square">
            <a:spAutoFit/>
          </a:bodyPr>
          <a:lstStyle/>
          <a:p>
            <a:pPr algn="just">
              <a:buFont typeface="Wingdings" pitchFamily="2" charset="2"/>
              <a:buChar char="Ø"/>
            </a:pPr>
            <a:r>
              <a:rPr lang="tr-TR" sz="2200" dirty="0" smtClean="0">
                <a:latin typeface="+mn-lt"/>
              </a:rPr>
              <a:t> Sağlık Eğitimi, Fiziksel Aktivite, Aile/Toplum Katılımı bileşenlerinin ise Ankara’da pilot okullarda yapılacak çalışmaların ardından hayata geçirilmesi hedeflenmektedir.</a:t>
            </a:r>
          </a:p>
        </p:txBody>
      </p:sp>
      <p:sp>
        <p:nvSpPr>
          <p:cNvPr id="17"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600" b="1" dirty="0" smtClean="0">
                <a:ln w="11430"/>
                <a:solidFill>
                  <a:schemeClr val="bg1"/>
                </a:solidFill>
                <a:latin typeface="+mj-lt"/>
                <a:ea typeface="+mj-ea"/>
                <a:cs typeface="+mj-cs"/>
              </a:rPr>
              <a:t>Programın Tanıtımı ve Kapsamı   </a:t>
            </a:r>
            <a:endParaRPr lang="tr-TR" sz="3600" b="1" dirty="0">
              <a:ln w="11430"/>
              <a:solidFill>
                <a:schemeClr val="bg1"/>
              </a:solidFill>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177571"/>
            <a:ext cx="10787138" cy="410881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17. Acil toplanma alanı belirlenmiştir ve tüm okul çalışanları ve öğrenciler tarafından bilinmektedir. </a:t>
            </a:r>
          </a:p>
          <a:p>
            <a:pPr indent="-457200" algn="just"/>
            <a:endParaRPr lang="tr-TR" sz="1400" b="1" dirty="0" smtClean="0">
              <a:latin typeface="+mn-lt"/>
            </a:endParaRPr>
          </a:p>
          <a:p>
            <a:pPr indent="-457200" algn="just"/>
            <a:r>
              <a:rPr lang="tr-TR" sz="2400" dirty="0" smtClean="0">
                <a:latin typeface="+mn-lt"/>
              </a:rPr>
              <a:t>Acil Durumlar Hakkında Yönetmelik ve Afet Acil Durum mevzuatlarına göre; okul/kurum dışında acil toplanma alanı belirlenmelidir. Acil toplanma bölgesi bütün tehlike ve risklerden en uzak ve çalışanların en kısa yoldan ulaşabilecekleri korunaklı bölgedir. Bu bölge bütün çalışanlar ve alanda bulunan diğer tüm kişiler tarafından kolayca bilinecek şekilde işaretlenmelidir. Hangi durumlarda ve nasıl toplanılacağı ile ilgili uygulama yapılmalıdır. İlgili kurum ve kuruluşlardan uzmanların katılımıyla tehlikeli durumlar için alınabilecek önlemler konusunda eğitim, seminer, farkındalık çalışmaları ve uygulamalar yapılabilir.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177571"/>
            <a:ext cx="10787138" cy="4539704"/>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18. Okul/kurum yönetimi, okul giriş, çıkışlarında ve okul çevresinde öğrenci güvenliğinin sağlanmasına yönelik çalışmaların yapılması için ilgili kurum ve kuruluşlarla işbirliği içerisindedir (güvenli çevre, trafik, servis güvenliği, bariyer, güvenlik kamera sistemi gibi). </a:t>
            </a:r>
          </a:p>
          <a:p>
            <a:pPr indent="-457200" algn="just"/>
            <a:endParaRPr lang="tr-TR" sz="1400" b="1" dirty="0" smtClean="0">
              <a:latin typeface="+mn-lt"/>
            </a:endParaRPr>
          </a:p>
          <a:p>
            <a:pPr indent="-457200" algn="just"/>
            <a:r>
              <a:rPr lang="tr-TR" sz="2400" dirty="0" smtClean="0">
                <a:latin typeface="+mn-lt"/>
              </a:rPr>
              <a:t>Okul/kurum yönetimi; güvenli çevre, trafik, servis güvenliği, bariyer, güvenlik kamera sistemi gibi önlemler alınması için ilgili kurum ve kuruluşlarla işbirliği yaparak okul giriş, çıkışlarında ve okul çevresinde öğrenci güvenliğinin sağlanmasına katkıda bulunmalı ve bunu belgelemelidir (ilgili kurumlarla yapılan proje, protokol, toplantı, yazışma vb).</a:t>
            </a:r>
          </a:p>
          <a:p>
            <a:pPr indent="-457200" algn="just"/>
            <a:endParaRPr lang="tr-TR" sz="1400" b="1" dirty="0" smtClean="0">
              <a:latin typeface="+mn-lt"/>
            </a:endParaRPr>
          </a:p>
          <a:p>
            <a:pPr indent="-457200" algn="just"/>
            <a:r>
              <a:rPr lang="tr-TR" sz="2400" b="1" dirty="0" smtClean="0">
                <a:latin typeface="+mn-lt"/>
              </a:rPr>
              <a:t>19. Okul/kurum çalışanları, öğrencilerin görebileceği, etkilenebileceği okul çevresi alanlarında (okul bahçesinin dışı dâhil) tütün ürünleri kullanmamaktadır. </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4" name="3 Tablo"/>
          <p:cNvGraphicFramePr>
            <a:graphicFrameLocks noGrp="1"/>
          </p:cNvGraphicFramePr>
          <p:nvPr/>
        </p:nvGraphicFramePr>
        <p:xfrm>
          <a:off x="478583" y="1196748"/>
          <a:ext cx="11377264" cy="5040563"/>
        </p:xfrm>
        <a:graphic>
          <a:graphicData uri="http://schemas.openxmlformats.org/drawingml/2006/table">
            <a:tbl>
              <a:tblPr/>
              <a:tblGrid>
                <a:gridCol w="420716"/>
                <a:gridCol w="10174362"/>
                <a:gridCol w="782186"/>
              </a:tblGrid>
              <a:tr h="471052">
                <a:tc>
                  <a:txBody>
                    <a:bodyPr/>
                    <a:lstStyle/>
                    <a:p>
                      <a:pPr>
                        <a:lnSpc>
                          <a:spcPts val="600"/>
                        </a:lnSpc>
                        <a:spcAft>
                          <a:spcPts val="0"/>
                        </a:spcAft>
                      </a:pPr>
                      <a:endParaRPr lang="tr-TR" sz="1200" dirty="0">
                        <a:latin typeface="+mn-lt"/>
                        <a:ea typeface="Calibri"/>
                        <a:cs typeface="Times New Roman"/>
                      </a:endParaRPr>
                    </a:p>
                    <a:p>
                      <a:pPr marL="64770">
                        <a:spcAft>
                          <a:spcPts val="0"/>
                        </a:spcAft>
                      </a:pPr>
                      <a:r>
                        <a:rPr lang="tr-TR" sz="1200" spc="-5" dirty="0">
                          <a:latin typeface="+mn-lt"/>
                          <a:ea typeface="Times New Roman"/>
                          <a:cs typeface="Times New Roman"/>
                        </a:rPr>
                        <a:t>No</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dirty="0">
                          <a:latin typeface="+mn-lt"/>
                          <a:ea typeface="Times New Roman"/>
                          <a:cs typeface="Times New Roman"/>
                        </a:rPr>
                        <a:t>E</a:t>
                      </a:r>
                      <a:r>
                        <a:rPr lang="tr-TR" sz="1200" spc="-15" dirty="0">
                          <a:latin typeface="+mn-lt"/>
                          <a:ea typeface="Times New Roman"/>
                          <a:cs typeface="Times New Roman"/>
                        </a:rPr>
                        <a:t>v</a:t>
                      </a:r>
                      <a:r>
                        <a:rPr lang="tr-TR" sz="1200" dirty="0">
                          <a:latin typeface="+mn-lt"/>
                          <a:ea typeface="Times New Roman"/>
                          <a:cs typeface="Times New Roman"/>
                        </a:rPr>
                        <a:t>et</a:t>
                      </a:r>
                      <a:r>
                        <a:rPr lang="tr-TR" sz="1200" spc="5" dirty="0">
                          <a:latin typeface="+mn-lt"/>
                          <a:ea typeface="Times New Roman"/>
                          <a:cs typeface="Times New Roman"/>
                        </a:rPr>
                        <a:t> </a:t>
                      </a:r>
                      <a:r>
                        <a:rPr lang="tr-TR" sz="1200" dirty="0">
                          <a:latin typeface="+mn-lt"/>
                          <a:ea typeface="Times New Roman"/>
                          <a:cs typeface="Times New Roman"/>
                        </a:rPr>
                        <a:t>(E)</a:t>
                      </a:r>
                      <a:endParaRPr lang="tr-TR" sz="1200" dirty="0">
                        <a:latin typeface="+mn-lt"/>
                        <a:ea typeface="Calibri"/>
                        <a:cs typeface="Times New Roman"/>
                      </a:endParaRPr>
                    </a:p>
                    <a:p>
                      <a:pPr marL="64770">
                        <a:lnSpc>
                          <a:spcPts val="1260"/>
                        </a:lnSpc>
                        <a:spcAft>
                          <a:spcPts val="0"/>
                        </a:spcAft>
                      </a:pPr>
                      <a:r>
                        <a:rPr lang="tr-TR" sz="1200" spc="-10" dirty="0">
                          <a:latin typeface="+mn-lt"/>
                          <a:ea typeface="Times New Roman"/>
                          <a:cs typeface="Times New Roman"/>
                        </a:rPr>
                        <a:t>H</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ır(</a:t>
                      </a:r>
                      <a:r>
                        <a:rPr lang="tr-TR" sz="1200" spc="-10" dirty="0">
                          <a:latin typeface="+mn-lt"/>
                          <a:ea typeface="Times New Roman"/>
                          <a:cs typeface="Times New Roman"/>
                        </a:rPr>
                        <a:t>H</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spcBef>
                          <a:spcPts val="14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3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5" dirty="0">
                          <a:latin typeface="+mn-lt"/>
                          <a:ea typeface="Times New Roman"/>
                          <a:cs typeface="Times New Roman"/>
                        </a:rPr>
                        <a:t> </a:t>
                      </a:r>
                      <a:r>
                        <a:rPr lang="tr-TR" sz="1200" dirty="0">
                          <a:latin typeface="+mn-lt"/>
                          <a:ea typeface="Times New Roman"/>
                          <a:cs typeface="Times New Roman"/>
                        </a:rPr>
                        <a:t>Pla</a:t>
                      </a:r>
                      <a:r>
                        <a:rPr lang="tr-TR" sz="1200" spc="-15" dirty="0">
                          <a:latin typeface="+mn-lt"/>
                          <a:ea typeface="Times New Roman"/>
                          <a:cs typeface="Times New Roman"/>
                        </a:rPr>
                        <a:t>n</a:t>
                      </a:r>
                      <a:r>
                        <a:rPr lang="tr-TR" sz="1200" dirty="0">
                          <a:latin typeface="+mn-lt"/>
                          <a:ea typeface="Times New Roman"/>
                          <a:cs typeface="Times New Roman"/>
                        </a:rPr>
                        <a:t>ında</a:t>
                      </a:r>
                      <a:r>
                        <a:rPr lang="tr-TR" sz="1200" spc="-4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35"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s</a:t>
                      </a:r>
                      <a:r>
                        <a:rPr lang="tr-TR" sz="1200" dirty="0">
                          <a:latin typeface="+mn-lt"/>
                          <a:ea typeface="Times New Roman"/>
                          <a:cs typeface="Times New Roman"/>
                        </a:rPr>
                        <a:t>len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h</a:t>
                      </a:r>
                      <a:r>
                        <a:rPr lang="tr-TR" sz="1200" spc="5" dirty="0">
                          <a:latin typeface="+mn-lt"/>
                          <a:ea typeface="Times New Roman"/>
                          <a:cs typeface="Times New Roman"/>
                        </a:rPr>
                        <a:t>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ini</a:t>
                      </a:r>
                      <a:r>
                        <a:rPr lang="tr-TR" sz="1200" spc="-5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en</a:t>
                      </a:r>
                      <a:r>
                        <a:rPr lang="tr-TR" sz="1200" spc="-45" dirty="0">
                          <a:latin typeface="+mn-lt"/>
                          <a:ea typeface="Times New Roman"/>
                          <a:cs typeface="Times New Roman"/>
                        </a:rPr>
                        <a:t> </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aç</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hede</a:t>
                      </a:r>
                      <a:r>
                        <a:rPr lang="tr-TR" sz="1200" spc="-10" dirty="0">
                          <a:latin typeface="+mn-lt"/>
                          <a:ea typeface="Times New Roman"/>
                          <a:cs typeface="Times New Roman"/>
                        </a:rPr>
                        <a:t>f</a:t>
                      </a:r>
                      <a:r>
                        <a:rPr lang="tr-TR" sz="1200" dirty="0">
                          <a:latin typeface="+mn-lt"/>
                          <a:ea typeface="Times New Roman"/>
                          <a:cs typeface="Times New Roman"/>
                        </a:rPr>
                        <a:t>ler</a:t>
                      </a:r>
                      <a:r>
                        <a:rPr lang="tr-TR" sz="1200" spc="-45"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rl</a:t>
                      </a:r>
                      <a:r>
                        <a:rPr lang="tr-TR" sz="1200" dirty="0">
                          <a:latin typeface="+mn-lt"/>
                          <a:ea typeface="Times New Roman"/>
                          <a:cs typeface="Times New Roman"/>
                        </a:rPr>
                        <a:t>en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5"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spcBef>
                          <a:spcPts val="14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140" dirty="0">
                          <a:latin typeface="+mn-lt"/>
                          <a:ea typeface="Times New Roman"/>
                          <a:cs typeface="Times New Roman"/>
                        </a:rPr>
                        <a:t> </a:t>
                      </a:r>
                      <a:r>
                        <a:rPr lang="tr-TR" sz="1200" dirty="0">
                          <a:latin typeface="+mn-lt"/>
                          <a:ea typeface="Times New Roman"/>
                          <a:cs typeface="Times New Roman"/>
                        </a:rPr>
                        <a:t>çalışa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13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spc="-10"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12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aşam</a:t>
                      </a:r>
                      <a:r>
                        <a:rPr lang="tr-TR" sz="1200" spc="-140" dirty="0">
                          <a:latin typeface="+mn-lt"/>
                          <a:ea typeface="Times New Roman"/>
                          <a:cs typeface="Times New Roman"/>
                        </a:rPr>
                        <a:t> </a:t>
                      </a:r>
                      <a:r>
                        <a:rPr lang="tr-TR" sz="1200" dirty="0">
                          <a:latin typeface="+mn-lt"/>
                          <a:ea typeface="Times New Roman"/>
                          <a:cs typeface="Times New Roman"/>
                        </a:rPr>
                        <a:t>ta</a:t>
                      </a:r>
                      <a:r>
                        <a:rPr lang="tr-TR" sz="1200" spc="5" dirty="0">
                          <a:latin typeface="+mn-lt"/>
                          <a:ea typeface="Times New Roman"/>
                          <a:cs typeface="Times New Roman"/>
                        </a:rPr>
                        <a:t>r</a:t>
                      </a:r>
                      <a:r>
                        <a:rPr lang="tr-TR" sz="1200" spc="-10" dirty="0">
                          <a:latin typeface="+mn-lt"/>
                          <a:ea typeface="Times New Roman"/>
                          <a:cs typeface="Times New Roman"/>
                        </a:rPr>
                        <a:t>z</a:t>
                      </a:r>
                      <a:r>
                        <a:rPr lang="tr-TR" sz="1200"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ı</a:t>
                      </a:r>
                      <a:r>
                        <a:rPr lang="tr-TR" sz="1200" spc="-1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130" dirty="0">
                          <a:latin typeface="+mn-lt"/>
                          <a:ea typeface="Times New Roman"/>
                          <a:cs typeface="Times New Roman"/>
                        </a:rPr>
                        <a:t> </a:t>
                      </a:r>
                      <a:r>
                        <a:rPr lang="tr-TR" sz="1200" dirty="0">
                          <a:latin typeface="+mn-lt"/>
                          <a:ea typeface="Times New Roman"/>
                          <a:cs typeface="Times New Roman"/>
                        </a:rPr>
                        <a:t>sa</a:t>
                      </a:r>
                      <a:r>
                        <a:rPr lang="tr-TR" sz="1200" spc="-10" dirty="0">
                          <a:latin typeface="+mn-lt"/>
                          <a:ea typeface="Times New Roman"/>
                          <a:cs typeface="Times New Roman"/>
                        </a:rPr>
                        <a:t>ğ</a:t>
                      </a:r>
                      <a:r>
                        <a:rPr lang="tr-TR" sz="1200" dirty="0">
                          <a:latin typeface="+mn-lt"/>
                          <a:ea typeface="Times New Roman"/>
                          <a:cs typeface="Times New Roman"/>
                        </a:rPr>
                        <a:t>lı</a:t>
                      </a:r>
                      <a:r>
                        <a:rPr lang="tr-TR" sz="1200" spc="-15" dirty="0">
                          <a:latin typeface="+mn-lt"/>
                          <a:ea typeface="Times New Roman"/>
                          <a:cs typeface="Times New Roman"/>
                        </a:rPr>
                        <a:t>k</a:t>
                      </a:r>
                      <a:r>
                        <a:rPr lang="tr-TR" sz="1200" spc="-10" dirty="0">
                          <a:latin typeface="+mn-lt"/>
                          <a:ea typeface="Times New Roman"/>
                          <a:cs typeface="Times New Roman"/>
                        </a:rPr>
                        <a:t>l</a:t>
                      </a:r>
                      <a:r>
                        <a:rPr lang="tr-TR" sz="1200" dirty="0">
                          <a:latin typeface="+mn-lt"/>
                          <a:ea typeface="Times New Roman"/>
                          <a:cs typeface="Times New Roman"/>
                        </a:rPr>
                        <a:t>ı</a:t>
                      </a:r>
                      <a:r>
                        <a:rPr lang="tr-TR" sz="1200" spc="-120"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s</a:t>
                      </a:r>
                      <a:r>
                        <a:rPr lang="tr-TR" sz="1200" dirty="0">
                          <a:latin typeface="+mn-lt"/>
                          <a:ea typeface="Times New Roman"/>
                          <a:cs typeface="Times New Roman"/>
                        </a:rPr>
                        <a:t>len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y</a:t>
                      </a:r>
                      <a:r>
                        <a:rPr lang="tr-TR" sz="1200" dirty="0">
                          <a:latin typeface="+mn-lt"/>
                          <a:ea typeface="Times New Roman"/>
                          <a:cs typeface="Times New Roman"/>
                        </a:rPr>
                        <a:t>i</a:t>
                      </a:r>
                      <a:r>
                        <a:rPr lang="tr-TR" sz="1200" spc="-125" dirty="0">
                          <a:latin typeface="+mn-lt"/>
                          <a:ea typeface="Times New Roman"/>
                          <a:cs typeface="Times New Roman"/>
                        </a:rPr>
                        <a:t> </a:t>
                      </a:r>
                      <a:r>
                        <a:rPr lang="tr-TR" sz="1200" dirty="0">
                          <a:latin typeface="+mn-lt"/>
                          <a:ea typeface="Times New Roman"/>
                          <a:cs typeface="Times New Roman"/>
                        </a:rPr>
                        <a:t>teş</a:t>
                      </a:r>
                      <a:r>
                        <a:rPr lang="tr-TR" sz="1200" spc="-15" dirty="0">
                          <a:latin typeface="+mn-lt"/>
                          <a:ea typeface="Times New Roman"/>
                          <a:cs typeface="Times New Roman"/>
                        </a:rPr>
                        <a:t>v</a:t>
                      </a:r>
                      <a:r>
                        <a:rPr lang="tr-TR" sz="1200" dirty="0">
                          <a:latin typeface="+mn-lt"/>
                          <a:ea typeface="Times New Roman"/>
                          <a:cs typeface="Times New Roman"/>
                        </a:rPr>
                        <a:t>ik</a:t>
                      </a:r>
                      <a:r>
                        <a:rPr lang="tr-TR" sz="1200" spc="-135" dirty="0">
                          <a:latin typeface="+mn-lt"/>
                          <a:ea typeface="Times New Roman"/>
                          <a:cs typeface="Times New Roman"/>
                        </a:rPr>
                        <a:t> </a:t>
                      </a:r>
                      <a:r>
                        <a:rPr lang="tr-TR" sz="1200" dirty="0">
                          <a:latin typeface="+mn-lt"/>
                          <a:ea typeface="Times New Roman"/>
                          <a:cs typeface="Times New Roman"/>
                        </a:rPr>
                        <a:t>ede</a:t>
                      </a:r>
                      <a:r>
                        <a:rPr lang="tr-TR" sz="1200" spc="-10" dirty="0">
                          <a:latin typeface="+mn-lt"/>
                          <a:ea typeface="Times New Roman"/>
                          <a:cs typeface="Times New Roman"/>
                        </a:rPr>
                        <a:t>c</a:t>
                      </a:r>
                      <a:r>
                        <a:rPr lang="tr-TR" sz="1200" dirty="0">
                          <a:latin typeface="+mn-lt"/>
                          <a:ea typeface="Times New Roman"/>
                          <a:cs typeface="Times New Roman"/>
                        </a:rPr>
                        <a:t>ek</a:t>
                      </a:r>
                      <a:r>
                        <a:rPr lang="tr-TR" sz="1200" spc="-130" dirty="0">
                          <a:latin typeface="+mn-lt"/>
                          <a:ea typeface="Times New Roman"/>
                          <a:cs typeface="Times New Roman"/>
                        </a:rPr>
                        <a:t> </a:t>
                      </a:r>
                      <a:r>
                        <a:rPr lang="tr-TR" sz="1200" dirty="0">
                          <a:latin typeface="+mn-lt"/>
                          <a:ea typeface="Times New Roman"/>
                          <a:cs typeface="Times New Roman"/>
                        </a:rPr>
                        <a:t>Şe</a:t>
                      </a:r>
                      <a:r>
                        <a:rPr lang="tr-TR" sz="1200" spc="-15" dirty="0">
                          <a:latin typeface="+mn-lt"/>
                          <a:ea typeface="Times New Roman"/>
                          <a:cs typeface="Times New Roman"/>
                        </a:rPr>
                        <a:t>k</a:t>
                      </a:r>
                      <a:r>
                        <a:rPr lang="tr-TR" sz="1200" dirty="0">
                          <a:latin typeface="+mn-lt"/>
                          <a:ea typeface="Times New Roman"/>
                          <a:cs typeface="Times New Roman"/>
                        </a:rPr>
                        <a:t>ilde</a:t>
                      </a:r>
                      <a:r>
                        <a:rPr lang="tr-TR" sz="1200" spc="-1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odel</a:t>
                      </a:r>
                      <a:r>
                        <a:rPr lang="tr-TR" sz="1200" spc="-130" dirty="0">
                          <a:latin typeface="+mn-lt"/>
                          <a:ea typeface="Times New Roman"/>
                          <a:cs typeface="Times New Roman"/>
                        </a:rPr>
                        <a:t> </a:t>
                      </a:r>
                      <a:r>
                        <a:rPr lang="tr-TR" sz="1200" dirty="0">
                          <a:latin typeface="+mn-lt"/>
                          <a:ea typeface="Times New Roman"/>
                          <a:cs typeface="Times New Roman"/>
                        </a:rPr>
                        <a:t>ol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spcBef>
                          <a:spcPts val="145"/>
                        </a:spcBef>
                        <a:spcAft>
                          <a:spcPts val="0"/>
                        </a:spcAft>
                      </a:pPr>
                      <a:r>
                        <a:rPr lang="tr-TR" sz="1200" spc="-1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9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ah</a:t>
                      </a:r>
                      <a:r>
                        <a:rPr lang="tr-TR" sz="1200" spc="-10"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t</a:t>
                      </a:r>
                      <a:r>
                        <a:rPr lang="tr-TR" sz="1200" dirty="0">
                          <a:latin typeface="+mn-lt"/>
                          <a:ea typeface="Times New Roman"/>
                          <a:cs typeface="Times New Roman"/>
                        </a:rPr>
                        <a:t>ı</a:t>
                      </a:r>
                      <a:r>
                        <a:rPr lang="tr-TR" sz="1200" spc="-9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1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95" dirty="0">
                          <a:latin typeface="+mn-lt"/>
                          <a:ea typeface="Times New Roman"/>
                          <a:cs typeface="Times New Roman"/>
                        </a:rPr>
                        <a:t> </a:t>
                      </a:r>
                      <a:r>
                        <a:rPr lang="tr-TR" sz="1200" dirty="0">
                          <a:latin typeface="+mn-lt"/>
                          <a:ea typeface="Times New Roman"/>
                          <a:cs typeface="Times New Roman"/>
                        </a:rPr>
                        <a:t>teş</a:t>
                      </a:r>
                      <a:r>
                        <a:rPr lang="tr-TR" sz="1200" spc="-15" dirty="0">
                          <a:latin typeface="+mn-lt"/>
                          <a:ea typeface="Times New Roman"/>
                          <a:cs typeface="Times New Roman"/>
                        </a:rPr>
                        <a:t>v</a:t>
                      </a:r>
                      <a:r>
                        <a:rPr lang="tr-TR" sz="1200" dirty="0">
                          <a:latin typeface="+mn-lt"/>
                          <a:ea typeface="Times New Roman"/>
                          <a:cs typeface="Times New Roman"/>
                        </a:rPr>
                        <a:t>ik</a:t>
                      </a:r>
                      <a:r>
                        <a:rPr lang="tr-TR" sz="1200" spc="-105" dirty="0">
                          <a:latin typeface="+mn-lt"/>
                          <a:ea typeface="Times New Roman"/>
                          <a:cs typeface="Times New Roman"/>
                        </a:rPr>
                        <a:t> </a:t>
                      </a:r>
                      <a:r>
                        <a:rPr lang="tr-TR" sz="1200" dirty="0">
                          <a:latin typeface="+mn-lt"/>
                          <a:ea typeface="Times New Roman"/>
                          <a:cs typeface="Times New Roman"/>
                        </a:rPr>
                        <a:t>ed</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spcBef>
                          <a:spcPts val="145"/>
                        </a:spcBef>
                        <a:spcAft>
                          <a:spcPts val="0"/>
                        </a:spcAft>
                      </a:pPr>
                      <a:r>
                        <a:rPr lang="tr-TR" sz="1200" spc="-1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45"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ra</a:t>
                      </a:r>
                      <a:r>
                        <a:rPr lang="tr-TR" sz="1200" spc="-40"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ün</a:t>
                      </a:r>
                      <a:r>
                        <a:rPr lang="tr-TR" sz="1200" spc="-4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40"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eş</a:t>
                      </a:r>
                      <a:r>
                        <a:rPr lang="tr-TR" sz="1200" spc="-15" dirty="0">
                          <a:latin typeface="+mn-lt"/>
                          <a:ea typeface="Times New Roman"/>
                          <a:cs typeface="Times New Roman"/>
                        </a:rPr>
                        <a:t>v</a:t>
                      </a:r>
                      <a:r>
                        <a:rPr lang="tr-TR" sz="1200" dirty="0">
                          <a:latin typeface="+mn-lt"/>
                          <a:ea typeface="Times New Roman"/>
                          <a:cs typeface="Times New Roman"/>
                        </a:rPr>
                        <a:t>ik</a:t>
                      </a:r>
                      <a:r>
                        <a:rPr lang="tr-TR" sz="1200" spc="-55" dirty="0">
                          <a:latin typeface="+mn-lt"/>
                          <a:ea typeface="Times New Roman"/>
                          <a:cs typeface="Times New Roman"/>
                        </a:rPr>
                        <a:t> </a:t>
                      </a:r>
                      <a:r>
                        <a:rPr lang="tr-TR" sz="1200" dirty="0">
                          <a:latin typeface="+mn-lt"/>
                          <a:ea typeface="Times New Roman"/>
                          <a:cs typeface="Times New Roman"/>
                        </a:rPr>
                        <a:t>ed</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a:t>
                      </a:r>
                      <a:r>
                        <a:rPr lang="tr-TR" sz="1200" spc="-4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uygun</a:t>
                      </a:r>
                      <a:r>
                        <a:rPr lang="tr-TR" sz="1200" spc="-45" dirty="0">
                          <a:latin typeface="+mn-lt"/>
                          <a:ea typeface="Times New Roman"/>
                          <a:cs typeface="Times New Roman"/>
                        </a:rPr>
                        <a:t> </a:t>
                      </a:r>
                      <a:r>
                        <a:rPr lang="tr-TR" sz="1200" dirty="0">
                          <a:latin typeface="+mn-lt"/>
                          <a:ea typeface="Times New Roman"/>
                          <a:cs typeface="Times New Roman"/>
                        </a:rPr>
                        <a:t>sü</a:t>
                      </a:r>
                      <a:r>
                        <a:rPr lang="tr-TR" sz="1200" spc="-10" dirty="0">
                          <a:latin typeface="+mn-lt"/>
                          <a:ea typeface="Times New Roman"/>
                          <a:cs typeface="Times New Roman"/>
                        </a:rPr>
                        <a:t>r</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r</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a:t>
                      </a:r>
                      <a:r>
                        <a:rPr lang="tr-TR" sz="1200" spc="-10" dirty="0">
                          <a:latin typeface="+mn-lt"/>
                          <a:ea typeface="Times New Roman"/>
                          <a:cs typeface="Times New Roman"/>
                        </a:rPr>
                        <a:t> </a:t>
                      </a:r>
                      <a:r>
                        <a:rPr lang="tr-TR" sz="1200" spc="-15" dirty="0">
                          <a:latin typeface="+mn-lt"/>
                          <a:ea typeface="Times New Roman"/>
                          <a:cs typeface="Times New Roman"/>
                        </a:rPr>
                        <a:t>y</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hane/</a:t>
                      </a:r>
                      <a:r>
                        <a:rPr lang="tr-TR" sz="1200" spc="10" dirty="0">
                          <a:latin typeface="+mn-lt"/>
                          <a:ea typeface="Times New Roman"/>
                          <a:cs typeface="Times New Roman"/>
                        </a:rPr>
                        <a:t>t</a:t>
                      </a:r>
                      <a:r>
                        <a:rPr lang="tr-TR" sz="1200" dirty="0">
                          <a:latin typeface="+mn-lt"/>
                          <a:ea typeface="Times New Roman"/>
                          <a:cs typeface="Times New Roman"/>
                        </a:rPr>
                        <a:t>a</a:t>
                      </a:r>
                      <a:r>
                        <a:rPr lang="tr-TR" sz="1200" spc="-15" dirty="0">
                          <a:latin typeface="+mn-lt"/>
                          <a:ea typeface="Times New Roman"/>
                          <a:cs typeface="Times New Roman"/>
                        </a:rPr>
                        <a:t>ş</a:t>
                      </a:r>
                      <a:r>
                        <a:rPr lang="tr-TR" sz="1200" dirty="0">
                          <a:latin typeface="+mn-lt"/>
                          <a:ea typeface="Times New Roman"/>
                          <a:cs typeface="Times New Roman"/>
                        </a:rPr>
                        <a:t>ı</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 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k</a:t>
                      </a:r>
                      <a:r>
                        <a:rPr lang="tr-TR" sz="1200" spc="-30" dirty="0">
                          <a:latin typeface="+mn-lt"/>
                          <a:ea typeface="Times New Roman"/>
                          <a:cs typeface="Times New Roman"/>
                        </a:rPr>
                        <a:t> </a:t>
                      </a:r>
                      <a:r>
                        <a:rPr lang="tr-TR" sz="1200" dirty="0">
                          <a:latin typeface="+mn-lt"/>
                          <a:ea typeface="Times New Roman"/>
                          <a:cs typeface="Times New Roman"/>
                        </a:rPr>
                        <a:t>hiz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10" dirty="0">
                          <a:latin typeface="+mn-lt"/>
                          <a:ea typeface="Times New Roman"/>
                          <a:cs typeface="Times New Roman"/>
                        </a:rPr>
                        <a:t> Y</a:t>
                      </a:r>
                      <a:r>
                        <a:rPr lang="tr-TR" sz="1200" spc="-15" dirty="0">
                          <a:latin typeface="+mn-lt"/>
                          <a:ea typeface="Times New Roman"/>
                          <a:cs typeface="Times New Roman"/>
                        </a:rPr>
                        <a:t>o</a:t>
                      </a:r>
                      <a:r>
                        <a:rPr lang="tr-TR" sz="1200" dirty="0">
                          <a:latin typeface="+mn-lt"/>
                          <a:ea typeface="Times New Roman"/>
                          <a:cs typeface="Times New Roman"/>
                        </a:rPr>
                        <a:t>k</a:t>
                      </a:r>
                      <a:r>
                        <a:rPr lang="tr-TR" sz="1200" spc="-35" dirty="0">
                          <a:latin typeface="+mn-lt"/>
                          <a:ea typeface="Times New Roman"/>
                          <a:cs typeface="Times New Roman"/>
                        </a:rPr>
                        <a:t> </a:t>
                      </a:r>
                      <a:r>
                        <a:rPr lang="tr-TR" sz="1200" dirty="0">
                          <a:latin typeface="+mn-lt"/>
                          <a:ea typeface="Times New Roman"/>
                          <a:cs typeface="Times New Roman"/>
                        </a:rPr>
                        <a:t>□</a:t>
                      </a:r>
                      <a:r>
                        <a:rPr lang="tr-TR" sz="1200" spc="245" dirty="0">
                          <a:latin typeface="+mn-lt"/>
                          <a:ea typeface="Times New Roman"/>
                          <a:cs typeface="Times New Roman"/>
                        </a:rPr>
                        <a:t> </a:t>
                      </a:r>
                      <a:r>
                        <a:rPr lang="tr-TR" sz="1200" dirty="0">
                          <a:latin typeface="+mn-lt"/>
                          <a:ea typeface="Times New Roman"/>
                          <a:cs typeface="Times New Roman"/>
                        </a:rPr>
                        <a:t>(1</a:t>
                      </a:r>
                      <a:r>
                        <a:rPr lang="tr-TR" sz="1200" spc="10" dirty="0">
                          <a:latin typeface="+mn-lt"/>
                          <a:ea typeface="Times New Roman"/>
                          <a:cs typeface="Times New Roman"/>
                        </a:rPr>
                        <a:t>0</a:t>
                      </a:r>
                      <a:r>
                        <a:rPr lang="tr-TR" sz="1200" dirty="0">
                          <a:latin typeface="+mn-lt"/>
                          <a:ea typeface="Times New Roman"/>
                          <a:cs typeface="Times New Roman"/>
                        </a:rPr>
                        <a:t>.</a:t>
                      </a:r>
                      <a:r>
                        <a:rPr lang="tr-TR" sz="1200" spc="-1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adde</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eçin)</a:t>
                      </a:r>
                      <a:r>
                        <a:rPr lang="tr-TR" sz="1200" spc="230" dirty="0">
                          <a:latin typeface="+mn-lt"/>
                          <a:ea typeface="Times New Roman"/>
                          <a:cs typeface="Times New Roman"/>
                        </a:rPr>
                        <a:t> </a:t>
                      </a:r>
                      <a:r>
                        <a:rPr lang="tr-TR" sz="1200" spc="5" dirty="0">
                          <a:latin typeface="+mn-lt"/>
                          <a:ea typeface="Times New Roman"/>
                          <a:cs typeface="Times New Roman"/>
                        </a:rPr>
                        <a:t>V</a:t>
                      </a:r>
                      <a:r>
                        <a:rPr lang="tr-TR" sz="1200" spc="-10" dirty="0">
                          <a:latin typeface="+mn-lt"/>
                          <a:ea typeface="Times New Roman"/>
                          <a:cs typeface="Times New Roman"/>
                        </a:rPr>
                        <a:t>a</a:t>
                      </a:r>
                      <a:r>
                        <a:rPr lang="tr-TR" sz="1200" dirty="0">
                          <a:latin typeface="+mn-lt"/>
                          <a:ea typeface="Times New Roman"/>
                          <a:cs typeface="Times New Roman"/>
                        </a:rPr>
                        <a:t>r</a:t>
                      </a:r>
                      <a:r>
                        <a:rPr lang="tr-TR" sz="1200" spc="-15" dirty="0">
                          <a:latin typeface="+mn-lt"/>
                          <a:ea typeface="Times New Roman"/>
                          <a:cs typeface="Times New Roman"/>
                        </a:rPr>
                        <a:t> </a:t>
                      </a:r>
                      <a:r>
                        <a:rPr lang="tr-TR" sz="1200" dirty="0">
                          <a:latin typeface="+mn-lt"/>
                          <a:ea typeface="Times New Roman"/>
                          <a:cs typeface="Times New Roman"/>
                        </a:rPr>
                        <a:t>□</a:t>
                      </a:r>
                      <a:r>
                        <a:rPr lang="tr-TR" sz="1200" spc="230" dirty="0">
                          <a:latin typeface="+mn-lt"/>
                          <a:ea typeface="Times New Roman"/>
                          <a:cs typeface="Times New Roman"/>
                        </a:rPr>
                        <a:t> </a:t>
                      </a:r>
                      <a:r>
                        <a:rPr lang="tr-TR" sz="1200" dirty="0">
                          <a:latin typeface="+mn-lt"/>
                          <a:ea typeface="Times New Roman"/>
                          <a:cs typeface="Times New Roman"/>
                        </a:rPr>
                        <a:t>(5,</a:t>
                      </a:r>
                      <a:r>
                        <a:rPr lang="tr-TR" sz="1200" spc="-15" dirty="0">
                          <a:latin typeface="+mn-lt"/>
                          <a:ea typeface="Times New Roman"/>
                          <a:cs typeface="Times New Roman"/>
                        </a:rPr>
                        <a:t> </a:t>
                      </a:r>
                      <a:r>
                        <a:rPr lang="tr-TR" sz="1200" dirty="0">
                          <a:latin typeface="+mn-lt"/>
                          <a:ea typeface="Times New Roman"/>
                          <a:cs typeface="Times New Roman"/>
                        </a:rPr>
                        <a:t>6,</a:t>
                      </a:r>
                      <a:r>
                        <a:rPr lang="tr-TR" sz="1200" spc="-35" dirty="0">
                          <a:latin typeface="+mn-lt"/>
                          <a:ea typeface="Times New Roman"/>
                          <a:cs typeface="Times New Roman"/>
                        </a:rPr>
                        <a:t> </a:t>
                      </a:r>
                      <a:r>
                        <a:rPr lang="tr-TR" sz="1200" spc="10" dirty="0">
                          <a:latin typeface="+mn-lt"/>
                          <a:ea typeface="Times New Roman"/>
                          <a:cs typeface="Times New Roman"/>
                        </a:rPr>
                        <a:t>7</a:t>
                      </a:r>
                      <a:r>
                        <a:rPr lang="tr-TR" sz="1200" dirty="0">
                          <a:latin typeface="+mn-lt"/>
                          <a:ea typeface="Times New Roman"/>
                          <a:cs typeface="Times New Roman"/>
                        </a:rPr>
                        <a:t>,</a:t>
                      </a:r>
                      <a:r>
                        <a:rPr lang="tr-TR" sz="1200" spc="-15" dirty="0">
                          <a:latin typeface="+mn-lt"/>
                          <a:ea typeface="Times New Roman"/>
                          <a:cs typeface="Times New Roman"/>
                        </a:rPr>
                        <a:t> </a:t>
                      </a:r>
                      <a:r>
                        <a:rPr lang="tr-TR" sz="1200" dirty="0">
                          <a:latin typeface="+mn-lt"/>
                          <a:ea typeface="Times New Roman"/>
                          <a:cs typeface="Times New Roman"/>
                        </a:rPr>
                        <a:t>8</a:t>
                      </a:r>
                      <a:r>
                        <a:rPr lang="tr-TR" sz="1200" spc="4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9.</a:t>
                      </a:r>
                      <a:r>
                        <a:rPr lang="tr-TR" sz="1200" spc="-1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addel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20" dirty="0">
                          <a:latin typeface="+mn-lt"/>
                          <a:ea typeface="Times New Roman"/>
                          <a:cs typeface="Times New Roman"/>
                        </a:rPr>
                        <a:t> </a:t>
                      </a:r>
                      <a:r>
                        <a:rPr lang="tr-TR" sz="1200" dirty="0">
                          <a:latin typeface="+mn-lt"/>
                          <a:ea typeface="Times New Roman"/>
                          <a:cs typeface="Times New Roman"/>
                        </a:rPr>
                        <a:t>de</a:t>
                      </a:r>
                      <a:r>
                        <a:rPr lang="tr-TR" sz="1200" spc="-10" dirty="0">
                          <a:latin typeface="+mn-lt"/>
                          <a:ea typeface="Times New Roman"/>
                          <a:cs typeface="Times New Roman"/>
                        </a:rPr>
                        <a:t>ğ</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len</a:t>
                      </a:r>
                      <a:r>
                        <a:rPr lang="tr-TR" sz="1200" spc="-10" dirty="0">
                          <a:latin typeface="+mn-lt"/>
                          <a:ea typeface="Times New Roman"/>
                          <a:cs typeface="Times New Roman"/>
                        </a:rPr>
                        <a:t>d</a:t>
                      </a:r>
                      <a:r>
                        <a:rPr lang="tr-TR" sz="1200" dirty="0">
                          <a:latin typeface="+mn-lt"/>
                          <a:ea typeface="Times New Roman"/>
                          <a:cs typeface="Times New Roman"/>
                        </a:rPr>
                        <a:t>i</a:t>
                      </a:r>
                      <a:r>
                        <a:rPr lang="tr-TR" sz="1200" spc="-10" dirty="0">
                          <a:latin typeface="+mn-lt"/>
                          <a:ea typeface="Times New Roman"/>
                          <a:cs typeface="Times New Roman"/>
                        </a:rPr>
                        <a:t>ri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dirty="0">
                          <a:latin typeface="+mn-lt"/>
                          <a:ea typeface="Times New Roman"/>
                          <a:cs typeface="Times New Roman"/>
                        </a:rPr>
                        <a:t>id</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74174">
                <a:tc>
                  <a:txBody>
                    <a:bodyPr/>
                    <a:lstStyle/>
                    <a:p>
                      <a:pPr marL="128270" marR="129540" algn="ctr">
                        <a:spcBef>
                          <a:spcPts val="75"/>
                        </a:spcBef>
                        <a:spcAft>
                          <a:spcPts val="0"/>
                        </a:spcAft>
                      </a:pPr>
                      <a:r>
                        <a:rPr lang="tr-TR" sz="1200" dirty="0">
                          <a:latin typeface="+mn-lt"/>
                          <a:ea typeface="Times New Roman"/>
                          <a:cs typeface="Times New Roman"/>
                        </a:rPr>
                        <a:t>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k</a:t>
                      </a:r>
                      <a:r>
                        <a:rPr lang="tr-TR" sz="1200" spc="-10" dirty="0">
                          <a:latin typeface="+mn-lt"/>
                          <a:ea typeface="Times New Roman"/>
                          <a:cs typeface="Times New Roman"/>
                        </a:rPr>
                        <a:t> </a:t>
                      </a:r>
                      <a:r>
                        <a:rPr lang="tr-TR" sz="1200" spc="-15" dirty="0">
                          <a:latin typeface="+mn-lt"/>
                          <a:ea typeface="Times New Roman"/>
                          <a:cs typeface="Times New Roman"/>
                        </a:rPr>
                        <a:t>y</a:t>
                      </a:r>
                      <a:r>
                        <a:rPr lang="tr-TR" sz="1200" spc="1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eb</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ek</a:t>
                      </a:r>
                      <a:r>
                        <a:rPr lang="tr-TR" sz="1200" spc="-10" dirty="0">
                          <a:latin typeface="+mn-lt"/>
                          <a:ea typeface="Times New Roman"/>
                          <a:cs typeface="Times New Roman"/>
                        </a:rPr>
                        <a:t> </a:t>
                      </a:r>
                      <a:r>
                        <a:rPr lang="tr-TR" sz="1200" dirty="0">
                          <a:latin typeface="+mn-lt"/>
                          <a:ea typeface="Times New Roman"/>
                          <a:cs typeface="Times New Roman"/>
                        </a:rPr>
                        <a:t>iç</a:t>
                      </a:r>
                      <a:r>
                        <a:rPr lang="tr-TR" sz="1200" spc="5" dirty="0">
                          <a:latin typeface="+mn-lt"/>
                          <a:ea typeface="Times New Roman"/>
                          <a:cs typeface="Times New Roman"/>
                        </a:rPr>
                        <a:t>i</a:t>
                      </a:r>
                      <a:r>
                        <a:rPr lang="tr-TR" sz="1200" dirty="0">
                          <a:latin typeface="+mn-lt"/>
                          <a:ea typeface="Times New Roman"/>
                          <a:cs typeface="Times New Roman"/>
                        </a:rPr>
                        <a:t>n u</a:t>
                      </a:r>
                      <a:r>
                        <a:rPr lang="tr-TR" sz="1200" spc="-15" dirty="0">
                          <a:latin typeface="+mn-lt"/>
                          <a:ea typeface="Times New Roman"/>
                          <a:cs typeface="Times New Roman"/>
                        </a:rPr>
                        <a:t>y</a:t>
                      </a:r>
                      <a:r>
                        <a:rPr lang="tr-TR" sz="1200" dirty="0">
                          <a:latin typeface="+mn-lt"/>
                          <a:ea typeface="Times New Roman"/>
                          <a:cs typeface="Times New Roman"/>
                        </a:rPr>
                        <a:t>gun sü</a:t>
                      </a:r>
                      <a:r>
                        <a:rPr lang="tr-TR" sz="1200" spc="-10" dirty="0">
                          <a:latin typeface="+mn-lt"/>
                          <a:ea typeface="Times New Roman"/>
                          <a:cs typeface="Times New Roman"/>
                        </a:rPr>
                        <a:t>r</a:t>
                      </a:r>
                      <a:r>
                        <a:rPr lang="tr-TR" sz="1200" dirty="0">
                          <a:latin typeface="+mn-lt"/>
                          <a:ea typeface="Times New Roman"/>
                          <a:cs typeface="Times New Roman"/>
                        </a:rPr>
                        <a:t>e </a:t>
                      </a:r>
                      <a:r>
                        <a:rPr lang="tr-TR" sz="1200" spc="-10" dirty="0">
                          <a:latin typeface="+mn-lt"/>
                          <a:ea typeface="Times New Roman"/>
                          <a:cs typeface="Times New Roman"/>
                        </a:rPr>
                        <a:t>(</a:t>
                      </a:r>
                      <a:r>
                        <a:rPr lang="tr-TR" sz="1200" dirty="0">
                          <a:latin typeface="+mn-lt"/>
                          <a:ea typeface="Times New Roman"/>
                          <a:cs typeface="Times New Roman"/>
                        </a:rPr>
                        <a:t>en az</a:t>
                      </a:r>
                      <a:r>
                        <a:rPr lang="tr-TR" sz="1200" spc="-10" dirty="0">
                          <a:latin typeface="+mn-lt"/>
                          <a:ea typeface="Times New Roman"/>
                          <a:cs typeface="Times New Roman"/>
                        </a:rPr>
                        <a:t> </a:t>
                      </a:r>
                      <a:r>
                        <a:rPr lang="tr-TR" sz="1200" dirty="0">
                          <a:latin typeface="+mn-lt"/>
                          <a:ea typeface="Times New Roman"/>
                          <a:cs typeface="Times New Roman"/>
                        </a:rPr>
                        <a:t>40 da</a:t>
                      </a:r>
                      <a:r>
                        <a:rPr lang="tr-TR" sz="1200" spc="-10" dirty="0">
                          <a:latin typeface="+mn-lt"/>
                          <a:ea typeface="Times New Roman"/>
                          <a:cs typeface="Times New Roman"/>
                        </a:rPr>
                        <a:t>k</a:t>
                      </a:r>
                      <a:r>
                        <a:rPr lang="tr-TR" sz="120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 </a:t>
                      </a:r>
                      <a:r>
                        <a:rPr lang="tr-TR" sz="1200" spc="-10"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rıl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k</a:t>
                      </a:r>
                      <a:r>
                        <a:rPr lang="tr-TR" sz="1200" spc="-15" dirty="0">
                          <a:latin typeface="+mn-lt"/>
                          <a:ea typeface="Times New Roman"/>
                          <a:cs typeface="Times New Roman"/>
                        </a:rPr>
                        <a:t> </a:t>
                      </a:r>
                      <a:r>
                        <a:rPr lang="tr-TR" sz="1200" dirty="0">
                          <a:latin typeface="+mn-lt"/>
                          <a:ea typeface="Times New Roman"/>
                          <a:cs typeface="Times New Roman"/>
                        </a:rPr>
                        <a:t>lis</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5"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 </a:t>
                      </a:r>
                      <a:r>
                        <a:rPr lang="tr-TR" sz="1200" spc="-1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li</a:t>
                      </a:r>
                      <a:r>
                        <a:rPr lang="tr-TR" sz="1200" spc="5" dirty="0">
                          <a:latin typeface="+mn-lt"/>
                          <a:ea typeface="Times New Roman"/>
                          <a:cs typeface="Times New Roman"/>
                        </a:rPr>
                        <a:t> </a:t>
                      </a:r>
                      <a:r>
                        <a:rPr lang="tr-TR" sz="1200" dirty="0">
                          <a:latin typeface="+mn-lt"/>
                          <a:ea typeface="Times New Roman"/>
                          <a:cs typeface="Times New Roman"/>
                        </a:rPr>
                        <a:t>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10" dirty="0">
                          <a:latin typeface="+mn-lt"/>
                          <a:ea typeface="Times New Roman"/>
                          <a:cs typeface="Times New Roman"/>
                        </a:rPr>
                        <a:t>ti</a:t>
                      </a:r>
                      <a:r>
                        <a:rPr lang="tr-TR" sz="1200" dirty="0">
                          <a:latin typeface="+mn-lt"/>
                          <a:ea typeface="Times New Roman"/>
                          <a:cs typeface="Times New Roman"/>
                        </a:rPr>
                        <a:t>m</a:t>
                      </a:r>
                      <a:r>
                        <a:rPr lang="tr-TR" sz="1200" spc="-20" dirty="0">
                          <a:latin typeface="+mn-lt"/>
                          <a:ea typeface="Times New Roman"/>
                          <a:cs typeface="Times New Roman"/>
                        </a:rPr>
                        <a:t> </a:t>
                      </a:r>
                      <a:r>
                        <a:rPr lang="tr-TR" sz="1200" spc="-5" dirty="0">
                          <a:latin typeface="+mn-lt"/>
                          <a:ea typeface="Times New Roman"/>
                          <a:cs typeface="Times New Roman"/>
                        </a:rPr>
                        <a:t>B</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 Sa</a:t>
                      </a:r>
                      <a:r>
                        <a:rPr lang="tr-TR" sz="1200" spc="-10" dirty="0">
                          <a:latin typeface="+mn-lt"/>
                          <a:ea typeface="Times New Roman"/>
                          <a:cs typeface="Times New Roman"/>
                        </a:rPr>
                        <a:t>ğ</a:t>
                      </a:r>
                      <a:r>
                        <a:rPr lang="tr-TR" sz="1200" dirty="0">
                          <a:latin typeface="+mn-lt"/>
                          <a:ea typeface="Times New Roman"/>
                          <a:cs typeface="Times New Roman"/>
                        </a:rPr>
                        <a:t>lık</a:t>
                      </a:r>
                      <a:r>
                        <a:rPr lang="tr-TR" sz="1200" spc="-15" dirty="0">
                          <a:latin typeface="+mn-lt"/>
                          <a:ea typeface="Times New Roman"/>
                          <a:cs typeface="Times New Roman"/>
                        </a:rPr>
                        <a:t> </a:t>
                      </a:r>
                      <a:r>
                        <a:rPr lang="tr-TR" sz="1200" spc="-5" dirty="0">
                          <a:latin typeface="+mn-lt"/>
                          <a:ea typeface="Times New Roman"/>
                          <a:cs typeface="Times New Roman"/>
                        </a:rPr>
                        <a:t>B</a:t>
                      </a:r>
                      <a:r>
                        <a:rPr lang="tr-TR" sz="1200" dirty="0">
                          <a:latin typeface="+mn-lt"/>
                          <a:ea typeface="Times New Roman"/>
                          <a:cs typeface="Times New Roman"/>
                        </a:rPr>
                        <a:t>akan</a:t>
                      </a:r>
                      <a:r>
                        <a:rPr lang="tr-TR" sz="1200" spc="-10"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ı’n</a:t>
                      </a:r>
                      <a:r>
                        <a:rPr lang="tr-TR" sz="1200" spc="-10" dirty="0">
                          <a:latin typeface="+mn-lt"/>
                          <a:ea typeface="Times New Roman"/>
                          <a:cs typeface="Times New Roman"/>
                        </a:rPr>
                        <a:t>ı</a:t>
                      </a:r>
                      <a:r>
                        <a:rPr lang="tr-TR" sz="1200" dirty="0">
                          <a:latin typeface="+mn-lt"/>
                          <a:ea typeface="Times New Roman"/>
                          <a:cs typeface="Times New Roman"/>
                        </a:rPr>
                        <a:t>n </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10" dirty="0">
                          <a:latin typeface="+mn-lt"/>
                          <a:ea typeface="Times New Roman"/>
                          <a:cs typeface="Times New Roman"/>
                        </a:rPr>
                        <a:t>y</a:t>
                      </a:r>
                      <a:r>
                        <a:rPr lang="tr-TR" sz="1200" spc="15" dirty="0">
                          <a:latin typeface="+mn-lt"/>
                          <a:ea typeface="Times New Roman"/>
                          <a:cs typeface="Times New Roman"/>
                        </a:rPr>
                        <a:t>ı</a:t>
                      </a:r>
                      <a:r>
                        <a:rPr lang="tr-TR" sz="1200" spc="-20" dirty="0">
                          <a:latin typeface="+mn-lt"/>
                          <a:ea typeface="Times New Roman"/>
                          <a:cs typeface="Times New Roman"/>
                        </a:rPr>
                        <a:t>m</a:t>
                      </a:r>
                      <a:r>
                        <a:rPr lang="tr-TR" sz="1200" dirty="0">
                          <a:latin typeface="+mn-lt"/>
                          <a:ea typeface="Times New Roman"/>
                          <a:cs typeface="Times New Roman"/>
                        </a:rPr>
                        <a:t>lad</a:t>
                      </a:r>
                      <a:r>
                        <a:rPr lang="tr-TR" sz="1200" spc="5"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enü </a:t>
                      </a:r>
                      <a:r>
                        <a:rPr lang="tr-TR" sz="1200" spc="-20" dirty="0">
                          <a:latin typeface="+mn-lt"/>
                          <a:ea typeface="Times New Roman"/>
                          <a:cs typeface="Times New Roman"/>
                        </a:rPr>
                        <a:t>m</a:t>
                      </a:r>
                      <a:r>
                        <a:rPr lang="tr-TR" sz="1200" dirty="0">
                          <a:latin typeface="+mn-lt"/>
                          <a:ea typeface="Times New Roman"/>
                          <a:cs typeface="Times New Roman"/>
                        </a:rPr>
                        <a:t>ode</a:t>
                      </a:r>
                      <a:r>
                        <a:rPr lang="tr-TR" sz="1200" spc="5" dirty="0">
                          <a:latin typeface="+mn-lt"/>
                          <a:ea typeface="Times New Roman"/>
                          <a:cs typeface="Times New Roman"/>
                        </a:rPr>
                        <a:t>l</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ö</a:t>
                      </a:r>
                      <a:r>
                        <a:rPr lang="tr-TR" sz="1200" dirty="0">
                          <a:latin typeface="+mn-lt"/>
                          <a:ea typeface="Times New Roman"/>
                          <a:cs typeface="Times New Roman"/>
                        </a:rPr>
                        <a:t>rnek</a:t>
                      </a:r>
                      <a:r>
                        <a:rPr lang="tr-TR" sz="1200" spc="-10" dirty="0">
                          <a:latin typeface="+mn-lt"/>
                          <a:ea typeface="Times New Roman"/>
                          <a:cs typeface="Times New Roman"/>
                        </a:rPr>
                        <a:t> </a:t>
                      </a:r>
                      <a:r>
                        <a:rPr lang="tr-TR" sz="1200" dirty="0">
                          <a:latin typeface="+mn-lt"/>
                          <a:ea typeface="Times New Roman"/>
                          <a:cs typeface="Times New Roman"/>
                        </a:rPr>
                        <a:t>a</a:t>
                      </a:r>
                      <a:r>
                        <a:rPr lang="tr-TR" sz="1200" spc="-10" dirty="0">
                          <a:latin typeface="+mn-lt"/>
                          <a:ea typeface="Times New Roman"/>
                          <a:cs typeface="Times New Roman"/>
                        </a:rPr>
                        <a:t>l</a:t>
                      </a:r>
                      <a:r>
                        <a:rPr lang="tr-TR" sz="1200" dirty="0">
                          <a:latin typeface="+mn-lt"/>
                          <a:ea typeface="Times New Roman"/>
                          <a:cs typeface="Times New Roman"/>
                        </a:rPr>
                        <a:t>ın</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10" dirty="0">
                          <a:latin typeface="+mn-lt"/>
                          <a:ea typeface="Times New Roman"/>
                          <a:cs typeface="Times New Roman"/>
                        </a:rPr>
                        <a:t> </a:t>
                      </a:r>
                      <a:r>
                        <a:rPr lang="tr-TR" sz="1200" dirty="0">
                          <a:latin typeface="+mn-lt"/>
                          <a:ea typeface="Times New Roman"/>
                          <a:cs typeface="Times New Roman"/>
                        </a:rPr>
                        <a:t>ha</a:t>
                      </a:r>
                      <a:r>
                        <a:rPr lang="tr-TR" sz="1200" spc="-10" dirty="0">
                          <a:latin typeface="+mn-lt"/>
                          <a:ea typeface="Times New Roman"/>
                          <a:cs typeface="Times New Roman"/>
                        </a:rPr>
                        <a:t>z</a:t>
                      </a:r>
                      <a:r>
                        <a:rPr lang="tr-TR" sz="1200" dirty="0">
                          <a:latin typeface="+mn-lt"/>
                          <a:ea typeface="Times New Roman"/>
                          <a:cs typeface="Times New Roman"/>
                        </a:rPr>
                        <a:t>ır</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12">
                <a:tc>
                  <a:txBody>
                    <a:bodyPr/>
                    <a:lstStyle/>
                    <a:p>
                      <a:pPr>
                        <a:lnSpc>
                          <a:spcPts val="600"/>
                        </a:lnSpc>
                        <a:spcAft>
                          <a:spcPts val="0"/>
                        </a:spcAft>
                      </a:pPr>
                      <a:endParaRPr lang="tr-TR" sz="1200" dirty="0">
                        <a:latin typeface="+mn-lt"/>
                        <a:ea typeface="Calibri"/>
                        <a:cs typeface="Times New Roman"/>
                      </a:endParaRPr>
                    </a:p>
                    <a:p>
                      <a:pPr marL="128270" marR="129540" algn="ctr">
                        <a:spcAft>
                          <a:spcPts val="0"/>
                        </a:spcAft>
                      </a:pPr>
                      <a:r>
                        <a:rPr lang="tr-TR" sz="1200" dirty="0">
                          <a:latin typeface="+mn-lt"/>
                          <a:ea typeface="Times New Roman"/>
                          <a:cs typeface="Times New Roman"/>
                        </a:rPr>
                        <a:t>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1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 pans</a:t>
                      </a:r>
                      <a:r>
                        <a:rPr lang="tr-TR" sz="1200" spc="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onl</a:t>
                      </a:r>
                      <a:r>
                        <a:rPr lang="tr-TR" sz="1200" spc="-10" dirty="0">
                          <a:latin typeface="+mn-lt"/>
                          <a:ea typeface="Times New Roman"/>
                          <a:cs typeface="Times New Roman"/>
                        </a:rPr>
                        <a:t>ar</a:t>
                      </a:r>
                      <a:r>
                        <a:rPr lang="tr-TR" sz="1200" dirty="0">
                          <a:latin typeface="+mn-lt"/>
                          <a:ea typeface="Times New Roman"/>
                          <a:cs typeface="Times New Roman"/>
                        </a:rPr>
                        <a:t>da</a:t>
                      </a:r>
                      <a:r>
                        <a:rPr lang="tr-TR" sz="1200" spc="-10" dirty="0">
                          <a:latin typeface="+mn-lt"/>
                          <a:ea typeface="Times New Roman"/>
                          <a:cs typeface="Times New Roman"/>
                        </a:rPr>
                        <a:t>k</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y</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hane hi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le</a:t>
                      </a:r>
                      <a:r>
                        <a:rPr lang="tr-TR" sz="1200" spc="5" dirty="0">
                          <a:latin typeface="+mn-lt"/>
                          <a:ea typeface="Times New Roman"/>
                          <a:cs typeface="Times New Roman"/>
                        </a:rPr>
                        <a:t>r</a:t>
                      </a:r>
                      <a:r>
                        <a:rPr lang="tr-TR" sz="1200" dirty="0">
                          <a:latin typeface="+mn-lt"/>
                          <a:ea typeface="Times New Roman"/>
                          <a:cs typeface="Times New Roman"/>
                        </a:rPr>
                        <a:t>i,</a:t>
                      </a:r>
                      <a:r>
                        <a:rPr lang="tr-TR" sz="1200" spc="-1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öne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25" dirty="0">
                          <a:latin typeface="+mn-lt"/>
                          <a:ea typeface="Times New Roman"/>
                          <a:cs typeface="Times New Roman"/>
                        </a:rPr>
                        <a:t> </a:t>
                      </a:r>
                      <a:r>
                        <a:rPr lang="tr-TR" sz="1200" dirty="0">
                          <a:latin typeface="+mn-lt"/>
                          <a:ea typeface="Times New Roman"/>
                          <a:cs typeface="Times New Roman"/>
                        </a:rPr>
                        <a:t>t</a:t>
                      </a:r>
                      <a:r>
                        <a:rPr lang="tr-TR" sz="1200" spc="-10" dirty="0">
                          <a:latin typeface="+mn-lt"/>
                          <a:ea typeface="Times New Roman"/>
                          <a:cs typeface="Times New Roman"/>
                        </a:rPr>
                        <a:t>a</a:t>
                      </a:r>
                      <a:r>
                        <a:rPr lang="tr-TR" sz="1200" dirty="0">
                          <a:latin typeface="+mn-lt"/>
                          <a:ea typeface="Times New Roman"/>
                          <a:cs typeface="Times New Roman"/>
                        </a:rPr>
                        <a:t>ra</a:t>
                      </a:r>
                      <a:r>
                        <a:rPr lang="tr-TR" sz="1200" spc="-10" dirty="0">
                          <a:latin typeface="+mn-lt"/>
                          <a:ea typeface="Times New Roman"/>
                          <a:cs typeface="Times New Roman"/>
                        </a:rPr>
                        <a:t>f</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an </a:t>
                      </a:r>
                      <a:r>
                        <a:rPr lang="tr-TR" sz="1200" spc="-10" dirty="0">
                          <a:latin typeface="+mn-lt"/>
                          <a:ea typeface="Times New Roman"/>
                          <a:cs typeface="Times New Roman"/>
                        </a:rPr>
                        <a:t>y</a:t>
                      </a:r>
                      <a:r>
                        <a:rPr lang="tr-TR" sz="1200" dirty="0">
                          <a:latin typeface="+mn-lt"/>
                          <a:ea typeface="Times New Roman"/>
                          <a:cs typeface="Times New Roman"/>
                        </a:rPr>
                        <a:t>ürü</a:t>
                      </a:r>
                      <a:r>
                        <a:rPr lang="tr-TR" sz="1200" spc="-10" dirty="0">
                          <a:latin typeface="+mn-lt"/>
                          <a:ea typeface="Times New Roman"/>
                          <a:cs typeface="Times New Roman"/>
                        </a:rPr>
                        <a:t>r</a:t>
                      </a:r>
                      <a:r>
                        <a:rPr lang="tr-TR" sz="1200" dirty="0">
                          <a:latin typeface="+mn-lt"/>
                          <a:ea typeface="Times New Roman"/>
                          <a:cs typeface="Times New Roman"/>
                        </a:rPr>
                        <a:t>lü</a:t>
                      </a:r>
                      <a:r>
                        <a:rPr lang="tr-TR" sz="1200" spc="-15" dirty="0">
                          <a:latin typeface="+mn-lt"/>
                          <a:ea typeface="Times New Roman"/>
                          <a:cs typeface="Times New Roman"/>
                        </a:rPr>
                        <a:t>k</a:t>
                      </a:r>
                      <a:r>
                        <a:rPr lang="tr-TR" sz="1200" dirty="0">
                          <a:latin typeface="+mn-lt"/>
                          <a:ea typeface="Times New Roman"/>
                          <a:cs typeface="Times New Roman"/>
                        </a:rPr>
                        <a:t>te</a:t>
                      </a:r>
                      <a:r>
                        <a:rPr lang="tr-TR" sz="1200" spc="-10" dirty="0">
                          <a:latin typeface="+mn-lt"/>
                          <a:ea typeface="Times New Roman"/>
                          <a:cs typeface="Times New Roman"/>
                        </a:rPr>
                        <a:t>k</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ev</a:t>
                      </a:r>
                      <a:r>
                        <a:rPr lang="tr-TR" sz="1200" spc="-10" dirty="0">
                          <a:latin typeface="+mn-lt"/>
                          <a:ea typeface="Times New Roman"/>
                          <a:cs typeface="Times New Roman"/>
                        </a:rPr>
                        <a:t>z</a:t>
                      </a:r>
                      <a:r>
                        <a:rPr lang="tr-TR" sz="1200" dirty="0">
                          <a:latin typeface="+mn-lt"/>
                          <a:ea typeface="Times New Roman"/>
                          <a:cs typeface="Times New Roman"/>
                        </a:rPr>
                        <a:t>uat</a:t>
                      </a:r>
                      <a:r>
                        <a:rPr lang="tr-TR" sz="1200" spc="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aps</a:t>
                      </a:r>
                      <a:r>
                        <a:rPr lang="tr-TR" sz="1200" spc="-1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ında a</a:t>
                      </a:r>
                      <a:r>
                        <a:rPr lang="tr-TR" sz="1200" spc="-15" dirty="0">
                          <a:latin typeface="+mn-lt"/>
                          <a:ea typeface="Times New Roman"/>
                          <a:cs typeface="Times New Roman"/>
                        </a:rPr>
                        <a:t>y</a:t>
                      </a:r>
                      <a:r>
                        <a:rPr lang="tr-TR" sz="1200" dirty="0">
                          <a:latin typeface="+mn-lt"/>
                          <a:ea typeface="Times New Roman"/>
                          <a:cs typeface="Times New Roman"/>
                        </a:rPr>
                        <a:t>da en az</a:t>
                      </a:r>
                      <a:r>
                        <a:rPr lang="tr-TR" sz="1200" spc="-10" dirty="0">
                          <a:latin typeface="+mn-lt"/>
                          <a:ea typeface="Times New Roman"/>
                          <a:cs typeface="Times New Roman"/>
                        </a:rPr>
                        <a:t> </a:t>
                      </a:r>
                      <a:r>
                        <a:rPr lang="tr-TR" sz="1200" dirty="0">
                          <a:latin typeface="+mn-lt"/>
                          <a:ea typeface="Times New Roman"/>
                          <a:cs typeface="Times New Roman"/>
                        </a:rPr>
                        <a:t>bir </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e</a:t>
                      </a:r>
                      <a:endParaRPr lang="tr-TR" sz="1200" dirty="0">
                        <a:latin typeface="+mn-lt"/>
                        <a:ea typeface="Calibri"/>
                        <a:cs typeface="Times New Roman"/>
                      </a:endParaRPr>
                    </a:p>
                    <a:p>
                      <a:pPr marL="64770">
                        <a:spcBef>
                          <a:spcPts val="5"/>
                        </a:spcBef>
                        <a:spcAft>
                          <a:spcPts val="0"/>
                        </a:spcAft>
                      </a:pPr>
                      <a:r>
                        <a:rPr lang="tr-TR" sz="1200" dirty="0">
                          <a:latin typeface="+mn-lt"/>
                          <a:ea typeface="Times New Roman"/>
                          <a:cs typeface="Times New Roman"/>
                        </a:rPr>
                        <a:t>Denetlenmekte</a:t>
                      </a:r>
                      <a:r>
                        <a:rPr lang="tr-TR" sz="1200" spc="-7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75"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li</a:t>
                      </a:r>
                      <a:r>
                        <a:rPr lang="tr-TR" sz="1200" spc="-7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5" dirty="0">
                          <a:latin typeface="+mn-lt"/>
                          <a:ea typeface="Times New Roman"/>
                          <a:cs typeface="Times New Roman"/>
                        </a:rPr>
                        <a:t>r</a:t>
                      </a:r>
                      <a:r>
                        <a:rPr lang="tr-TR" sz="1200" dirty="0">
                          <a:latin typeface="+mn-lt"/>
                          <a:ea typeface="Times New Roman"/>
                          <a:cs typeface="Times New Roman"/>
                        </a:rPr>
                        <a:t>da</a:t>
                      </a:r>
                      <a:r>
                        <a:rPr lang="tr-TR" sz="1200" spc="-75" dirty="0">
                          <a:latin typeface="+mn-lt"/>
                          <a:ea typeface="Times New Roman"/>
                          <a:cs typeface="Times New Roman"/>
                        </a:rPr>
                        <a:t> </a:t>
                      </a:r>
                      <a:r>
                        <a:rPr lang="tr-TR" sz="1200" spc="-45" dirty="0">
                          <a:latin typeface="+mn-lt"/>
                          <a:ea typeface="Times New Roman"/>
                          <a:cs typeface="Times New Roman"/>
                        </a:rPr>
                        <a:t>İ</a:t>
                      </a:r>
                      <a:r>
                        <a:rPr lang="tr-TR" sz="1200" dirty="0">
                          <a:latin typeface="+mn-lt"/>
                          <a:ea typeface="Times New Roman"/>
                          <a:cs typeface="Times New Roman"/>
                        </a:rPr>
                        <a:t>l/</a:t>
                      </a:r>
                      <a:r>
                        <a:rPr lang="tr-TR" sz="1200" spc="-45" dirty="0">
                          <a:latin typeface="+mn-lt"/>
                          <a:ea typeface="Times New Roman"/>
                          <a:cs typeface="Times New Roman"/>
                        </a:rPr>
                        <a:t>İ</a:t>
                      </a:r>
                      <a:r>
                        <a:rPr lang="tr-TR" sz="1200" dirty="0">
                          <a:latin typeface="+mn-lt"/>
                          <a:ea typeface="Times New Roman"/>
                          <a:cs typeface="Times New Roman"/>
                        </a:rPr>
                        <a:t>lçe</a:t>
                      </a:r>
                      <a:r>
                        <a:rPr lang="tr-TR" sz="1200" spc="-75"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ıda</a:t>
                      </a:r>
                      <a:r>
                        <a:rPr lang="tr-TR" sz="1200" spc="-85" dirty="0">
                          <a:latin typeface="+mn-lt"/>
                          <a:ea typeface="Times New Roman"/>
                          <a:cs typeface="Times New Roman"/>
                        </a:rPr>
                        <a:t> </a:t>
                      </a:r>
                      <a:r>
                        <a:rPr lang="tr-TR" sz="1200" dirty="0">
                          <a:latin typeface="+mn-lt"/>
                          <a:ea typeface="Times New Roman"/>
                          <a:cs typeface="Times New Roman"/>
                        </a:rPr>
                        <a:t>Ta</a:t>
                      </a:r>
                      <a:r>
                        <a:rPr lang="tr-TR" sz="1200" spc="-10" dirty="0">
                          <a:latin typeface="+mn-lt"/>
                          <a:ea typeface="Times New Roman"/>
                          <a:cs typeface="Times New Roman"/>
                        </a:rPr>
                        <a:t>rı</a:t>
                      </a:r>
                      <a:r>
                        <a:rPr lang="tr-TR" sz="1200" dirty="0">
                          <a:latin typeface="+mn-lt"/>
                          <a:ea typeface="Times New Roman"/>
                          <a:cs typeface="Times New Roman"/>
                        </a:rPr>
                        <a:t>m</a:t>
                      </a:r>
                      <a:r>
                        <a:rPr lang="tr-TR" sz="1200" spc="-8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Hay</a:t>
                      </a:r>
                      <a:r>
                        <a:rPr lang="tr-TR" sz="1200" spc="-15" dirty="0">
                          <a:latin typeface="+mn-lt"/>
                          <a:ea typeface="Times New Roman"/>
                          <a:cs typeface="Times New Roman"/>
                        </a:rPr>
                        <a:t>v</a:t>
                      </a:r>
                      <a:r>
                        <a:rPr lang="tr-TR" sz="1200" dirty="0">
                          <a:latin typeface="+mn-lt"/>
                          <a:ea typeface="Times New Roman"/>
                          <a:cs typeface="Times New Roman"/>
                        </a:rPr>
                        <a:t>ancılık</a:t>
                      </a:r>
                      <a:r>
                        <a:rPr lang="tr-TR" sz="1200" spc="-85" dirty="0">
                          <a:latin typeface="+mn-lt"/>
                          <a:ea typeface="Times New Roman"/>
                          <a:cs typeface="Times New Roman"/>
                        </a:rPr>
                        <a:t> </a:t>
                      </a:r>
                      <a:r>
                        <a:rPr lang="tr-TR" sz="1200" dirty="0">
                          <a:latin typeface="+mn-lt"/>
                          <a:ea typeface="Times New Roman"/>
                          <a:cs typeface="Times New Roman"/>
                        </a:rPr>
                        <a:t>Müd</a:t>
                      </a:r>
                      <a:r>
                        <a:rPr lang="tr-TR" sz="1200" spc="-10" dirty="0">
                          <a:latin typeface="+mn-lt"/>
                          <a:ea typeface="Times New Roman"/>
                          <a:cs typeface="Times New Roman"/>
                        </a:rPr>
                        <a:t>ü</a:t>
                      </a:r>
                      <a:r>
                        <a:rPr lang="tr-TR" sz="1200" dirty="0">
                          <a:latin typeface="+mn-lt"/>
                          <a:ea typeface="Times New Roman"/>
                          <a:cs typeface="Times New Roman"/>
                        </a:rPr>
                        <a:t>r</a:t>
                      </a:r>
                      <a:r>
                        <a:rPr lang="tr-TR" sz="1200" spc="-10" dirty="0">
                          <a:latin typeface="+mn-lt"/>
                          <a:ea typeface="Times New Roman"/>
                          <a:cs typeface="Times New Roman"/>
                        </a:rPr>
                        <a:t>l</a:t>
                      </a:r>
                      <a:r>
                        <a:rPr lang="tr-TR" sz="1200" spc="-15" dirty="0">
                          <a:latin typeface="+mn-lt"/>
                          <a:ea typeface="Times New Roman"/>
                          <a:cs typeface="Times New Roman"/>
                        </a:rPr>
                        <a:t>üğ</a:t>
                      </a:r>
                      <a:r>
                        <a:rPr lang="tr-TR" sz="1200" dirty="0">
                          <a:latin typeface="+mn-lt"/>
                          <a:ea typeface="Times New Roman"/>
                          <a:cs typeface="Times New Roman"/>
                        </a:rPr>
                        <a:t>ü’nden</a:t>
                      </a:r>
                      <a:r>
                        <a:rPr lang="tr-TR" sz="1200" spc="-75" dirty="0">
                          <a:latin typeface="+mn-lt"/>
                          <a:ea typeface="Times New Roman"/>
                          <a:cs typeface="Times New Roman"/>
                        </a:rPr>
                        <a:t> </a:t>
                      </a:r>
                      <a:r>
                        <a:rPr lang="tr-TR" sz="1200" dirty="0">
                          <a:latin typeface="+mn-lt"/>
                          <a:ea typeface="Times New Roman"/>
                          <a:cs typeface="Times New Roman"/>
                        </a:rPr>
                        <a:t>de</a:t>
                      </a:r>
                      <a:r>
                        <a:rPr lang="tr-TR" sz="1200" spc="-10" dirty="0">
                          <a:latin typeface="+mn-lt"/>
                          <a:ea typeface="Times New Roman"/>
                          <a:cs typeface="Times New Roman"/>
                        </a:rPr>
                        <a:t>s</a:t>
                      </a:r>
                      <a:r>
                        <a:rPr lang="tr-TR" sz="1200" dirty="0">
                          <a:latin typeface="+mn-lt"/>
                          <a:ea typeface="Times New Roman"/>
                          <a:cs typeface="Times New Roman"/>
                        </a:rPr>
                        <a:t>tek</a:t>
                      </a:r>
                      <a:r>
                        <a:rPr lang="tr-TR" sz="1200" spc="-80" dirty="0">
                          <a:latin typeface="+mn-lt"/>
                          <a:ea typeface="Times New Roman"/>
                          <a:cs typeface="Times New Roman"/>
                        </a:rPr>
                        <a:t> </a:t>
                      </a:r>
                      <a:r>
                        <a:rPr lang="tr-TR" sz="1200" dirty="0">
                          <a:latin typeface="+mn-lt"/>
                          <a:ea typeface="Times New Roman"/>
                          <a:cs typeface="Times New Roman"/>
                        </a:rPr>
                        <a:t>a</a:t>
                      </a:r>
                      <a:r>
                        <a:rPr lang="tr-TR" sz="1200" spc="-10" dirty="0">
                          <a:latin typeface="+mn-lt"/>
                          <a:ea typeface="Times New Roman"/>
                          <a:cs typeface="Times New Roman"/>
                        </a:rPr>
                        <a:t>l</a:t>
                      </a:r>
                      <a:r>
                        <a:rPr lang="tr-TR" sz="1200" dirty="0">
                          <a:latin typeface="+mn-lt"/>
                          <a:ea typeface="Times New Roman"/>
                          <a:cs typeface="Times New Roman"/>
                        </a:rPr>
                        <a:t>ın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d</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y</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ha</a:t>
                      </a:r>
                      <a:r>
                        <a:rPr lang="tr-TR" sz="1200" spc="10" dirty="0">
                          <a:latin typeface="+mn-lt"/>
                          <a:ea typeface="Times New Roman"/>
                          <a:cs typeface="Times New Roman"/>
                        </a:rPr>
                        <a:t>n</a:t>
                      </a:r>
                      <a:r>
                        <a:rPr lang="tr-TR" sz="1200" dirty="0">
                          <a:latin typeface="+mn-lt"/>
                          <a:ea typeface="Times New Roman"/>
                          <a:cs typeface="Times New Roman"/>
                        </a:rPr>
                        <a:t>e o</a:t>
                      </a:r>
                      <a:r>
                        <a:rPr lang="tr-TR" sz="1200" spc="-10" dirty="0">
                          <a:latin typeface="+mn-lt"/>
                          <a:ea typeface="Times New Roman"/>
                          <a:cs typeface="Times New Roman"/>
                        </a:rPr>
                        <a:t>r</a:t>
                      </a:r>
                      <a:r>
                        <a:rPr lang="tr-TR" sz="1200" dirty="0">
                          <a:latin typeface="+mn-lt"/>
                          <a:ea typeface="Times New Roman"/>
                          <a:cs typeface="Times New Roman"/>
                        </a:rPr>
                        <a:t>ta</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5" dirty="0">
                          <a:latin typeface="+mn-lt"/>
                          <a:ea typeface="Times New Roman"/>
                          <a:cs typeface="Times New Roman"/>
                        </a:rPr>
                        <a:t>r</a:t>
                      </a:r>
                      <a:r>
                        <a:rPr lang="tr-TR" sz="1200" dirty="0">
                          <a:latin typeface="+mn-lt"/>
                          <a:ea typeface="Times New Roman"/>
                          <a:cs typeface="Times New Roman"/>
                        </a:rPr>
                        <a:t>ı,</a:t>
                      </a:r>
                      <a:r>
                        <a:rPr lang="tr-TR" sz="1200" spc="-15" dirty="0">
                          <a:latin typeface="+mn-lt"/>
                          <a:ea typeface="Times New Roman"/>
                          <a:cs typeface="Times New Roman"/>
                        </a:rPr>
                        <a:t> y</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ece</a:t>
                      </a:r>
                      <a:r>
                        <a:rPr lang="tr-TR" sz="1200" spc="15" dirty="0">
                          <a:latin typeface="+mn-lt"/>
                          <a:ea typeface="Times New Roman"/>
                          <a:cs typeface="Times New Roman"/>
                        </a:rPr>
                        <a:t>k</a:t>
                      </a:r>
                      <a:r>
                        <a:rPr lang="tr-TR" sz="1200" spc="-20" dirty="0">
                          <a:latin typeface="+mn-lt"/>
                          <a:ea typeface="Times New Roman"/>
                          <a:cs typeface="Times New Roman"/>
                        </a:rPr>
                        <a:t>-</a:t>
                      </a:r>
                      <a:r>
                        <a:rPr lang="tr-TR" sz="1200" dirty="0">
                          <a:latin typeface="+mn-lt"/>
                          <a:ea typeface="Times New Roman"/>
                          <a:cs typeface="Times New Roman"/>
                        </a:rPr>
                        <a:t>içece</a:t>
                      </a:r>
                      <a:r>
                        <a:rPr lang="tr-TR" sz="1200" spc="-15" dirty="0">
                          <a:latin typeface="+mn-lt"/>
                          <a:ea typeface="Times New Roman"/>
                          <a:cs typeface="Times New Roman"/>
                        </a:rPr>
                        <a:t>k</a:t>
                      </a:r>
                      <a:r>
                        <a:rPr lang="tr-TR" sz="1200" dirty="0">
                          <a:latin typeface="+mn-lt"/>
                          <a:ea typeface="Times New Roman"/>
                          <a:cs typeface="Times New Roman"/>
                        </a:rPr>
                        <a:t>le</a:t>
                      </a:r>
                      <a:r>
                        <a:rPr lang="tr-TR" sz="1200" spc="5" dirty="0">
                          <a:latin typeface="+mn-lt"/>
                          <a:ea typeface="Times New Roman"/>
                          <a:cs typeface="Times New Roman"/>
                        </a:rPr>
                        <a:t>r</a:t>
                      </a:r>
                      <a:r>
                        <a:rPr lang="tr-TR" sz="120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ece</a:t>
                      </a:r>
                      <a:r>
                        <a:rPr lang="tr-TR" sz="1200" spc="5" dirty="0">
                          <a:latin typeface="+mn-lt"/>
                          <a:ea typeface="Times New Roman"/>
                          <a:cs typeface="Times New Roman"/>
                        </a:rPr>
                        <a:t>k</a:t>
                      </a:r>
                      <a:r>
                        <a:rPr lang="tr-TR" sz="1200" spc="-20" dirty="0">
                          <a:latin typeface="+mn-lt"/>
                          <a:ea typeface="Times New Roman"/>
                          <a:cs typeface="Times New Roman"/>
                        </a:rPr>
                        <a:t>-</a:t>
                      </a:r>
                      <a:r>
                        <a:rPr lang="tr-TR" sz="1200" dirty="0">
                          <a:latin typeface="+mn-lt"/>
                          <a:ea typeface="Times New Roman"/>
                          <a:cs typeface="Times New Roman"/>
                        </a:rPr>
                        <a:t>içecek</a:t>
                      </a:r>
                      <a:r>
                        <a:rPr lang="tr-TR" sz="1200" spc="-15" dirty="0">
                          <a:latin typeface="+mn-lt"/>
                          <a:ea typeface="Times New Roman"/>
                          <a:cs typeface="Times New Roman"/>
                        </a:rPr>
                        <a:t> </a:t>
                      </a:r>
                      <a:r>
                        <a:rPr lang="tr-TR" sz="1200" dirty="0">
                          <a:latin typeface="+mn-lt"/>
                          <a:ea typeface="Times New Roman"/>
                          <a:cs typeface="Times New Roman"/>
                        </a:rPr>
                        <a:t>hi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0" dirty="0">
                          <a:latin typeface="+mn-lt"/>
                          <a:ea typeface="Times New Roman"/>
                          <a:cs typeface="Times New Roman"/>
                        </a:rPr>
                        <a:t>s</a:t>
                      </a:r>
                      <a:r>
                        <a:rPr lang="tr-TR" sz="1200" dirty="0">
                          <a:latin typeface="+mn-lt"/>
                          <a:ea typeface="Times New Roman"/>
                          <a:cs typeface="Times New Roman"/>
                        </a:rPr>
                        <a:t>un</a:t>
                      </a:r>
                      <a:r>
                        <a:rPr lang="tr-TR" sz="1200" spc="10" dirty="0">
                          <a:latin typeface="+mn-lt"/>
                          <a:ea typeface="Times New Roman"/>
                          <a:cs typeface="Times New Roman"/>
                        </a:rPr>
                        <a:t>a</a:t>
                      </a:r>
                      <a:r>
                        <a:rPr lang="tr-TR" sz="1200" dirty="0">
                          <a:latin typeface="+mn-lt"/>
                          <a:ea typeface="Times New Roman"/>
                          <a:cs typeface="Times New Roman"/>
                        </a:rPr>
                        <a:t>n</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ın </a:t>
                      </a:r>
                      <a:r>
                        <a:rPr lang="tr-TR" sz="1200" spc="-10" dirty="0">
                          <a:latin typeface="+mn-lt"/>
                          <a:ea typeface="Times New Roman"/>
                          <a:cs typeface="Times New Roman"/>
                        </a:rPr>
                        <a:t>f</a:t>
                      </a:r>
                      <a:r>
                        <a:rPr lang="tr-TR" sz="1200" dirty="0">
                          <a:latin typeface="+mn-lt"/>
                          <a:ea typeface="Times New Roman"/>
                          <a:cs typeface="Times New Roman"/>
                        </a:rPr>
                        <a:t>a</a:t>
                      </a:r>
                      <a:r>
                        <a:rPr lang="tr-TR" sz="1200" spc="-10" dirty="0">
                          <a:latin typeface="+mn-lt"/>
                          <a:ea typeface="Times New Roman"/>
                          <a:cs typeface="Times New Roman"/>
                        </a:rPr>
                        <a:t>a</a:t>
                      </a:r>
                      <a:r>
                        <a:rPr lang="tr-TR" sz="1200" dirty="0">
                          <a:latin typeface="+mn-lt"/>
                          <a:ea typeface="Times New Roman"/>
                          <a:cs typeface="Times New Roman"/>
                        </a:rPr>
                        <a:t>li</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 </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v</a:t>
                      </a:r>
                      <a:r>
                        <a:rPr lang="tr-TR" sz="1200" spc="-10" dirty="0">
                          <a:latin typeface="+mn-lt"/>
                          <a:ea typeface="Times New Roman"/>
                          <a:cs typeface="Times New Roman"/>
                        </a:rPr>
                        <a:t>z</a:t>
                      </a:r>
                      <a:r>
                        <a:rPr lang="tr-TR" sz="1200" dirty="0">
                          <a:latin typeface="+mn-lt"/>
                          <a:ea typeface="Times New Roman"/>
                          <a:cs typeface="Times New Roman"/>
                        </a:rPr>
                        <a:t>ua</a:t>
                      </a:r>
                      <a:r>
                        <a:rPr lang="tr-TR" sz="1200" spc="5" dirty="0">
                          <a:latin typeface="+mn-lt"/>
                          <a:ea typeface="Times New Roman"/>
                          <a:cs typeface="Times New Roman"/>
                        </a:rPr>
                        <a:t>t</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 u</a:t>
                      </a:r>
                      <a:r>
                        <a:rPr lang="tr-TR" sz="1200" spc="-10" dirty="0">
                          <a:latin typeface="+mn-lt"/>
                          <a:ea typeface="Times New Roman"/>
                          <a:cs typeface="Times New Roman"/>
                        </a:rPr>
                        <a:t>y</a:t>
                      </a:r>
                      <a:r>
                        <a:rPr lang="tr-TR" sz="1200" spc="-15" dirty="0">
                          <a:latin typeface="+mn-lt"/>
                          <a:ea typeface="Times New Roman"/>
                          <a:cs typeface="Times New Roman"/>
                        </a:rPr>
                        <a:t>g</a:t>
                      </a:r>
                      <a:r>
                        <a:rPr lang="tr-TR" sz="1200" dirty="0">
                          <a:latin typeface="+mn-lt"/>
                          <a:ea typeface="Times New Roman"/>
                          <a:cs typeface="Times New Roman"/>
                        </a:rPr>
                        <a:t>un ol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12">
                <a:tc>
                  <a:txBody>
                    <a:bodyPr/>
                    <a:lstStyle/>
                    <a:p>
                      <a:pPr>
                        <a:lnSpc>
                          <a:spcPts val="600"/>
                        </a:lnSpc>
                        <a:spcAft>
                          <a:spcPts val="0"/>
                        </a:spcAft>
                      </a:pPr>
                      <a:endParaRPr lang="tr-TR" sz="1200" dirty="0">
                        <a:latin typeface="+mn-lt"/>
                        <a:ea typeface="Calibri"/>
                        <a:cs typeface="Times New Roman"/>
                      </a:endParaRPr>
                    </a:p>
                    <a:p>
                      <a:pPr marL="128270" marR="129540" algn="ctr">
                        <a:spcAft>
                          <a:spcPts val="0"/>
                        </a:spcAft>
                      </a:pPr>
                      <a:r>
                        <a:rPr lang="tr-TR" sz="1200" dirty="0">
                          <a:latin typeface="+mn-lt"/>
                          <a:ea typeface="Times New Roman"/>
                          <a:cs typeface="Times New Roman"/>
                        </a:rPr>
                        <a:t>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pans</a:t>
                      </a:r>
                      <a:r>
                        <a:rPr lang="tr-TR" sz="1200" spc="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onlu</a:t>
                      </a:r>
                      <a:r>
                        <a:rPr lang="tr-TR" sz="1200" spc="-3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ulla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2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ıda</a:t>
                      </a:r>
                      <a:r>
                        <a:rPr lang="tr-TR" sz="1200" spc="-20" dirty="0">
                          <a:latin typeface="+mn-lt"/>
                          <a:ea typeface="Times New Roman"/>
                          <a:cs typeface="Times New Roman"/>
                        </a:rPr>
                        <a:t> </a:t>
                      </a:r>
                      <a:r>
                        <a:rPr lang="tr-TR" sz="1200" spc="-10" dirty="0">
                          <a:latin typeface="+mn-lt"/>
                          <a:ea typeface="Times New Roman"/>
                          <a:cs typeface="Times New Roman"/>
                        </a:rPr>
                        <a:t>d</a:t>
                      </a:r>
                      <a:r>
                        <a:rPr lang="tr-TR" sz="1200" dirty="0">
                          <a:latin typeface="+mn-lt"/>
                          <a:ea typeface="Times New Roman"/>
                          <a:cs typeface="Times New Roman"/>
                        </a:rPr>
                        <a:t>epo</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5" dirty="0">
                          <a:latin typeface="+mn-lt"/>
                          <a:ea typeface="Times New Roman"/>
                          <a:cs typeface="Times New Roman"/>
                        </a:rPr>
                        <a:t> </a:t>
                      </a:r>
                      <a:r>
                        <a:rPr lang="tr-TR" sz="1200" spc="-10" dirty="0">
                          <a:latin typeface="+mn-lt"/>
                          <a:ea typeface="Times New Roman"/>
                          <a:cs typeface="Times New Roman"/>
                        </a:rPr>
                        <a:t>(</a:t>
                      </a:r>
                      <a:r>
                        <a:rPr lang="tr-TR" sz="1200" dirty="0">
                          <a:latin typeface="+mn-lt"/>
                          <a:ea typeface="Times New Roman"/>
                          <a:cs typeface="Times New Roman"/>
                        </a:rPr>
                        <a:t>s</a:t>
                      </a:r>
                      <a:r>
                        <a:rPr lang="tr-TR" sz="1200" spc="-10" dirty="0">
                          <a:latin typeface="+mn-lt"/>
                          <a:ea typeface="Times New Roman"/>
                          <a:cs typeface="Times New Roman"/>
                        </a:rPr>
                        <a:t>o</a:t>
                      </a:r>
                      <a:r>
                        <a:rPr lang="tr-TR" sz="1200" spc="-15" dirty="0">
                          <a:latin typeface="+mn-lt"/>
                          <a:ea typeface="Times New Roman"/>
                          <a:cs typeface="Times New Roman"/>
                        </a:rPr>
                        <a:t>ğ</a:t>
                      </a:r>
                      <a:r>
                        <a:rPr lang="tr-TR" sz="1200" spc="10" dirty="0">
                          <a:latin typeface="+mn-lt"/>
                          <a:ea typeface="Times New Roman"/>
                          <a:cs typeface="Times New Roman"/>
                        </a:rPr>
                        <a:t>u</a:t>
                      </a:r>
                      <a:r>
                        <a:rPr lang="tr-TR" sz="1200" dirty="0">
                          <a:latin typeface="+mn-lt"/>
                          <a:ea typeface="Times New Roman"/>
                          <a:cs typeface="Times New Roman"/>
                        </a:rPr>
                        <a:t>k</a:t>
                      </a:r>
                      <a:r>
                        <a:rPr lang="tr-TR" sz="1200" spc="-35" dirty="0">
                          <a:latin typeface="+mn-lt"/>
                          <a:ea typeface="Times New Roman"/>
                          <a:cs typeface="Times New Roman"/>
                        </a:rPr>
                        <a:t> </a:t>
                      </a:r>
                      <a:r>
                        <a:rPr lang="tr-TR" sz="1200" dirty="0">
                          <a:latin typeface="+mn-lt"/>
                          <a:ea typeface="Times New Roman"/>
                          <a:cs typeface="Times New Roman"/>
                        </a:rPr>
                        <a:t>ha</a:t>
                      </a:r>
                      <a:r>
                        <a:rPr lang="tr-TR" sz="1200" spc="-10" dirty="0">
                          <a:latin typeface="+mn-lt"/>
                          <a:ea typeface="Times New Roman"/>
                          <a:cs typeface="Times New Roman"/>
                        </a:rPr>
                        <a:t>v</a:t>
                      </a:r>
                      <a:r>
                        <a:rPr lang="tr-TR" sz="1200" dirty="0">
                          <a:latin typeface="+mn-lt"/>
                          <a:ea typeface="Times New Roman"/>
                          <a:cs typeface="Times New Roman"/>
                        </a:rPr>
                        <a:t>a</a:t>
                      </a:r>
                      <a:r>
                        <a:rPr lang="tr-TR" sz="1200" spc="-15" dirty="0">
                          <a:latin typeface="+mn-lt"/>
                          <a:ea typeface="Times New Roman"/>
                          <a:cs typeface="Times New Roman"/>
                        </a:rPr>
                        <a:t> </a:t>
                      </a:r>
                      <a:r>
                        <a:rPr lang="tr-TR" sz="1200" dirty="0">
                          <a:latin typeface="+mn-lt"/>
                          <a:ea typeface="Times New Roman"/>
                          <a:cs typeface="Times New Roman"/>
                        </a:rPr>
                        <a:t>deposu,</a:t>
                      </a:r>
                      <a:r>
                        <a:rPr lang="tr-TR" sz="1200" spc="-2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ıd</a:t>
                      </a:r>
                      <a:r>
                        <a:rPr lang="tr-TR" sz="1200" spc="-10" dirty="0">
                          <a:latin typeface="+mn-lt"/>
                          <a:ea typeface="Times New Roman"/>
                          <a:cs typeface="Times New Roman"/>
                        </a:rPr>
                        <a:t>a</a:t>
                      </a:r>
                      <a:r>
                        <a:rPr lang="tr-TR" sz="1200" dirty="0">
                          <a:latin typeface="+mn-lt"/>
                          <a:ea typeface="Times New Roman"/>
                          <a:cs typeface="Times New Roman"/>
                        </a:rPr>
                        <a:t>,</a:t>
                      </a:r>
                      <a:r>
                        <a:rPr lang="tr-TR" sz="1200" spc="-2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aş</a:t>
                      </a:r>
                      <a:r>
                        <a:rPr lang="tr-TR" sz="1200" spc="-20" dirty="0">
                          <a:latin typeface="+mn-lt"/>
                          <a:ea typeface="Times New Roman"/>
                          <a:cs typeface="Times New Roman"/>
                        </a:rPr>
                        <a:t> </a:t>
                      </a:r>
                      <a:r>
                        <a:rPr lang="tr-TR" sz="1200" dirty="0">
                          <a:latin typeface="+mn-lt"/>
                          <a:ea typeface="Times New Roman"/>
                          <a:cs typeface="Times New Roman"/>
                        </a:rPr>
                        <a:t>seb</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 m</a:t>
                      </a:r>
                      <a:r>
                        <a:rPr lang="tr-TR" sz="1200" dirty="0">
                          <a:latin typeface="+mn-lt"/>
                          <a:ea typeface="Times New Roman"/>
                          <a:cs typeface="Times New Roman"/>
                        </a:rPr>
                        <a:t>ey</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deposu</a:t>
                      </a:r>
                      <a:r>
                        <a:rPr lang="tr-TR" sz="1200" spc="-2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b)</a:t>
                      </a:r>
                      <a:r>
                        <a:rPr lang="tr-TR" sz="1200" spc="-2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ev</a:t>
                      </a:r>
                      <a:r>
                        <a:rPr lang="tr-TR" sz="1200" spc="-10" dirty="0">
                          <a:latin typeface="+mn-lt"/>
                          <a:ea typeface="Times New Roman"/>
                          <a:cs typeface="Times New Roman"/>
                        </a:rPr>
                        <a:t>z</a:t>
                      </a:r>
                      <a:r>
                        <a:rPr lang="tr-TR" sz="1200" dirty="0">
                          <a:latin typeface="+mn-lt"/>
                          <a:ea typeface="Times New Roman"/>
                          <a:cs typeface="Times New Roman"/>
                        </a:rPr>
                        <a:t>ua</a:t>
                      </a:r>
                      <a:r>
                        <a:rPr lang="tr-TR" sz="1200" spc="5" dirty="0">
                          <a:latin typeface="+mn-lt"/>
                          <a:ea typeface="Times New Roman"/>
                          <a:cs typeface="Times New Roman"/>
                        </a:rPr>
                        <a:t>t</a:t>
                      </a:r>
                      <a:r>
                        <a:rPr lang="tr-TR" sz="1200" dirty="0">
                          <a:latin typeface="+mn-lt"/>
                          <a:ea typeface="Times New Roman"/>
                          <a:cs typeface="Times New Roman"/>
                        </a:rPr>
                        <a:t>a</a:t>
                      </a:r>
                      <a:r>
                        <a:rPr lang="tr-TR" sz="1200" spc="-20" dirty="0">
                          <a:latin typeface="+mn-lt"/>
                          <a:ea typeface="Times New Roman"/>
                          <a:cs typeface="Times New Roman"/>
                        </a:rPr>
                        <a:t> </a:t>
                      </a:r>
                      <a:r>
                        <a:rPr lang="tr-TR" sz="1200" dirty="0">
                          <a:latin typeface="+mn-lt"/>
                          <a:ea typeface="Times New Roman"/>
                          <a:cs typeface="Times New Roman"/>
                        </a:rPr>
                        <a:t>u</a:t>
                      </a:r>
                      <a:r>
                        <a:rPr lang="tr-TR" sz="1200" spc="20" dirty="0">
                          <a:latin typeface="+mn-lt"/>
                          <a:ea typeface="Times New Roman"/>
                          <a:cs typeface="Times New Roman"/>
                        </a:rPr>
                        <a:t>y</a:t>
                      </a:r>
                      <a:r>
                        <a:rPr lang="tr-TR" sz="1200" spc="-15" dirty="0">
                          <a:latin typeface="+mn-lt"/>
                          <a:ea typeface="Times New Roman"/>
                          <a:cs typeface="Times New Roman"/>
                        </a:rPr>
                        <a:t>g</a:t>
                      </a:r>
                      <a:r>
                        <a:rPr lang="tr-TR" sz="1200" dirty="0">
                          <a:latin typeface="+mn-lt"/>
                          <a:ea typeface="Times New Roman"/>
                          <a:cs typeface="Times New Roman"/>
                        </a:rPr>
                        <a:t>un</a:t>
                      </a:r>
                      <a:r>
                        <a:rPr lang="tr-TR" sz="1200" spc="-20" dirty="0">
                          <a:latin typeface="+mn-lt"/>
                          <a:ea typeface="Times New Roman"/>
                          <a:cs typeface="Times New Roman"/>
                        </a:rPr>
                        <a:t> </a:t>
                      </a:r>
                      <a:r>
                        <a:rPr lang="tr-TR" sz="1200" dirty="0" smtClean="0">
                          <a:latin typeface="+mn-lt"/>
                          <a:ea typeface="Times New Roman"/>
                          <a:cs typeface="Times New Roman"/>
                        </a:rPr>
                        <a:t>ola</a:t>
                      </a:r>
                      <a:r>
                        <a:rPr lang="tr-TR" sz="1200" spc="5" dirty="0" smtClean="0">
                          <a:latin typeface="+mn-lt"/>
                          <a:ea typeface="Times New Roman"/>
                          <a:cs typeface="Times New Roman"/>
                        </a:rPr>
                        <a:t>r</a:t>
                      </a:r>
                      <a:r>
                        <a:rPr lang="tr-TR" sz="1200" dirty="0" smtClean="0">
                          <a:latin typeface="+mn-lt"/>
                          <a:ea typeface="Times New Roman"/>
                          <a:cs typeface="Times New Roman"/>
                        </a:rPr>
                        <a:t>ak</a:t>
                      </a:r>
                      <a:r>
                        <a:rPr lang="tr-TR" sz="1200" baseline="0" dirty="0" smtClean="0">
                          <a:latin typeface="+mn-lt"/>
                          <a:ea typeface="Times New Roman"/>
                          <a:cs typeface="Times New Roman"/>
                        </a:rPr>
                        <a:t> </a:t>
                      </a:r>
                      <a:r>
                        <a:rPr lang="tr-TR" sz="1200" dirty="0" smtClean="0">
                          <a:latin typeface="+mn-lt"/>
                          <a:ea typeface="Times New Roman"/>
                          <a:cs typeface="Times New Roman"/>
                        </a:rPr>
                        <a:t>ayda </a:t>
                      </a:r>
                      <a:r>
                        <a:rPr lang="tr-TR" sz="1200" dirty="0">
                          <a:latin typeface="+mn-lt"/>
                          <a:ea typeface="Times New Roman"/>
                          <a:cs typeface="Times New Roman"/>
                        </a:rPr>
                        <a:t>en az</a:t>
                      </a:r>
                      <a:r>
                        <a:rPr lang="tr-TR" sz="1200" spc="-10" dirty="0">
                          <a:latin typeface="+mn-lt"/>
                          <a:ea typeface="Times New Roman"/>
                          <a:cs typeface="Times New Roman"/>
                        </a:rPr>
                        <a:t> </a:t>
                      </a:r>
                      <a:r>
                        <a:rPr lang="tr-TR" sz="1200" dirty="0">
                          <a:latin typeface="+mn-lt"/>
                          <a:ea typeface="Times New Roman"/>
                          <a:cs typeface="Times New Roman"/>
                        </a:rPr>
                        <a:t>bir</a:t>
                      </a:r>
                      <a:r>
                        <a:rPr lang="tr-TR" sz="1200" spc="-1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 d</a:t>
                      </a:r>
                      <a:r>
                        <a:rPr lang="tr-TR" sz="1200" spc="-10" dirty="0">
                          <a:latin typeface="+mn-lt"/>
                          <a:ea typeface="Times New Roman"/>
                          <a:cs typeface="Times New Roman"/>
                        </a:rPr>
                        <a:t>e</a:t>
                      </a:r>
                      <a:r>
                        <a:rPr lang="tr-TR" sz="1200" dirty="0">
                          <a:latin typeface="+mn-lt"/>
                          <a:ea typeface="Times New Roman"/>
                          <a:cs typeface="Times New Roman"/>
                        </a:rPr>
                        <a:t>ne</a:t>
                      </a:r>
                      <a:r>
                        <a:rPr lang="tr-TR" sz="1200" spc="-10" dirty="0">
                          <a:latin typeface="+mn-lt"/>
                          <a:ea typeface="Times New Roman"/>
                          <a:cs typeface="Times New Roman"/>
                        </a:rPr>
                        <a:t>t</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n</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90">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90550">
                        <a:lnSpc>
                          <a:spcPts val="1230"/>
                        </a:lnSpc>
                        <a:spcAft>
                          <a:spcPts val="0"/>
                        </a:spcAft>
                        <a:tabLst>
                          <a:tab pos="3093085" algn="l"/>
                        </a:tabLs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oop</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10" dirty="0">
                          <a:latin typeface="+mn-lt"/>
                          <a:ea typeface="Times New Roman"/>
                          <a:cs typeface="Times New Roman"/>
                        </a:rPr>
                        <a:t>a</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f</a:t>
                      </a:r>
                      <a:r>
                        <a:rPr lang="tr-TR" sz="1200" spc="-10" dirty="0">
                          <a:latin typeface="+mn-lt"/>
                          <a:ea typeface="Times New Roman"/>
                          <a:cs typeface="Times New Roman"/>
                        </a:rPr>
                        <a:t>i</a:t>
                      </a:r>
                      <a:r>
                        <a:rPr lang="tr-TR" sz="1200" dirty="0">
                          <a:latin typeface="+mn-lt"/>
                          <a:ea typeface="Times New Roman"/>
                          <a:cs typeface="Times New Roman"/>
                        </a:rPr>
                        <a:t>:</a:t>
                      </a:r>
                      <a:r>
                        <a:rPr lang="tr-TR" sz="1200" spc="5" dirty="0">
                          <a:latin typeface="+mn-lt"/>
                          <a:ea typeface="Times New Roman"/>
                          <a:cs typeface="Times New Roman"/>
                        </a:rPr>
                        <a:t> </a:t>
                      </a:r>
                      <a:r>
                        <a:rPr lang="tr-TR" sz="1200" spc="-10" dirty="0">
                          <a:latin typeface="+mn-lt"/>
                          <a:ea typeface="Times New Roman"/>
                          <a:cs typeface="Times New Roman"/>
                        </a:rPr>
                        <a:t>Y</a:t>
                      </a:r>
                      <a:r>
                        <a:rPr lang="tr-TR" sz="1200" dirty="0">
                          <a:latin typeface="+mn-lt"/>
                          <a:ea typeface="Times New Roman"/>
                          <a:cs typeface="Times New Roman"/>
                        </a:rPr>
                        <a:t>ok</a:t>
                      </a:r>
                      <a:r>
                        <a:rPr lang="tr-TR" sz="1200" spc="-15" dirty="0">
                          <a:latin typeface="+mn-lt"/>
                          <a:ea typeface="Times New Roman"/>
                          <a:cs typeface="Times New Roman"/>
                        </a:rPr>
                        <a:t> </a:t>
                      </a:r>
                      <a:r>
                        <a:rPr lang="tr-TR" sz="1200" dirty="0">
                          <a:latin typeface="+mn-lt"/>
                          <a:ea typeface="Times New Roman"/>
                          <a:cs typeface="Times New Roman"/>
                        </a:rPr>
                        <a:t>□	</a:t>
                      </a:r>
                      <a:r>
                        <a:rPr lang="tr-TR" sz="1200" spc="5" dirty="0">
                          <a:latin typeface="+mn-lt"/>
                          <a:ea typeface="Times New Roman"/>
                          <a:cs typeface="Times New Roman"/>
                        </a:rPr>
                        <a:t>V</a:t>
                      </a:r>
                      <a:r>
                        <a:rPr lang="tr-TR" sz="1200" spc="-10" dirty="0">
                          <a:latin typeface="+mn-lt"/>
                          <a:ea typeface="Times New Roman"/>
                          <a:cs typeface="Times New Roman"/>
                        </a:rPr>
                        <a:t>a</a:t>
                      </a:r>
                      <a:r>
                        <a:rPr lang="tr-TR" sz="1200" dirty="0">
                          <a:latin typeface="+mn-lt"/>
                          <a:ea typeface="Times New Roman"/>
                          <a:cs typeface="Times New Roman"/>
                        </a:rPr>
                        <a:t>r □</a:t>
                      </a:r>
                      <a:r>
                        <a:rPr lang="tr-TR" sz="1200" spc="265" dirty="0">
                          <a:latin typeface="+mn-lt"/>
                          <a:ea typeface="Times New Roman"/>
                          <a:cs typeface="Times New Roman"/>
                        </a:rPr>
                        <a:t> </a:t>
                      </a:r>
                      <a:r>
                        <a:rPr lang="tr-TR" sz="1200" dirty="0">
                          <a:latin typeface="+mn-lt"/>
                          <a:ea typeface="Times New Roman"/>
                          <a:cs typeface="Times New Roman"/>
                        </a:rPr>
                        <a:t>(10,</a:t>
                      </a:r>
                      <a:r>
                        <a:rPr lang="tr-TR" sz="1200" spc="-15" dirty="0">
                          <a:latin typeface="+mn-lt"/>
                          <a:ea typeface="Times New Roman"/>
                          <a:cs typeface="Times New Roman"/>
                        </a:rPr>
                        <a:t> </a:t>
                      </a:r>
                      <a:r>
                        <a:rPr lang="tr-TR" sz="1200" dirty="0">
                          <a:latin typeface="+mn-lt"/>
                          <a:ea typeface="Times New Roman"/>
                          <a:cs typeface="Times New Roman"/>
                        </a:rPr>
                        <a:t>11,1</a:t>
                      </a:r>
                      <a:r>
                        <a:rPr lang="tr-TR" sz="1200" spc="15" dirty="0">
                          <a:latin typeface="+mn-lt"/>
                          <a:ea typeface="Times New Roman"/>
                          <a:cs typeface="Times New Roman"/>
                        </a:rPr>
                        <a:t>2</a:t>
                      </a:r>
                      <a:r>
                        <a:rPr lang="tr-TR" sz="1200" dirty="0">
                          <a:latin typeface="+mn-lt"/>
                          <a:ea typeface="Times New Roman"/>
                          <a:cs typeface="Times New Roman"/>
                        </a:rPr>
                        <a:t>, </a:t>
                      </a:r>
                      <a:r>
                        <a:rPr lang="tr-TR" sz="1200" spc="-15" dirty="0">
                          <a:latin typeface="+mn-lt"/>
                          <a:ea typeface="Times New Roman"/>
                          <a:cs typeface="Times New Roman"/>
                        </a:rPr>
                        <a:t>1</a:t>
                      </a:r>
                      <a:r>
                        <a:rPr lang="tr-TR" sz="1200" dirty="0">
                          <a:latin typeface="+mn-lt"/>
                          <a:ea typeface="Times New Roman"/>
                          <a:cs typeface="Times New Roman"/>
                        </a:rPr>
                        <a:t>3. </a:t>
                      </a:r>
                      <a:r>
                        <a:rPr lang="tr-TR" sz="1200" spc="-20" dirty="0">
                          <a:latin typeface="+mn-lt"/>
                          <a:ea typeface="Times New Roman"/>
                          <a:cs typeface="Times New Roman"/>
                        </a:rPr>
                        <a:t>m</a:t>
                      </a:r>
                      <a:r>
                        <a:rPr lang="tr-TR" sz="1200" dirty="0">
                          <a:latin typeface="+mn-lt"/>
                          <a:ea typeface="Times New Roman"/>
                          <a:cs typeface="Times New Roman"/>
                        </a:rPr>
                        <a:t>addel</a:t>
                      </a:r>
                      <a:r>
                        <a:rPr lang="tr-TR" sz="1200" spc="-10" dirty="0">
                          <a:latin typeface="+mn-lt"/>
                          <a:ea typeface="Times New Roman"/>
                          <a:cs typeface="Times New Roman"/>
                        </a:rPr>
                        <a:t>e</a:t>
                      </a:r>
                      <a:r>
                        <a:rPr lang="tr-TR" sz="1200" dirty="0">
                          <a:latin typeface="+mn-lt"/>
                          <a:ea typeface="Times New Roman"/>
                          <a:cs typeface="Times New Roman"/>
                        </a:rPr>
                        <a:t>r de</a:t>
                      </a:r>
                      <a:r>
                        <a:rPr lang="tr-TR" sz="1200" spc="-10" dirty="0">
                          <a:latin typeface="+mn-lt"/>
                          <a:ea typeface="Times New Roman"/>
                          <a:cs typeface="Times New Roman"/>
                        </a:rPr>
                        <a:t>ğ</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len</a:t>
                      </a:r>
                      <a:r>
                        <a:rPr lang="tr-TR" sz="1200" spc="-10" dirty="0">
                          <a:latin typeface="+mn-lt"/>
                          <a:ea typeface="Times New Roman"/>
                          <a:cs typeface="Times New Roman"/>
                        </a:rPr>
                        <a:t>d</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il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d</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66012">
                <a:tc>
                  <a:txBody>
                    <a:bodyPr/>
                    <a:lstStyle/>
                    <a:p>
                      <a:pPr>
                        <a:lnSpc>
                          <a:spcPts val="500"/>
                        </a:lnSpc>
                        <a:spcBef>
                          <a:spcPts val="40"/>
                        </a:spcBef>
                        <a:spcAft>
                          <a:spcPts val="0"/>
                        </a:spcAft>
                      </a:pPr>
                      <a:endParaRPr lang="tr-TR" sz="1200" dirty="0">
                        <a:latin typeface="+mn-lt"/>
                        <a:ea typeface="Calibri"/>
                        <a:cs typeface="Times New Roman"/>
                      </a:endParaRPr>
                    </a:p>
                    <a:p>
                      <a:pPr marL="106045">
                        <a:spcAft>
                          <a:spcPts val="0"/>
                        </a:spcAft>
                      </a:pPr>
                      <a:r>
                        <a:rPr lang="tr-TR" sz="1200" dirty="0">
                          <a:latin typeface="+mn-lt"/>
                          <a:ea typeface="Times New Roman"/>
                          <a:cs typeface="Times New Roman"/>
                        </a:rPr>
                        <a:t>10</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3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in/</a:t>
                      </a:r>
                      <a:r>
                        <a:rPr lang="tr-TR" sz="1200" spc="-15" dirty="0">
                          <a:latin typeface="+mn-lt"/>
                          <a:ea typeface="Times New Roman"/>
                          <a:cs typeface="Times New Roman"/>
                        </a:rPr>
                        <a:t>k</a:t>
                      </a:r>
                      <a:r>
                        <a:rPr lang="tr-TR" sz="1200" dirty="0">
                          <a:latin typeface="+mn-lt"/>
                          <a:ea typeface="Times New Roman"/>
                          <a:cs typeface="Times New Roman"/>
                        </a:rPr>
                        <a:t>oop</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10" dirty="0">
                          <a:latin typeface="+mn-lt"/>
                          <a:ea typeface="Times New Roman"/>
                          <a:cs typeface="Times New Roman"/>
                        </a:rPr>
                        <a:t>a</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fin</a:t>
                      </a:r>
                      <a:r>
                        <a:rPr lang="tr-TR" sz="1200" spc="-15" dirty="0">
                          <a:latin typeface="+mn-lt"/>
                          <a:ea typeface="Times New Roman"/>
                          <a:cs typeface="Times New Roman"/>
                        </a:rPr>
                        <a:t>d</a:t>
                      </a:r>
                      <a:r>
                        <a:rPr lang="tr-TR" sz="1200" dirty="0">
                          <a:latin typeface="+mn-lt"/>
                          <a:ea typeface="Times New Roman"/>
                          <a:cs typeface="Times New Roman"/>
                        </a:rPr>
                        <a:t>e;</a:t>
                      </a:r>
                      <a:r>
                        <a:rPr lang="tr-TR" sz="1200" spc="-30" dirty="0">
                          <a:latin typeface="+mn-lt"/>
                          <a:ea typeface="Times New Roman"/>
                          <a:cs typeface="Times New Roman"/>
                        </a:rPr>
                        <a:t> </a:t>
                      </a:r>
                      <a:r>
                        <a:rPr lang="tr-TR" sz="1200" dirty="0">
                          <a:latin typeface="+mn-lt"/>
                          <a:ea typeface="Times New Roman"/>
                          <a:cs typeface="Times New Roman"/>
                        </a:rPr>
                        <a:t>süt</a:t>
                      </a:r>
                      <a:r>
                        <a:rPr lang="tr-TR" sz="1200" spc="-15" dirty="0">
                          <a:latin typeface="+mn-lt"/>
                          <a:ea typeface="Times New Roman"/>
                          <a:cs typeface="Times New Roman"/>
                        </a:rPr>
                        <a:t> 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s</a:t>
                      </a:r>
                      <a:r>
                        <a:rPr lang="tr-TR" sz="1200" spc="-15" dirty="0">
                          <a:latin typeface="+mn-lt"/>
                          <a:ea typeface="Times New Roman"/>
                          <a:cs typeface="Times New Roman"/>
                        </a:rPr>
                        <a:t>ü</a:t>
                      </a:r>
                      <a:r>
                        <a:rPr lang="tr-TR" sz="1200" dirty="0">
                          <a:latin typeface="+mn-lt"/>
                          <a:ea typeface="Times New Roman"/>
                          <a:cs typeface="Times New Roman"/>
                        </a:rPr>
                        <a:t>t</a:t>
                      </a:r>
                      <a:r>
                        <a:rPr lang="tr-TR" sz="1200" spc="-20" dirty="0">
                          <a:latin typeface="+mn-lt"/>
                          <a:ea typeface="Times New Roman"/>
                          <a:cs typeface="Times New Roman"/>
                        </a:rPr>
                        <a:t> </a:t>
                      </a:r>
                      <a:r>
                        <a:rPr lang="tr-TR" sz="1200" spc="-15" dirty="0">
                          <a:latin typeface="+mn-lt"/>
                          <a:ea typeface="Times New Roman"/>
                          <a:cs typeface="Times New Roman"/>
                        </a:rPr>
                        <a:t>ü</a:t>
                      </a:r>
                      <a:r>
                        <a:rPr lang="tr-TR" sz="1200" dirty="0">
                          <a:latin typeface="+mn-lt"/>
                          <a:ea typeface="Times New Roman"/>
                          <a:cs typeface="Times New Roman"/>
                        </a:rPr>
                        <a:t>rü</a:t>
                      </a:r>
                      <a:r>
                        <a:rPr lang="tr-TR" sz="1200" spc="-15" dirty="0">
                          <a:latin typeface="+mn-lt"/>
                          <a:ea typeface="Times New Roman"/>
                          <a:cs typeface="Times New Roman"/>
                        </a:rPr>
                        <a:t>n</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15" dirty="0">
                          <a:latin typeface="+mn-lt"/>
                          <a:ea typeface="Times New Roman"/>
                          <a:cs typeface="Times New Roman"/>
                        </a:rPr>
                        <a:t> </a:t>
                      </a:r>
                      <a:r>
                        <a:rPr lang="tr-TR" sz="1200" spc="-10" dirty="0">
                          <a:latin typeface="+mn-lt"/>
                          <a:ea typeface="Times New Roman"/>
                          <a:cs typeface="Times New Roman"/>
                        </a:rPr>
                        <a:t>(</a:t>
                      </a:r>
                      <a:r>
                        <a:rPr lang="tr-TR" sz="1200" dirty="0">
                          <a:latin typeface="+mn-lt"/>
                          <a:ea typeface="Times New Roman"/>
                          <a:cs typeface="Times New Roman"/>
                        </a:rPr>
                        <a:t>sü</a:t>
                      </a:r>
                      <a:r>
                        <a:rPr lang="tr-TR" sz="1200" spc="5" dirty="0">
                          <a:latin typeface="+mn-lt"/>
                          <a:ea typeface="Times New Roman"/>
                          <a:cs typeface="Times New Roman"/>
                        </a:rPr>
                        <a:t>t</a:t>
                      </a:r>
                      <a:r>
                        <a:rPr lang="tr-TR" sz="1200" dirty="0">
                          <a:latin typeface="+mn-lt"/>
                          <a:ea typeface="Times New Roman"/>
                          <a:cs typeface="Times New Roman"/>
                        </a:rPr>
                        <a:t>,</a:t>
                      </a:r>
                      <a:r>
                        <a:rPr lang="tr-TR" sz="1200" spc="-20" dirty="0">
                          <a:latin typeface="+mn-lt"/>
                          <a:ea typeface="Times New Roman"/>
                          <a:cs typeface="Times New Roman"/>
                        </a:rPr>
                        <a:t> </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r</a:t>
                      </a:r>
                      <a:r>
                        <a:rPr lang="tr-TR" sz="1200" spc="-10" dirty="0">
                          <a:latin typeface="+mn-lt"/>
                          <a:ea typeface="Times New Roman"/>
                          <a:cs typeface="Times New Roman"/>
                        </a:rPr>
                        <a:t>a</a:t>
                      </a:r>
                      <a:r>
                        <a:rPr lang="tr-TR" sz="1200" dirty="0">
                          <a:latin typeface="+mn-lt"/>
                          <a:ea typeface="Times New Roman"/>
                          <a:cs typeface="Times New Roman"/>
                        </a:rPr>
                        <a:t>n,</a:t>
                      </a:r>
                      <a:r>
                        <a:rPr lang="tr-TR" sz="1200" spc="-2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o</a:t>
                      </a:r>
                      <a:r>
                        <a:rPr lang="tr-TR" sz="1200" spc="-15" dirty="0">
                          <a:latin typeface="+mn-lt"/>
                          <a:ea typeface="Times New Roman"/>
                          <a:cs typeface="Times New Roman"/>
                        </a:rPr>
                        <a:t>ğ</a:t>
                      </a:r>
                      <a:r>
                        <a:rPr lang="tr-TR" sz="1200" dirty="0">
                          <a:latin typeface="+mn-lt"/>
                          <a:ea typeface="Times New Roman"/>
                          <a:cs typeface="Times New Roman"/>
                        </a:rPr>
                        <a:t>urt)</a:t>
                      </a:r>
                      <a:r>
                        <a:rPr lang="tr-TR" sz="1200" spc="24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5" dirty="0">
                          <a:latin typeface="+mn-lt"/>
                          <a:ea typeface="Times New Roman"/>
                          <a:cs typeface="Times New Roman"/>
                        </a:rPr>
                        <a:t>/</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10" dirty="0">
                          <a:latin typeface="+mn-lt"/>
                          <a:ea typeface="Times New Roman"/>
                          <a:cs typeface="Times New Roman"/>
                        </a:rPr>
                        <a:t>y</a:t>
                      </a:r>
                      <a:r>
                        <a:rPr lang="tr-TR" sz="1200" dirty="0">
                          <a:latin typeface="+mn-lt"/>
                          <a:ea typeface="Times New Roman"/>
                          <a:cs typeface="Times New Roman"/>
                        </a:rPr>
                        <a:t>a</a:t>
                      </a:r>
                      <a:r>
                        <a:rPr lang="tr-TR" sz="1200" spc="-25" dirty="0">
                          <a:latin typeface="+mn-lt"/>
                          <a:ea typeface="Times New Roman"/>
                          <a:cs typeface="Times New Roman"/>
                        </a:rPr>
                        <a:t> </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y</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5" dirty="0">
                          <a:latin typeface="+mn-lt"/>
                          <a:ea typeface="Times New Roman"/>
                          <a:cs typeface="Times New Roman"/>
                        </a:rPr>
                        <a:t>/</a:t>
                      </a:r>
                      <a:r>
                        <a:rPr lang="tr-TR" sz="1200" dirty="0">
                          <a:latin typeface="+mn-lt"/>
                          <a:ea typeface="Times New Roman"/>
                          <a:cs typeface="Times New Roman"/>
                        </a:rPr>
                        <a:t>seb</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a:t>
                      </a:r>
                      <a:r>
                        <a:rPr lang="tr-TR" sz="1200" dirty="0">
                          <a:latin typeface="+mn-lt"/>
                          <a:ea typeface="Times New Roman"/>
                          <a:cs typeface="Times New Roman"/>
                        </a:rPr>
                        <a:t>ta</a:t>
                      </a:r>
                      <a:r>
                        <a:rPr lang="tr-TR" sz="1200" spc="-10" dirty="0">
                          <a:latin typeface="+mn-lt"/>
                          <a:ea typeface="Times New Roman"/>
                          <a:cs typeface="Times New Roman"/>
                        </a:rPr>
                        <a:t>n</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le</a:t>
                      </a:r>
                      <a:r>
                        <a:rPr lang="tr-TR" sz="1200" spc="-2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ey</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5" dirty="0">
                          <a:latin typeface="+mn-lt"/>
                          <a:ea typeface="Times New Roman"/>
                          <a:cs typeface="Times New Roman"/>
                        </a:rPr>
                        <a:t>/</a:t>
                      </a:r>
                      <a:r>
                        <a:rPr lang="tr-TR" sz="1200" dirty="0">
                          <a:latin typeface="+mn-lt"/>
                          <a:ea typeface="Times New Roman"/>
                          <a:cs typeface="Times New Roman"/>
                        </a:rPr>
                        <a:t>seb</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10" dirty="0">
                          <a:latin typeface="+mn-lt"/>
                          <a:ea typeface="Times New Roman"/>
                          <a:cs typeface="Times New Roman"/>
                        </a:rPr>
                        <a:t>y</a:t>
                      </a:r>
                      <a:r>
                        <a:rPr lang="tr-TR" sz="1200" dirty="0">
                          <a:latin typeface="+mn-lt"/>
                          <a:ea typeface="Times New Roman"/>
                          <a:cs typeface="Times New Roman"/>
                        </a:rPr>
                        <a:t>a</a:t>
                      </a:r>
                      <a:r>
                        <a:rPr lang="tr-TR" sz="1200" spc="-20" dirty="0">
                          <a:latin typeface="+mn-lt"/>
                          <a:ea typeface="Times New Roman"/>
                          <a:cs typeface="Times New Roman"/>
                        </a:rPr>
                        <a:t> </a:t>
                      </a:r>
                      <a:r>
                        <a:rPr lang="tr-TR" sz="1200" spc="5" dirty="0">
                          <a:latin typeface="+mn-lt"/>
                          <a:ea typeface="Times New Roman"/>
                          <a:cs typeface="Times New Roman"/>
                        </a:rPr>
                        <a:t>t</a:t>
                      </a:r>
                      <a:r>
                        <a:rPr lang="tr-TR" sz="1200" spc="40" dirty="0">
                          <a:latin typeface="+mn-lt"/>
                          <a:ea typeface="Times New Roman"/>
                          <a:cs typeface="Times New Roman"/>
                        </a:rPr>
                        <a:t>a</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5" dirty="0">
                          <a:latin typeface="+mn-lt"/>
                          <a:ea typeface="Times New Roman"/>
                          <a:cs typeface="Times New Roman"/>
                        </a:rPr>
                        <a:t> </a:t>
                      </a:r>
                      <a:r>
                        <a:rPr lang="tr-TR" sz="1200" dirty="0" smtClean="0">
                          <a:latin typeface="+mn-lt"/>
                          <a:ea typeface="Times New Roman"/>
                          <a:cs typeface="Times New Roman"/>
                        </a:rPr>
                        <a:t>sı</a:t>
                      </a:r>
                      <a:r>
                        <a:rPr lang="tr-TR" sz="1200" spc="-15" dirty="0" smtClean="0">
                          <a:latin typeface="+mn-lt"/>
                          <a:ea typeface="Times New Roman"/>
                          <a:cs typeface="Times New Roman"/>
                        </a:rPr>
                        <a:t>k</a:t>
                      </a:r>
                      <a:r>
                        <a:rPr lang="tr-TR" sz="1200" dirty="0" smtClean="0">
                          <a:latin typeface="+mn-lt"/>
                          <a:ea typeface="Times New Roman"/>
                          <a:cs typeface="Times New Roman"/>
                        </a:rPr>
                        <a:t>ıl</a:t>
                      </a:r>
                      <a:r>
                        <a:rPr lang="tr-TR" sz="1200" spc="-20" dirty="0" smtClean="0">
                          <a:latin typeface="+mn-lt"/>
                          <a:ea typeface="Times New Roman"/>
                          <a:cs typeface="Times New Roman"/>
                        </a:rPr>
                        <a:t>m</a:t>
                      </a:r>
                      <a:r>
                        <a:rPr lang="tr-TR" sz="1200" dirty="0" smtClean="0">
                          <a:latin typeface="+mn-lt"/>
                          <a:ea typeface="Times New Roman"/>
                          <a:cs typeface="Times New Roman"/>
                        </a:rPr>
                        <a:t>ış</a:t>
                      </a:r>
                      <a:r>
                        <a:rPr lang="tr-TR" sz="1200" baseline="0" dirty="0" smtClean="0">
                          <a:latin typeface="+mn-lt"/>
                          <a:ea typeface="Times New Roman"/>
                          <a:cs typeface="Times New Roman"/>
                        </a:rPr>
                        <a:t> </a:t>
                      </a:r>
                      <a:r>
                        <a:rPr lang="tr-TR" sz="1200" spc="-20" dirty="0" smtClean="0">
                          <a:latin typeface="+mn-lt"/>
                          <a:ea typeface="Times New Roman"/>
                          <a:cs typeface="Times New Roman"/>
                        </a:rPr>
                        <a:t>meyve</a:t>
                      </a:r>
                      <a:r>
                        <a:rPr lang="tr-TR" sz="1200" spc="5" dirty="0" smtClean="0">
                          <a:latin typeface="+mn-lt"/>
                          <a:ea typeface="Times New Roman"/>
                          <a:cs typeface="Times New Roman"/>
                        </a:rPr>
                        <a:t>/</a:t>
                      </a:r>
                      <a:r>
                        <a:rPr lang="tr-TR" sz="1200" dirty="0" smtClean="0">
                          <a:latin typeface="+mn-lt"/>
                          <a:ea typeface="Times New Roman"/>
                          <a:cs typeface="Times New Roman"/>
                        </a:rPr>
                        <a:t>seb</a:t>
                      </a:r>
                      <a:r>
                        <a:rPr lang="tr-TR" sz="1200" spc="-10" dirty="0" smtClean="0">
                          <a:latin typeface="+mn-lt"/>
                          <a:ea typeface="Times New Roman"/>
                          <a:cs typeface="Times New Roman"/>
                        </a:rPr>
                        <a:t>z</a:t>
                      </a:r>
                      <a:r>
                        <a:rPr lang="tr-TR" sz="1200" dirty="0" smtClean="0">
                          <a:latin typeface="+mn-lt"/>
                          <a:ea typeface="Times New Roman"/>
                          <a:cs typeface="Times New Roman"/>
                        </a:rPr>
                        <a:t>e</a:t>
                      </a:r>
                      <a:r>
                        <a:rPr lang="tr-TR" sz="1200" spc="-75" dirty="0" smtClean="0">
                          <a:latin typeface="+mn-lt"/>
                          <a:ea typeface="Times New Roman"/>
                          <a:cs typeface="Times New Roman"/>
                        </a:rPr>
                        <a:t> </a:t>
                      </a:r>
                      <a:r>
                        <a:rPr lang="tr-TR" sz="1200" dirty="0">
                          <a:latin typeface="+mn-lt"/>
                          <a:ea typeface="Times New Roman"/>
                          <a:cs typeface="Times New Roman"/>
                        </a:rPr>
                        <a:t>su</a:t>
                      </a:r>
                      <a:r>
                        <a:rPr lang="tr-TR" sz="1200" spc="-15" dirty="0">
                          <a:latin typeface="+mn-lt"/>
                          <a:ea typeface="Times New Roman"/>
                          <a:cs typeface="Times New Roman"/>
                        </a:rPr>
                        <a:t>y</a:t>
                      </a:r>
                      <a:r>
                        <a:rPr lang="tr-TR" sz="1200" dirty="0">
                          <a:latin typeface="+mn-lt"/>
                          <a:ea typeface="Times New Roman"/>
                          <a:cs typeface="Times New Roman"/>
                        </a:rPr>
                        <a:t>u)</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ibi</a:t>
                      </a:r>
                      <a:r>
                        <a:rPr lang="tr-TR" sz="1200" spc="-80" dirty="0">
                          <a:latin typeface="+mn-lt"/>
                          <a:ea typeface="Times New Roman"/>
                          <a:cs typeface="Times New Roman"/>
                        </a:rPr>
                        <a:t> </a:t>
                      </a:r>
                      <a:r>
                        <a:rPr lang="tr-TR" sz="1200" dirty="0">
                          <a:latin typeface="+mn-lt"/>
                          <a:ea typeface="Times New Roman"/>
                          <a:cs typeface="Times New Roman"/>
                        </a:rPr>
                        <a:t>ür</a:t>
                      </a:r>
                      <a:r>
                        <a:rPr lang="tr-TR" sz="1200" spc="-15" dirty="0">
                          <a:latin typeface="+mn-lt"/>
                          <a:ea typeface="Times New Roman"/>
                          <a:cs typeface="Times New Roman"/>
                        </a:rPr>
                        <a:t>ü</a:t>
                      </a:r>
                      <a:r>
                        <a:rPr lang="tr-TR" sz="1200" dirty="0">
                          <a:latin typeface="+mn-lt"/>
                          <a:ea typeface="Times New Roman"/>
                          <a:cs typeface="Times New Roman"/>
                        </a:rPr>
                        <a:t>nle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85" dirty="0">
                          <a:latin typeface="+mn-lt"/>
                          <a:ea typeface="Times New Roman"/>
                          <a:cs typeface="Times New Roman"/>
                        </a:rPr>
                        <a:t> </a:t>
                      </a:r>
                      <a:r>
                        <a:rPr lang="tr-TR" sz="1200" dirty="0">
                          <a:latin typeface="+mn-lt"/>
                          <a:ea typeface="Times New Roman"/>
                          <a:cs typeface="Times New Roman"/>
                        </a:rPr>
                        <a:t>sa</a:t>
                      </a:r>
                      <a:r>
                        <a:rPr lang="tr-TR" sz="1200" spc="-10" dirty="0">
                          <a:latin typeface="+mn-lt"/>
                          <a:ea typeface="Times New Roman"/>
                          <a:cs typeface="Times New Roman"/>
                        </a:rPr>
                        <a:t>t</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ı</a:t>
                      </a:r>
                      <a:r>
                        <a:rPr lang="tr-TR" sz="1200" spc="-7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12">
                <a:tc>
                  <a:txBody>
                    <a:bodyPr/>
                    <a:lstStyle/>
                    <a:p>
                      <a:pPr>
                        <a:lnSpc>
                          <a:spcPts val="600"/>
                        </a:lnSpc>
                        <a:spcAft>
                          <a:spcPts val="0"/>
                        </a:spcAft>
                      </a:pPr>
                      <a:endParaRPr lang="tr-TR" sz="1200" dirty="0">
                        <a:latin typeface="+mn-lt"/>
                        <a:ea typeface="Calibri"/>
                        <a:cs typeface="Times New Roman"/>
                      </a:endParaRPr>
                    </a:p>
                    <a:p>
                      <a:pPr marL="106045">
                        <a:spcAft>
                          <a:spcPts val="0"/>
                        </a:spcAft>
                      </a:pPr>
                      <a:r>
                        <a:rPr lang="tr-TR" sz="1200" dirty="0">
                          <a:latin typeface="+mn-lt"/>
                          <a:ea typeface="Times New Roman"/>
                          <a:cs typeface="Times New Roman"/>
                        </a:rPr>
                        <a:t>11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s</a:t>
                      </a:r>
                      <a:r>
                        <a:rPr lang="tr-TR" sz="1200" spc="5" dirty="0">
                          <a:latin typeface="+mn-lt"/>
                          <a:ea typeface="Times New Roman"/>
                          <a:cs typeface="Times New Roman"/>
                        </a:rPr>
                        <a:t>i</a:t>
                      </a:r>
                      <a:r>
                        <a:rPr lang="tr-TR" sz="1200" dirty="0">
                          <a:latin typeface="+mn-lt"/>
                          <a:ea typeface="Times New Roman"/>
                          <a:cs typeface="Times New Roman"/>
                        </a:rPr>
                        <a:t>z</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5" dirty="0">
                          <a:latin typeface="+mn-lt"/>
                          <a:ea typeface="Times New Roman"/>
                          <a:cs typeface="Times New Roman"/>
                        </a:rPr>
                        <a:t> </a:t>
                      </a:r>
                      <a:r>
                        <a:rPr lang="tr-TR" sz="1200" dirty="0">
                          <a:latin typeface="+mn-lt"/>
                          <a:ea typeface="Times New Roman"/>
                          <a:cs typeface="Times New Roman"/>
                        </a:rPr>
                        <a:t>den</a:t>
                      </a:r>
                      <a:r>
                        <a:rPr lang="tr-TR" sz="1200" spc="-15" dirty="0">
                          <a:latin typeface="+mn-lt"/>
                          <a:ea typeface="Times New Roman"/>
                          <a:cs typeface="Times New Roman"/>
                        </a:rPr>
                        <a:t>g</a:t>
                      </a:r>
                      <a:r>
                        <a:rPr lang="tr-TR" sz="1200" dirty="0">
                          <a:latin typeface="+mn-lt"/>
                          <a:ea typeface="Times New Roman"/>
                          <a:cs typeface="Times New Roman"/>
                        </a:rPr>
                        <a:t>esiz</a:t>
                      </a:r>
                      <a:r>
                        <a:rPr lang="tr-TR" sz="1200" spc="-35"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s</a:t>
                      </a:r>
                      <a:r>
                        <a:rPr lang="tr-TR" sz="1200" dirty="0">
                          <a:latin typeface="+mn-lt"/>
                          <a:ea typeface="Times New Roman"/>
                          <a:cs typeface="Times New Roman"/>
                        </a:rPr>
                        <a:t>le</a:t>
                      </a:r>
                      <a:r>
                        <a:rPr lang="tr-TR" sz="1200" spc="-10" dirty="0">
                          <a:latin typeface="+mn-lt"/>
                          <a:ea typeface="Times New Roman"/>
                          <a:cs typeface="Times New Roman"/>
                        </a:rPr>
                        <a:t>n</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5" dirty="0">
                          <a:latin typeface="+mn-lt"/>
                          <a:ea typeface="Times New Roman"/>
                          <a:cs typeface="Times New Roman"/>
                        </a:rPr>
                        <a:t> </a:t>
                      </a:r>
                      <a:r>
                        <a:rPr lang="tr-TR" sz="1200" dirty="0">
                          <a:latin typeface="+mn-lt"/>
                          <a:ea typeface="Times New Roman"/>
                          <a:cs typeface="Times New Roman"/>
                        </a:rPr>
                        <a:t>neden</a:t>
                      </a:r>
                      <a:r>
                        <a:rPr lang="tr-TR" sz="1200" spc="-2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cek</a:t>
                      </a:r>
                      <a:r>
                        <a:rPr lang="tr-TR" sz="1200" spc="-4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ıda</a:t>
                      </a:r>
                      <a:r>
                        <a:rPr lang="tr-TR" sz="1200" spc="-2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addele</a:t>
                      </a:r>
                      <a:r>
                        <a:rPr lang="tr-TR" sz="1200" spc="-10" dirty="0">
                          <a:latin typeface="+mn-lt"/>
                          <a:ea typeface="Times New Roman"/>
                          <a:cs typeface="Times New Roman"/>
                        </a:rPr>
                        <a:t>r</a:t>
                      </a:r>
                      <a:r>
                        <a:rPr lang="tr-TR" sz="1200" dirty="0">
                          <a:latin typeface="+mn-lt"/>
                          <a:ea typeface="Times New Roman"/>
                          <a:cs typeface="Times New Roman"/>
                        </a:rPr>
                        <a:t>inin</a:t>
                      </a:r>
                      <a:r>
                        <a:rPr lang="tr-TR" sz="1200" spc="-40" dirty="0">
                          <a:latin typeface="+mn-lt"/>
                          <a:ea typeface="Times New Roman"/>
                          <a:cs typeface="Times New Roman"/>
                        </a:rPr>
                        <a:t> </a:t>
                      </a:r>
                      <a:r>
                        <a:rPr lang="tr-TR" sz="1200" dirty="0">
                          <a:latin typeface="+mn-lt"/>
                          <a:ea typeface="Times New Roman"/>
                          <a:cs typeface="Times New Roman"/>
                        </a:rPr>
                        <a:t>tü</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ini</a:t>
                      </a:r>
                      <a:r>
                        <a:rPr lang="tr-TR" sz="1200" spc="-20"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z</a:t>
                      </a:r>
                      <a:r>
                        <a:rPr lang="tr-TR" sz="1200" dirty="0">
                          <a:latin typeface="+mn-lt"/>
                          <a:ea typeface="Times New Roman"/>
                          <a:cs typeface="Times New Roman"/>
                        </a:rPr>
                        <a:t>end</a:t>
                      </a:r>
                      <a:r>
                        <a:rPr lang="tr-TR" sz="1200" spc="-10" dirty="0">
                          <a:latin typeface="+mn-lt"/>
                          <a:ea typeface="Times New Roman"/>
                          <a:cs typeface="Times New Roman"/>
                        </a:rPr>
                        <a:t>i</a:t>
                      </a:r>
                      <a:r>
                        <a:rPr lang="tr-TR" sz="1200" dirty="0">
                          <a:latin typeface="+mn-lt"/>
                          <a:ea typeface="Times New Roman"/>
                          <a:cs typeface="Times New Roman"/>
                        </a:rPr>
                        <a:t>ri</a:t>
                      </a:r>
                      <a:r>
                        <a:rPr lang="tr-TR" sz="1200" spc="-10" dirty="0">
                          <a:latin typeface="+mn-lt"/>
                          <a:ea typeface="Times New Roman"/>
                          <a:cs typeface="Times New Roman"/>
                        </a:rPr>
                        <a:t>c</a:t>
                      </a:r>
                      <a:r>
                        <a:rPr lang="tr-TR" sz="1200" dirty="0">
                          <a:latin typeface="+mn-lt"/>
                          <a:ea typeface="Times New Roman"/>
                          <a:cs typeface="Times New Roman"/>
                        </a:rPr>
                        <a:t>i</a:t>
                      </a:r>
                      <a:r>
                        <a:rPr lang="tr-TR" sz="1200" spc="-35" dirty="0">
                          <a:latin typeface="+mn-lt"/>
                          <a:ea typeface="Times New Roman"/>
                          <a:cs typeface="Times New Roman"/>
                        </a:rPr>
                        <a:t> </a:t>
                      </a:r>
                      <a:r>
                        <a:rPr lang="tr-TR" sz="1200" dirty="0">
                          <a:latin typeface="+mn-lt"/>
                          <a:ea typeface="Times New Roman"/>
                          <a:cs typeface="Times New Roman"/>
                        </a:rPr>
                        <a:t>re</a:t>
                      </a:r>
                      <a:r>
                        <a:rPr lang="tr-TR" sz="1200" spc="-10" dirty="0">
                          <a:latin typeface="+mn-lt"/>
                          <a:ea typeface="Times New Roman"/>
                          <a:cs typeface="Times New Roman"/>
                        </a:rPr>
                        <a:t>k</a:t>
                      </a:r>
                      <a:r>
                        <a:rPr lang="tr-TR" sz="1200" dirty="0">
                          <a:latin typeface="+mn-lt"/>
                          <a:ea typeface="Times New Roman"/>
                          <a:cs typeface="Times New Roman"/>
                        </a:rPr>
                        <a:t>la</a:t>
                      </a:r>
                      <a:r>
                        <a:rPr lang="tr-TR" sz="1200" spc="-20" dirty="0">
                          <a:latin typeface="+mn-lt"/>
                          <a:ea typeface="Times New Roman"/>
                          <a:cs typeface="Times New Roman"/>
                        </a:rPr>
                        <a:t>m</a:t>
                      </a:r>
                      <a:r>
                        <a:rPr lang="tr-TR" sz="1200" dirty="0">
                          <a:latin typeface="+mn-lt"/>
                          <a:ea typeface="Times New Roman"/>
                          <a:cs typeface="Times New Roman"/>
                        </a:rPr>
                        <a:t>,</a:t>
                      </a:r>
                      <a:r>
                        <a:rPr lang="tr-TR" sz="1200" spc="-25" dirty="0">
                          <a:latin typeface="+mn-lt"/>
                          <a:ea typeface="Times New Roman"/>
                          <a:cs typeface="Times New Roman"/>
                        </a:rPr>
                        <a:t> </a:t>
                      </a:r>
                      <a:r>
                        <a:rPr lang="tr-TR" sz="1200" dirty="0">
                          <a:latin typeface="+mn-lt"/>
                          <a:ea typeface="Times New Roman"/>
                          <a:cs typeface="Times New Roman"/>
                        </a:rPr>
                        <a:t>özendirme,</a:t>
                      </a:r>
                      <a:r>
                        <a:rPr lang="tr-TR" sz="1200" spc="-25" dirty="0">
                          <a:latin typeface="+mn-lt"/>
                          <a:ea typeface="Times New Roman"/>
                          <a:cs typeface="Times New Roman"/>
                        </a:rPr>
                        <a:t> </a:t>
                      </a:r>
                      <a:r>
                        <a:rPr lang="tr-TR" sz="1200" dirty="0">
                          <a:latin typeface="+mn-lt"/>
                          <a:ea typeface="Times New Roman"/>
                          <a:cs typeface="Times New Roman"/>
                        </a:rPr>
                        <a:t>ta</a:t>
                      </a:r>
                      <a:r>
                        <a:rPr lang="tr-TR" sz="1200" spc="-10" dirty="0">
                          <a:latin typeface="+mn-lt"/>
                          <a:ea typeface="Times New Roman"/>
                          <a:cs typeface="Times New Roman"/>
                        </a:rPr>
                        <a:t>n</a:t>
                      </a:r>
                      <a:r>
                        <a:rPr lang="tr-TR" sz="1200" dirty="0">
                          <a:latin typeface="+mn-lt"/>
                          <a:ea typeface="Times New Roman"/>
                          <a:cs typeface="Times New Roman"/>
                        </a:rPr>
                        <a:t>ı</a:t>
                      </a:r>
                      <a:r>
                        <a:rPr lang="tr-TR" sz="1200" spc="-10" dirty="0">
                          <a:latin typeface="+mn-lt"/>
                          <a:ea typeface="Times New Roman"/>
                          <a:cs typeface="Times New Roman"/>
                        </a:rPr>
                        <a:t>t</a:t>
                      </a:r>
                      <a:r>
                        <a:rPr lang="tr-TR" sz="1200" dirty="0">
                          <a:latin typeface="+mn-lt"/>
                          <a:ea typeface="Times New Roman"/>
                          <a:cs typeface="Times New Roman"/>
                        </a:rPr>
                        <a:t>ım</a:t>
                      </a:r>
                      <a:r>
                        <a:rPr lang="tr-TR" sz="1200" spc="-45" dirty="0">
                          <a:latin typeface="+mn-lt"/>
                          <a:ea typeface="Times New Roman"/>
                          <a:cs typeface="Times New Roman"/>
                        </a:rPr>
                        <a:t> </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açlı</a:t>
                      </a:r>
                      <a:r>
                        <a:rPr lang="tr-TR" sz="1200" spc="-20" dirty="0">
                          <a:latin typeface="+mn-lt"/>
                          <a:ea typeface="Times New Roman"/>
                          <a:cs typeface="Times New Roman"/>
                        </a:rPr>
                        <a:t> </a:t>
                      </a:r>
                      <a:r>
                        <a:rPr lang="tr-TR" sz="1200" dirty="0">
                          <a:latin typeface="+mn-lt"/>
                          <a:ea typeface="Times New Roman"/>
                          <a:cs typeface="Times New Roman"/>
                        </a:rPr>
                        <a:t>a</a:t>
                      </a:r>
                      <a:r>
                        <a:rPr lang="tr-TR" sz="1200" spc="30" dirty="0">
                          <a:latin typeface="+mn-lt"/>
                          <a:ea typeface="Times New Roman"/>
                          <a:cs typeface="Times New Roman"/>
                        </a:rPr>
                        <a:t>f</a:t>
                      </a:r>
                      <a:r>
                        <a:rPr lang="tr-TR" sz="1200" dirty="0">
                          <a:latin typeface="+mn-lt"/>
                          <a:ea typeface="Times New Roman"/>
                          <a:cs typeface="Times New Roman"/>
                        </a:rPr>
                        <a:t>iş,</a:t>
                      </a:r>
                      <a:r>
                        <a:rPr lang="tr-TR" sz="1200" spc="-25" dirty="0">
                          <a:latin typeface="+mn-lt"/>
                          <a:ea typeface="Times New Roman"/>
                          <a:cs typeface="Times New Roman"/>
                        </a:rPr>
                        <a:t> </a:t>
                      </a:r>
                      <a:r>
                        <a:rPr lang="tr-TR" sz="1200" dirty="0" smtClean="0">
                          <a:latin typeface="+mn-lt"/>
                          <a:ea typeface="Times New Roman"/>
                          <a:cs typeface="Times New Roman"/>
                        </a:rPr>
                        <a:t>p</a:t>
                      </a:r>
                      <a:r>
                        <a:rPr lang="tr-TR" sz="1200" spc="-10" dirty="0" smtClean="0">
                          <a:latin typeface="+mn-lt"/>
                          <a:ea typeface="Times New Roman"/>
                          <a:cs typeface="Times New Roman"/>
                        </a:rPr>
                        <a:t>o</a:t>
                      </a:r>
                      <a:r>
                        <a:rPr lang="tr-TR" sz="1200" dirty="0" smtClean="0">
                          <a:latin typeface="+mn-lt"/>
                          <a:ea typeface="Times New Roman"/>
                          <a:cs typeface="Times New Roman"/>
                        </a:rPr>
                        <a:t>s</a:t>
                      </a:r>
                      <a:r>
                        <a:rPr lang="tr-TR" sz="1200" spc="-5" dirty="0" smtClean="0">
                          <a:latin typeface="+mn-lt"/>
                          <a:ea typeface="Times New Roman"/>
                          <a:cs typeface="Times New Roman"/>
                        </a:rPr>
                        <a:t>t</a:t>
                      </a:r>
                      <a:r>
                        <a:rPr lang="tr-TR" sz="1200" dirty="0" smtClean="0">
                          <a:latin typeface="+mn-lt"/>
                          <a:ea typeface="Times New Roman"/>
                          <a:cs typeface="Times New Roman"/>
                        </a:rPr>
                        <a:t>e</a:t>
                      </a:r>
                      <a:r>
                        <a:rPr lang="tr-TR" sz="1200" spc="5" dirty="0" smtClean="0">
                          <a:latin typeface="+mn-lt"/>
                          <a:ea typeface="Times New Roman"/>
                          <a:cs typeface="Times New Roman"/>
                        </a:rPr>
                        <a:t>r</a:t>
                      </a:r>
                      <a:r>
                        <a:rPr lang="tr-TR" sz="1200" dirty="0" smtClean="0">
                          <a:latin typeface="+mn-lt"/>
                          <a:ea typeface="Times New Roman"/>
                          <a:cs typeface="Times New Roman"/>
                        </a:rPr>
                        <a:t>,</a:t>
                      </a:r>
                      <a:r>
                        <a:rPr lang="tr-TR" sz="1200" baseline="0" dirty="0" smtClean="0">
                          <a:latin typeface="+mn-lt"/>
                          <a:ea typeface="Times New Roman"/>
                          <a:cs typeface="Times New Roman"/>
                        </a:rPr>
                        <a:t> </a:t>
                      </a:r>
                      <a:r>
                        <a:rPr lang="tr-TR" sz="1200" dirty="0" smtClean="0">
                          <a:latin typeface="+mn-lt"/>
                          <a:ea typeface="Times New Roman"/>
                          <a:cs typeface="Times New Roman"/>
                        </a:rPr>
                        <a:t>broşür</a:t>
                      </a:r>
                      <a:r>
                        <a:rPr lang="tr-TR" sz="1200" spc="-125" dirty="0" smtClean="0">
                          <a:latin typeface="+mn-lt"/>
                          <a:ea typeface="Times New Roman"/>
                          <a:cs typeface="Times New Roman"/>
                        </a:rPr>
                        <a:t> </a:t>
                      </a:r>
                      <a:r>
                        <a:rPr lang="tr-TR" sz="1200" dirty="0">
                          <a:latin typeface="+mn-lt"/>
                          <a:ea typeface="Times New Roman"/>
                          <a:cs typeface="Times New Roman"/>
                        </a:rPr>
                        <a:t>b</a:t>
                      </a:r>
                      <a:r>
                        <a:rPr lang="tr-TR" sz="1200" spc="-15" dirty="0">
                          <a:latin typeface="+mn-lt"/>
                          <a:ea typeface="Times New Roman"/>
                          <a:cs typeface="Times New Roman"/>
                        </a:rPr>
                        <a:t>u</a:t>
                      </a:r>
                      <a:r>
                        <a:rPr lang="tr-TR" sz="1200" dirty="0">
                          <a:latin typeface="+mn-lt"/>
                          <a:ea typeface="Times New Roman"/>
                          <a:cs typeface="Times New Roman"/>
                        </a:rPr>
                        <a:t>lun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20" dirty="0">
                          <a:latin typeface="+mn-lt"/>
                          <a:ea typeface="Times New Roman"/>
                          <a:cs typeface="Times New Roman"/>
                        </a:rPr>
                        <a:t>m</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r>
                        <a:rPr lang="tr-TR" sz="1200" spc="-1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135" dirty="0">
                          <a:latin typeface="+mn-lt"/>
                          <a:ea typeface="Times New Roman"/>
                          <a:cs typeface="Times New Roman"/>
                        </a:rPr>
                        <a:t> </a:t>
                      </a:r>
                      <a:r>
                        <a:rPr lang="tr-TR" sz="1200" dirty="0">
                          <a:latin typeface="+mn-lt"/>
                          <a:ea typeface="Times New Roman"/>
                          <a:cs typeface="Times New Roman"/>
                        </a:rPr>
                        <a:t>bu</a:t>
                      </a:r>
                      <a:r>
                        <a:rPr lang="tr-TR" sz="1200" spc="-125" dirty="0">
                          <a:latin typeface="+mn-lt"/>
                          <a:ea typeface="Times New Roman"/>
                          <a:cs typeface="Times New Roman"/>
                        </a:rPr>
                        <a:t> </a:t>
                      </a:r>
                      <a:r>
                        <a:rPr lang="tr-TR" sz="1200" dirty="0">
                          <a:latin typeface="+mn-lt"/>
                          <a:ea typeface="Times New Roman"/>
                          <a:cs typeface="Times New Roman"/>
                        </a:rPr>
                        <a:t>ürü</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rin</a:t>
                      </a:r>
                      <a:r>
                        <a:rPr lang="tr-TR" sz="1200" spc="-130" dirty="0">
                          <a:latin typeface="+mn-lt"/>
                          <a:ea typeface="Times New Roman"/>
                          <a:cs typeface="Times New Roman"/>
                        </a:rPr>
                        <a:t> </a:t>
                      </a:r>
                      <a:r>
                        <a:rPr lang="tr-TR" sz="1200" dirty="0">
                          <a:latin typeface="+mn-lt"/>
                          <a:ea typeface="Times New Roman"/>
                          <a:cs typeface="Times New Roman"/>
                        </a:rPr>
                        <a:t>s</a:t>
                      </a:r>
                      <a:r>
                        <a:rPr lang="tr-TR" sz="1200" spc="-10" dirty="0">
                          <a:latin typeface="+mn-lt"/>
                          <a:ea typeface="Times New Roman"/>
                          <a:cs typeface="Times New Roman"/>
                        </a:rPr>
                        <a:t>a</a:t>
                      </a:r>
                      <a:r>
                        <a:rPr lang="tr-TR" sz="1200" dirty="0">
                          <a:latin typeface="+mn-lt"/>
                          <a:ea typeface="Times New Roman"/>
                          <a:cs typeface="Times New Roman"/>
                        </a:rPr>
                        <a:t>t</a:t>
                      </a:r>
                      <a:r>
                        <a:rPr lang="tr-TR" sz="1200" spc="-10" dirty="0">
                          <a:latin typeface="+mn-lt"/>
                          <a:ea typeface="Times New Roman"/>
                          <a:cs typeface="Times New Roman"/>
                        </a:rPr>
                        <a:t>ı</a:t>
                      </a:r>
                      <a:r>
                        <a:rPr lang="tr-TR" sz="1200" dirty="0">
                          <a:latin typeface="+mn-lt"/>
                          <a:ea typeface="Times New Roman"/>
                          <a:cs typeface="Times New Roman"/>
                        </a:rPr>
                        <a:t>şı</a:t>
                      </a:r>
                      <a:r>
                        <a:rPr lang="tr-TR" sz="1200" spc="-11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20" dirty="0">
                          <a:latin typeface="+mn-lt"/>
                          <a:ea typeface="Times New Roman"/>
                          <a:cs typeface="Times New Roman"/>
                        </a:rPr>
                        <a:t>m</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06045">
                        <a:spcBef>
                          <a:spcPts val="145"/>
                        </a:spcBef>
                        <a:spcAft>
                          <a:spcPts val="0"/>
                        </a:spcAft>
                      </a:pPr>
                      <a:r>
                        <a:rPr lang="tr-TR" sz="1200" dirty="0">
                          <a:latin typeface="+mn-lt"/>
                          <a:ea typeface="Times New Roman"/>
                          <a:cs typeface="Times New Roman"/>
                        </a:rPr>
                        <a:t>12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spc="5" dirty="0">
                          <a:latin typeface="+mn-lt"/>
                          <a:ea typeface="Times New Roman"/>
                          <a:cs typeface="Times New Roman"/>
                        </a:rPr>
                        <a:t>d</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in/</a:t>
                      </a:r>
                      <a:r>
                        <a:rPr lang="tr-TR" sz="1200" spc="-15"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o</a:t>
                      </a:r>
                      <a:r>
                        <a:rPr lang="tr-TR" sz="1200" dirty="0">
                          <a:latin typeface="+mn-lt"/>
                          <a:ea typeface="Times New Roman"/>
                          <a:cs typeface="Times New Roman"/>
                        </a:rPr>
                        <a:t>pe</a:t>
                      </a:r>
                      <a:r>
                        <a:rPr lang="tr-TR" sz="1200" spc="5" dirty="0">
                          <a:latin typeface="+mn-lt"/>
                          <a:ea typeface="Times New Roman"/>
                          <a:cs typeface="Times New Roman"/>
                        </a:rPr>
                        <a:t>r</a:t>
                      </a:r>
                      <a:r>
                        <a:rPr lang="tr-TR" sz="1200" spc="-10" dirty="0">
                          <a:latin typeface="+mn-lt"/>
                          <a:ea typeface="Times New Roman"/>
                          <a:cs typeface="Times New Roman"/>
                        </a:rPr>
                        <a:t>a</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f </a:t>
                      </a:r>
                      <a:r>
                        <a:rPr lang="tr-TR" sz="1200" spc="-15" dirty="0">
                          <a:latin typeface="+mn-lt"/>
                          <a:ea typeface="Times New Roman"/>
                          <a:cs typeface="Times New Roman"/>
                        </a:rPr>
                        <a:t>o</a:t>
                      </a:r>
                      <a:r>
                        <a:rPr lang="tr-TR" sz="1200" dirty="0">
                          <a:latin typeface="+mn-lt"/>
                          <a:ea typeface="Times New Roman"/>
                          <a:cs typeface="Times New Roman"/>
                        </a:rPr>
                        <a:t>rta</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10" dirty="0">
                          <a:latin typeface="+mn-lt"/>
                          <a:ea typeface="Times New Roman"/>
                          <a:cs typeface="Times New Roman"/>
                        </a:rPr>
                        <a:t>r</a:t>
                      </a:r>
                      <a:r>
                        <a:rPr lang="tr-TR" sz="1200" spc="15" dirty="0">
                          <a:latin typeface="+mn-lt"/>
                          <a:ea typeface="Times New Roman"/>
                          <a:cs typeface="Times New Roman"/>
                        </a:rPr>
                        <a:t>ı</a:t>
                      </a:r>
                      <a:r>
                        <a:rPr lang="tr-TR" sz="120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ecek</a:t>
                      </a:r>
                      <a:r>
                        <a:rPr lang="tr-TR" sz="1200" spc="-20" dirty="0">
                          <a:latin typeface="+mn-lt"/>
                          <a:ea typeface="Times New Roman"/>
                          <a:cs typeface="Times New Roman"/>
                        </a:rPr>
                        <a:t>-</a:t>
                      </a:r>
                      <a:r>
                        <a:rPr lang="tr-TR" sz="1200" dirty="0">
                          <a:latin typeface="+mn-lt"/>
                          <a:ea typeface="Times New Roman"/>
                          <a:cs typeface="Times New Roman"/>
                        </a:rPr>
                        <a:t>içece</a:t>
                      </a:r>
                      <a:r>
                        <a:rPr lang="tr-TR" sz="1200" spc="-15" dirty="0">
                          <a:latin typeface="+mn-lt"/>
                          <a:ea typeface="Times New Roman"/>
                          <a:cs typeface="Times New Roman"/>
                        </a:rPr>
                        <a:t>k</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15" dirty="0">
                          <a:latin typeface="+mn-lt"/>
                          <a:ea typeface="Times New Roman"/>
                          <a:cs typeface="Times New Roman"/>
                        </a:rPr>
                        <a:t>k</a:t>
                      </a:r>
                      <a:r>
                        <a:rPr lang="tr-TR" sz="1200" dirty="0">
                          <a:latin typeface="+mn-lt"/>
                          <a:ea typeface="Times New Roman"/>
                          <a:cs typeface="Times New Roman"/>
                        </a:rPr>
                        <a:t>oope</a:t>
                      </a:r>
                      <a:r>
                        <a:rPr lang="tr-TR" sz="1200" spc="5" dirty="0">
                          <a:latin typeface="+mn-lt"/>
                          <a:ea typeface="Times New Roman"/>
                          <a:cs typeface="Times New Roman"/>
                        </a:rPr>
                        <a:t>r</a:t>
                      </a:r>
                      <a:r>
                        <a:rPr lang="tr-TR" sz="1200" spc="-10" dirty="0">
                          <a:latin typeface="+mn-lt"/>
                          <a:ea typeface="Times New Roman"/>
                          <a:cs typeface="Times New Roman"/>
                        </a:rPr>
                        <a:t>at</a:t>
                      </a:r>
                      <a:r>
                        <a:rPr lang="tr-TR" sz="1200" dirty="0">
                          <a:latin typeface="+mn-lt"/>
                          <a:ea typeface="Times New Roman"/>
                          <a:cs typeface="Times New Roman"/>
                        </a:rPr>
                        <a:t>if </a:t>
                      </a:r>
                      <a:r>
                        <a:rPr lang="tr-TR" sz="1200" spc="-15" dirty="0">
                          <a:latin typeface="+mn-lt"/>
                          <a:ea typeface="Times New Roman"/>
                          <a:cs typeface="Times New Roman"/>
                        </a:rPr>
                        <a:t>h</a:t>
                      </a:r>
                      <a:r>
                        <a:rPr lang="tr-TR" sz="1200" dirty="0">
                          <a:latin typeface="+mn-lt"/>
                          <a:ea typeface="Times New Roman"/>
                          <a:cs typeface="Times New Roman"/>
                        </a:rPr>
                        <a:t>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5" dirty="0">
                          <a:latin typeface="+mn-lt"/>
                          <a:ea typeface="Times New Roman"/>
                          <a:cs typeface="Times New Roman"/>
                        </a:rPr>
                        <a:t> </a:t>
                      </a:r>
                      <a:r>
                        <a:rPr lang="tr-TR" sz="1200" dirty="0">
                          <a:latin typeface="+mn-lt"/>
                          <a:ea typeface="Times New Roman"/>
                          <a:cs typeface="Times New Roman"/>
                        </a:rPr>
                        <a:t>suna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rın</a:t>
                      </a:r>
                      <a:r>
                        <a:rPr lang="tr-TR" sz="1200" spc="-15" dirty="0">
                          <a:latin typeface="+mn-lt"/>
                          <a:ea typeface="Times New Roman"/>
                          <a:cs typeface="Times New Roman"/>
                        </a:rPr>
                        <a:t> </a:t>
                      </a:r>
                      <a:r>
                        <a:rPr lang="tr-TR" sz="1200" dirty="0">
                          <a:latin typeface="+mn-lt"/>
                          <a:ea typeface="Times New Roman"/>
                          <a:cs typeface="Times New Roman"/>
                        </a:rPr>
                        <a:t>f</a:t>
                      </a:r>
                      <a:r>
                        <a:rPr lang="tr-TR" sz="1200" spc="-10" dirty="0">
                          <a:latin typeface="+mn-lt"/>
                          <a:ea typeface="Times New Roman"/>
                          <a:cs typeface="Times New Roman"/>
                        </a:rPr>
                        <a:t>a</a:t>
                      </a:r>
                      <a:r>
                        <a:rPr lang="tr-TR" sz="1200" dirty="0">
                          <a:latin typeface="+mn-lt"/>
                          <a:ea typeface="Times New Roman"/>
                          <a:cs typeface="Times New Roman"/>
                        </a:rPr>
                        <a:t>a</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ev</a:t>
                      </a:r>
                      <a:r>
                        <a:rPr lang="tr-TR" sz="1200" spc="-10" dirty="0">
                          <a:latin typeface="+mn-lt"/>
                          <a:ea typeface="Times New Roman"/>
                          <a:cs typeface="Times New Roman"/>
                        </a:rPr>
                        <a:t>z</a:t>
                      </a:r>
                      <a:r>
                        <a:rPr lang="tr-TR" sz="1200" dirty="0">
                          <a:latin typeface="+mn-lt"/>
                          <a:ea typeface="Times New Roman"/>
                          <a:cs typeface="Times New Roman"/>
                        </a:rPr>
                        <a:t>ua</a:t>
                      </a:r>
                      <a:r>
                        <a:rPr lang="tr-TR" sz="1200" spc="5" dirty="0">
                          <a:latin typeface="+mn-lt"/>
                          <a:ea typeface="Times New Roman"/>
                          <a:cs typeface="Times New Roman"/>
                        </a:rPr>
                        <a:t>t</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a u</a:t>
                      </a:r>
                      <a:r>
                        <a:rPr lang="tr-TR" sz="1200" spc="-10" dirty="0">
                          <a:latin typeface="+mn-lt"/>
                          <a:ea typeface="Times New Roman"/>
                          <a:cs typeface="Times New Roman"/>
                        </a:rPr>
                        <a:t>y</a:t>
                      </a:r>
                      <a:r>
                        <a:rPr lang="tr-TR" sz="1200" dirty="0">
                          <a:latin typeface="+mn-lt"/>
                          <a:ea typeface="Times New Roman"/>
                          <a:cs typeface="Times New Roman"/>
                        </a:rPr>
                        <a:t>gundur.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107">
                <a:tc>
                  <a:txBody>
                    <a:bodyPr/>
                    <a:lstStyle/>
                    <a:p>
                      <a:pPr>
                        <a:lnSpc>
                          <a:spcPts val="600"/>
                        </a:lnSpc>
                        <a:spcAft>
                          <a:spcPts val="0"/>
                        </a:spcAft>
                      </a:pPr>
                      <a:endParaRPr lang="tr-TR" sz="1200" dirty="0">
                        <a:latin typeface="+mn-lt"/>
                        <a:ea typeface="Calibri"/>
                        <a:cs typeface="Times New Roman"/>
                      </a:endParaRPr>
                    </a:p>
                    <a:p>
                      <a:pPr marL="106045">
                        <a:spcAft>
                          <a:spcPts val="0"/>
                        </a:spcAft>
                      </a:pPr>
                      <a:r>
                        <a:rPr lang="tr-TR" sz="1200" dirty="0">
                          <a:latin typeface="+mn-lt"/>
                          <a:ea typeface="Times New Roman"/>
                          <a:cs typeface="Times New Roman"/>
                        </a:rPr>
                        <a:t>13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4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in</a:t>
                      </a:r>
                      <a:r>
                        <a:rPr lang="tr-TR" sz="1200" spc="-10" dirty="0">
                          <a:latin typeface="+mn-lt"/>
                          <a:ea typeface="Times New Roman"/>
                          <a:cs typeface="Times New Roman"/>
                        </a:rPr>
                        <a:t>i</a:t>
                      </a:r>
                      <a:r>
                        <a:rPr lang="tr-TR" sz="1200" dirty="0">
                          <a:latin typeface="+mn-lt"/>
                          <a:ea typeface="Times New Roman"/>
                          <a:cs typeface="Times New Roman"/>
                        </a:rPr>
                        <a:t>;</a:t>
                      </a:r>
                      <a:r>
                        <a:rPr lang="tr-TR" sz="1200" spc="5"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enel</a:t>
                      </a:r>
                      <a:r>
                        <a:rPr lang="tr-TR" sz="1200" spc="-15" dirty="0">
                          <a:latin typeface="+mn-lt"/>
                          <a:ea typeface="Times New Roman"/>
                          <a:cs typeface="Times New Roman"/>
                        </a:rPr>
                        <a:t>g</a:t>
                      </a:r>
                      <a:r>
                        <a:rPr lang="tr-TR" sz="1200" spc="-10" dirty="0">
                          <a:latin typeface="+mn-lt"/>
                          <a:ea typeface="Times New Roman"/>
                          <a:cs typeface="Times New Roman"/>
                        </a:rPr>
                        <a:t>e</a:t>
                      </a:r>
                      <a:r>
                        <a:rPr lang="tr-TR" sz="1200" dirty="0">
                          <a:latin typeface="+mn-lt"/>
                          <a:ea typeface="Times New Roman"/>
                          <a:cs typeface="Times New Roman"/>
                        </a:rPr>
                        <a:t>de b</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t</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n e</a:t>
                      </a:r>
                      <a:r>
                        <a:rPr lang="tr-TR" sz="1200" spc="-10" dirty="0">
                          <a:latin typeface="+mn-lt"/>
                          <a:ea typeface="Times New Roman"/>
                          <a:cs typeface="Times New Roman"/>
                        </a:rPr>
                        <a:t>s</a:t>
                      </a:r>
                      <a:r>
                        <a:rPr lang="tr-TR" sz="1200" dirty="0">
                          <a:latin typeface="+mn-lt"/>
                          <a:ea typeface="Times New Roman"/>
                          <a:cs typeface="Times New Roman"/>
                        </a:rPr>
                        <a:t>a</a:t>
                      </a:r>
                      <a:r>
                        <a:rPr lang="tr-TR" sz="1200" spc="-10" dirty="0">
                          <a:latin typeface="+mn-lt"/>
                          <a:ea typeface="Times New Roman"/>
                          <a:cs typeface="Times New Roman"/>
                        </a:rPr>
                        <a:t>s</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a u</a:t>
                      </a:r>
                      <a:r>
                        <a:rPr lang="tr-TR" sz="1200" spc="-10" dirty="0">
                          <a:latin typeface="+mn-lt"/>
                          <a:ea typeface="Times New Roman"/>
                          <a:cs typeface="Times New Roman"/>
                        </a:rPr>
                        <a:t>y</a:t>
                      </a:r>
                      <a:r>
                        <a:rPr lang="tr-TR" sz="1200" spc="-15" dirty="0">
                          <a:latin typeface="+mn-lt"/>
                          <a:ea typeface="Times New Roman"/>
                          <a:cs typeface="Times New Roman"/>
                        </a:rPr>
                        <a:t>g</a:t>
                      </a:r>
                      <a:r>
                        <a:rPr lang="tr-TR" sz="1200" dirty="0">
                          <a:latin typeface="+mn-lt"/>
                          <a:ea typeface="Times New Roman"/>
                          <a:cs typeface="Times New Roman"/>
                        </a:rPr>
                        <a:t>un</a:t>
                      </a:r>
                      <a:r>
                        <a:rPr lang="tr-TR" sz="1200" spc="10" dirty="0">
                          <a:latin typeface="+mn-lt"/>
                          <a:ea typeface="Times New Roman"/>
                          <a:cs typeface="Times New Roman"/>
                        </a:rPr>
                        <a:t> </a:t>
                      </a:r>
                      <a:r>
                        <a:rPr lang="tr-TR" sz="1200" dirty="0">
                          <a:latin typeface="+mn-lt"/>
                          <a:ea typeface="Times New Roman"/>
                          <a:cs typeface="Times New Roman"/>
                        </a:rPr>
                        <a:t>ol</a:t>
                      </a:r>
                      <a:r>
                        <a:rPr lang="tr-TR" sz="1200" spc="-10" dirty="0">
                          <a:latin typeface="+mn-lt"/>
                          <a:ea typeface="Times New Roman"/>
                          <a:cs typeface="Times New Roman"/>
                        </a:rPr>
                        <a:t>a</a:t>
                      </a:r>
                      <a:r>
                        <a:rPr lang="tr-TR" sz="1200" dirty="0">
                          <a:latin typeface="+mn-lt"/>
                          <a:ea typeface="Times New Roman"/>
                          <a:cs typeface="Times New Roman"/>
                        </a:rPr>
                        <a:t>ra</a:t>
                      </a:r>
                      <a:r>
                        <a:rPr lang="tr-TR" sz="1200" spc="-10" dirty="0">
                          <a:latin typeface="+mn-lt"/>
                          <a:ea typeface="Times New Roman"/>
                          <a:cs typeface="Times New Roman"/>
                        </a:rPr>
                        <a:t>k</a:t>
                      </a:r>
                      <a:r>
                        <a:rPr lang="tr-TR" sz="1200" dirty="0">
                          <a:latin typeface="+mn-lt"/>
                          <a:ea typeface="Times New Roman"/>
                          <a:cs typeface="Times New Roman"/>
                        </a:rPr>
                        <a:t>, a</a:t>
                      </a:r>
                      <a:r>
                        <a:rPr lang="tr-TR" sz="1200" spc="-10" dirty="0">
                          <a:latin typeface="+mn-lt"/>
                          <a:ea typeface="Times New Roman"/>
                          <a:cs typeface="Times New Roman"/>
                        </a:rPr>
                        <a:t>y</a:t>
                      </a:r>
                      <a:r>
                        <a:rPr lang="tr-TR" sz="1200" dirty="0">
                          <a:latin typeface="+mn-lt"/>
                          <a:ea typeface="Times New Roman"/>
                          <a:cs typeface="Times New Roman"/>
                        </a:rPr>
                        <a:t>da en az</a:t>
                      </a:r>
                      <a:r>
                        <a:rPr lang="tr-TR" sz="1200" spc="-1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i</a:t>
                      </a:r>
                      <a:r>
                        <a:rPr lang="tr-TR" sz="1200" dirty="0">
                          <a:latin typeface="+mn-lt"/>
                          <a:ea typeface="Times New Roman"/>
                          <a:cs typeface="Times New Roman"/>
                        </a:rPr>
                        <a:t>r </a:t>
                      </a:r>
                      <a:r>
                        <a:rPr lang="tr-TR" sz="1200" spc="-15" dirty="0">
                          <a:latin typeface="+mn-lt"/>
                          <a:ea typeface="Times New Roman"/>
                          <a:cs typeface="Times New Roman"/>
                        </a:rPr>
                        <a:t>k</a:t>
                      </a:r>
                      <a:r>
                        <a:rPr lang="tr-TR" sz="1200" dirty="0">
                          <a:latin typeface="+mn-lt"/>
                          <a:ea typeface="Times New Roman"/>
                          <a:cs typeface="Times New Roman"/>
                        </a:rPr>
                        <a:t>ez</a:t>
                      </a:r>
                      <a:r>
                        <a:rPr lang="tr-TR" sz="1200" spc="-10" dirty="0">
                          <a:latin typeface="+mn-lt"/>
                          <a:ea typeface="Times New Roman"/>
                          <a:cs typeface="Times New Roman"/>
                        </a:rPr>
                        <a:t> </a:t>
                      </a:r>
                      <a:r>
                        <a:rPr lang="tr-TR" sz="1200" spc="25"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nı</a:t>
                      </a:r>
                      <a:r>
                        <a:rPr lang="tr-TR" sz="1200" spc="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enel</a:t>
                      </a:r>
                      <a:r>
                        <a:rPr lang="tr-TR" sz="1200" spc="-15" dirty="0">
                          <a:latin typeface="+mn-lt"/>
                          <a:ea typeface="Times New Roman"/>
                          <a:cs typeface="Times New Roman"/>
                        </a:rPr>
                        <a:t>g</a:t>
                      </a:r>
                      <a:r>
                        <a:rPr lang="tr-TR" sz="1200" dirty="0">
                          <a:latin typeface="+mn-lt"/>
                          <a:ea typeface="Times New Roman"/>
                          <a:cs typeface="Times New Roman"/>
                        </a:rPr>
                        <a:t>e e</a:t>
                      </a:r>
                      <a:r>
                        <a:rPr lang="tr-TR" sz="1200" spc="-15" dirty="0">
                          <a:latin typeface="+mn-lt"/>
                          <a:ea typeface="Times New Roman"/>
                          <a:cs typeface="Times New Roman"/>
                        </a:rPr>
                        <a:t>k</a:t>
                      </a:r>
                      <a:r>
                        <a:rPr lang="tr-TR" sz="1200" dirty="0">
                          <a:latin typeface="+mn-lt"/>
                          <a:ea typeface="Times New Roman"/>
                          <a:cs typeface="Times New Roman"/>
                        </a:rPr>
                        <a:t>inde b</a:t>
                      </a:r>
                      <a:r>
                        <a:rPr lang="tr-TR" sz="1200" spc="-10" dirty="0">
                          <a:latin typeface="+mn-lt"/>
                          <a:ea typeface="Times New Roman"/>
                          <a:cs typeface="Times New Roman"/>
                        </a:rPr>
                        <a:t>u</a:t>
                      </a:r>
                      <a:r>
                        <a:rPr lang="tr-TR" sz="1200" dirty="0">
                          <a:latin typeface="+mn-lt"/>
                          <a:ea typeface="Times New Roman"/>
                          <a:cs typeface="Times New Roman"/>
                        </a:rPr>
                        <a:t>lunan</a:t>
                      </a:r>
                      <a:r>
                        <a:rPr lang="tr-TR" sz="1200" spc="-10" dirty="0">
                          <a:latin typeface="+mn-lt"/>
                          <a:ea typeface="Times New Roman"/>
                          <a:cs typeface="Times New Roman"/>
                        </a:rPr>
                        <a:t> </a:t>
                      </a:r>
                      <a:r>
                        <a:rPr lang="tr-TR" sz="1200" dirty="0">
                          <a:latin typeface="+mn-lt"/>
                          <a:ea typeface="Times New Roman"/>
                          <a:cs typeface="Times New Roman"/>
                        </a:rPr>
                        <a:t>“O</a:t>
                      </a:r>
                      <a:r>
                        <a:rPr lang="tr-TR" sz="1200" spc="-20" dirty="0">
                          <a:latin typeface="+mn-lt"/>
                          <a:ea typeface="Times New Roman"/>
                          <a:cs typeface="Times New Roman"/>
                        </a:rPr>
                        <a:t>k</a:t>
                      </a:r>
                      <a:r>
                        <a:rPr lang="tr-TR" sz="1200" dirty="0">
                          <a:latin typeface="+mn-lt"/>
                          <a:ea typeface="Times New Roman"/>
                          <a:cs typeface="Times New Roman"/>
                        </a:rPr>
                        <a:t>ul</a:t>
                      </a:r>
                      <a:r>
                        <a:rPr lang="tr-TR" sz="1200" spc="5" dirty="0">
                          <a:latin typeface="+mn-lt"/>
                          <a:ea typeface="Times New Roman"/>
                          <a:cs typeface="Times New Roman"/>
                        </a:rPr>
                        <a:t> 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ni</a:t>
                      </a:r>
                      <a:r>
                        <a:rPr lang="tr-TR" sz="1200" spc="5" dirty="0">
                          <a:latin typeface="+mn-lt"/>
                          <a:ea typeface="Times New Roman"/>
                          <a:cs typeface="Times New Roman"/>
                        </a:rPr>
                        <a:t> </a:t>
                      </a:r>
                      <a:r>
                        <a:rPr lang="tr-TR" sz="1200" spc="-10" dirty="0">
                          <a:latin typeface="+mn-lt"/>
                          <a:ea typeface="Times New Roman"/>
                          <a:cs typeface="Times New Roman"/>
                        </a:rPr>
                        <a:t>De</a:t>
                      </a:r>
                      <a:r>
                        <a:rPr lang="tr-TR" sz="1200" dirty="0">
                          <a:latin typeface="+mn-lt"/>
                          <a:ea typeface="Times New Roman"/>
                          <a:cs typeface="Times New Roman"/>
                        </a:rPr>
                        <a:t>ne</a:t>
                      </a:r>
                      <a:r>
                        <a:rPr lang="tr-TR" sz="1200" spc="-10" dirty="0">
                          <a:latin typeface="+mn-lt"/>
                          <a:ea typeface="Times New Roman"/>
                          <a:cs typeface="Times New Roman"/>
                        </a:rPr>
                        <a:t>t</a:t>
                      </a:r>
                      <a:r>
                        <a:rPr lang="tr-TR" sz="1200" dirty="0">
                          <a:latin typeface="+mn-lt"/>
                          <a:ea typeface="Times New Roman"/>
                          <a:cs typeface="Times New Roman"/>
                        </a:rPr>
                        <a:t>im</a:t>
                      </a:r>
                      <a:r>
                        <a:rPr lang="tr-TR" sz="1200" spc="-20" dirty="0">
                          <a:latin typeface="+mn-lt"/>
                          <a:ea typeface="Times New Roman"/>
                          <a:cs typeface="Times New Roman"/>
                        </a:rPr>
                        <a:t> </a:t>
                      </a:r>
                      <a:r>
                        <a:rPr lang="tr-TR" sz="1200" dirty="0" smtClean="0">
                          <a:latin typeface="+mn-lt"/>
                          <a:ea typeface="Times New Roman"/>
                          <a:cs typeface="Times New Roman"/>
                        </a:rPr>
                        <a:t>For</a:t>
                      </a:r>
                      <a:r>
                        <a:rPr lang="tr-TR" sz="1200" spc="-20" dirty="0" smtClean="0">
                          <a:latin typeface="+mn-lt"/>
                          <a:ea typeface="Times New Roman"/>
                          <a:cs typeface="Times New Roman"/>
                        </a:rPr>
                        <a:t>m</a:t>
                      </a:r>
                      <a:r>
                        <a:rPr lang="tr-TR" sz="1200" dirty="0" smtClean="0">
                          <a:latin typeface="+mn-lt"/>
                          <a:ea typeface="Times New Roman"/>
                          <a:cs typeface="Times New Roman"/>
                        </a:rPr>
                        <a:t>u”</a:t>
                      </a:r>
                      <a:r>
                        <a:rPr lang="tr-TR" sz="1200" baseline="0" dirty="0" smtClean="0">
                          <a:latin typeface="+mn-lt"/>
                          <a:ea typeface="Times New Roman"/>
                          <a:cs typeface="Times New Roman"/>
                        </a:rPr>
                        <a:t> </a:t>
                      </a:r>
                      <a:r>
                        <a:rPr lang="tr-TR" sz="1200" spc="-15" dirty="0" smtClean="0">
                          <a:latin typeface="+mn-lt"/>
                          <a:ea typeface="Times New Roman"/>
                          <a:cs typeface="Times New Roman"/>
                        </a:rPr>
                        <a:t>kullanılarak</a:t>
                      </a:r>
                      <a:r>
                        <a:rPr lang="tr-TR" sz="1200" spc="-10" dirty="0" smtClean="0">
                          <a:latin typeface="+mn-lt"/>
                          <a:ea typeface="Times New Roman"/>
                          <a:cs typeface="Times New Roman"/>
                        </a:rPr>
                        <a:t> </a:t>
                      </a:r>
                      <a:r>
                        <a:rPr lang="tr-TR" sz="1200" dirty="0">
                          <a:latin typeface="+mn-lt"/>
                          <a:ea typeface="Times New Roman"/>
                          <a:cs typeface="Times New Roman"/>
                        </a:rPr>
                        <a:t>den</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21" name="Rectangle 1"/>
          <p:cNvSpPr>
            <a:spLocks noChangeArrowheads="1"/>
          </p:cNvSpPr>
          <p:nvPr/>
        </p:nvSpPr>
        <p:spPr bwMode="auto">
          <a:xfrm>
            <a:off x="478581" y="6335742"/>
            <a:ext cx="10585177"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NOT: </a:t>
            </a:r>
            <a:r>
              <a:rPr lang="tr-TR" sz="1100" dirty="0" smtClean="0"/>
              <a:t>NOT: Değerlendirmelerde okul/kurum ve eklentileri (pansiyon, yemekhane, kantin, büfe, çay ocağı, atölye vb) dikkate alınacaktır.</a:t>
            </a:r>
            <a:endParaRPr kumimoji="0" lang="tr-TR" sz="1800" b="0" i="0" u="none" strike="noStrike" cap="none" normalizeH="0" baseline="0" dirty="0" smtClean="0">
              <a:ln>
                <a:noFill/>
              </a:ln>
              <a:solidFill>
                <a:schemeClr val="tx1"/>
              </a:solidFill>
              <a:effectLst/>
              <a:latin typeface="+mn-lt"/>
              <a:cs typeface="Arial" pitchFamily="34" charset="0"/>
            </a:endParaRPr>
          </a:p>
        </p:txBody>
      </p:sp>
      <p:sp>
        <p:nvSpPr>
          <p:cNvPr id="56322" name="Rectangle 2"/>
          <p:cNvSpPr>
            <a:spLocks noChangeArrowheads="1"/>
          </p:cNvSpPr>
          <p:nvPr/>
        </p:nvSpPr>
        <p:spPr bwMode="auto">
          <a:xfrm>
            <a:off x="478583" y="839415"/>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1400" b="1" dirty="0" smtClean="0">
                <a:latin typeface="+mn-lt"/>
              </a:rPr>
              <a:t>3c. Sağlıklı Beslenme</a:t>
            </a:r>
            <a:endParaRPr lang="tr-TR" sz="1400" b="1" dirty="0">
              <a:latin typeface="+mn-lt"/>
            </a:endParaRPr>
          </a:p>
        </p:txBody>
      </p:sp>
    </p:spTree>
  </p:cSld>
  <p:clrMapOvr>
    <a:masterClrMapping/>
  </p:clrMapOvr>
  <p:transition spd="med">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177571"/>
            <a:ext cx="10787138" cy="447814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buAutoNum type="arabicPeriod"/>
            </a:pPr>
            <a:r>
              <a:rPr lang="tr-TR" sz="2400" b="1" dirty="0" smtClean="0">
                <a:latin typeface="+mn-lt"/>
              </a:rPr>
              <a:t>Okul Sağlığı Planında sağlıklı beslenme hizmetlerini içeren amaç ve hedefler belirlenmiştir. </a:t>
            </a:r>
          </a:p>
          <a:p>
            <a:pPr indent="-457200" algn="just">
              <a:buAutoNum type="arabicPeriod"/>
            </a:pPr>
            <a:endParaRPr lang="tr-TR" sz="2400" b="1" dirty="0" smtClean="0">
              <a:latin typeface="+mn-lt"/>
            </a:endParaRPr>
          </a:p>
          <a:p>
            <a:pPr indent="-457200" algn="just"/>
            <a:r>
              <a:rPr lang="tr-TR" sz="2400" dirty="0" smtClean="0">
                <a:latin typeface="+mn-lt"/>
              </a:rPr>
              <a:t>Okul Sağlığı Planında; öğrencilerin ve okul çalışanlarının ihtiyaçlarına yönelik sağlıklı beslenme hizmetleri kapsamında yapılacak çalışmaları içeren amaç ve hedeflere yer verilmelidir. Bunlar, hem okul sağlığını geliştirmeyi hem de öğrenciler, aileler ve okul çalışanlarının sağlık düzeyini yükseltmeyi amaçlamalıdır. Hedeflerin belirlenmesinin ardından her bir hedefin uygulaması için etkinlik/etkinlikler belirlenmelidir. Etkinlikler, hedef doğrultusunda ne yapılacağını göstermelidir. Etkinliklerin zaman çizelgeleri oluşturularak eğitim-öğretim döneminde yerini alması sağlanmalıdır. Zaman çizelgesi etkinliğin uygulanacağı tarihi veya tarih aralığını gösterir. Plan oluşturulurken Okul Sağlığı Planı örneğinden (Ek 2b) yararlanılabilir.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268774"/>
            <a:ext cx="10787138" cy="4231928"/>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2. Okul/kurum çalışanları sağlıklı yaşam tarzını ve sağlıklı beslenmeyi teşvik edecek şekilde model olmaktadır. </a:t>
            </a:r>
          </a:p>
          <a:p>
            <a:pPr indent="-457200" algn="just"/>
            <a:endParaRPr lang="tr-TR" sz="1400" b="1" dirty="0" smtClean="0">
              <a:latin typeface="+mn-lt"/>
            </a:endParaRPr>
          </a:p>
          <a:p>
            <a:pPr indent="-457200" algn="just"/>
            <a:r>
              <a:rPr lang="tr-TR" sz="2400" dirty="0" smtClean="0">
                <a:latin typeface="+mn-lt"/>
              </a:rPr>
              <a:t>Öğrencilerin; sağlıklı bir yaşam biçimi geliştirmesinde ve sağlıklı beslenme alışkanlıkları kazanmasında tüm okul çalışanlarının önemli payları vardır. Bu nedenle, okul çalışanları öğrencilere olumlu model olmalıdır. </a:t>
            </a:r>
          </a:p>
          <a:p>
            <a:pPr indent="-457200" algn="just"/>
            <a:endParaRPr lang="tr-TR" sz="1400" b="1" dirty="0" smtClean="0">
              <a:latin typeface="+mn-lt"/>
            </a:endParaRPr>
          </a:p>
          <a:p>
            <a:pPr indent="-457200" algn="just"/>
            <a:r>
              <a:rPr lang="tr-TR" sz="2400" b="1" dirty="0" smtClean="0">
                <a:latin typeface="+mn-lt"/>
              </a:rPr>
              <a:t>3. Öğrencilerin kahvaltı yapmaları teşvik edilmektedir. </a:t>
            </a:r>
          </a:p>
          <a:p>
            <a:pPr indent="-457200" algn="just"/>
            <a:endParaRPr lang="tr-TR" sz="1400" b="1" dirty="0" smtClean="0">
              <a:latin typeface="+mn-lt"/>
            </a:endParaRPr>
          </a:p>
          <a:p>
            <a:pPr indent="-457200" algn="just"/>
            <a:r>
              <a:rPr lang="tr-TR" sz="2400" b="1" dirty="0" smtClean="0">
                <a:latin typeface="+mn-lt"/>
              </a:rPr>
              <a:t>4. Öğrencilerin ara öğün almaları teşvik edilmekte ve uygun süre ayrılmaktadır. </a:t>
            </a:r>
          </a:p>
          <a:p>
            <a:pPr indent="-457200" algn="just"/>
            <a:endParaRPr lang="tr-TR" sz="1400" b="1" dirty="0" smtClean="0">
              <a:latin typeface="+mn-lt"/>
            </a:endParaRPr>
          </a:p>
          <a:p>
            <a:pPr indent="-457200" algn="just"/>
            <a:r>
              <a:rPr lang="tr-TR" sz="2400" b="1" dirty="0" smtClean="0">
                <a:latin typeface="+mn-lt"/>
              </a:rPr>
              <a:t>5. Okul/kurumun yemekhane/taşımalı yemek hizmeti: Yok □ (10. maddeye geçin) Var □ (5, 6, 7, 8 ve 9. maddeler değerlendirilmelidir).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908720"/>
            <a:ext cx="10930014" cy="5370701"/>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400" b="1" dirty="0" smtClean="0">
                <a:latin typeface="+mn-lt"/>
              </a:rPr>
              <a:t>5. Yemek yiyebilmek için uygun süre (en az 40 dakika) ayrılmaktadır. </a:t>
            </a:r>
          </a:p>
          <a:p>
            <a:pPr algn="just"/>
            <a:endParaRPr lang="tr-TR" sz="1200" dirty="0" smtClean="0">
              <a:latin typeface="+mn-lt"/>
            </a:endParaRPr>
          </a:p>
          <a:p>
            <a:pPr algn="just"/>
            <a:r>
              <a:rPr lang="tr-TR" sz="2400" dirty="0" smtClean="0">
                <a:latin typeface="+mn-lt"/>
              </a:rPr>
              <a:t>MEB’ in İlköğretim Kurumları Yönetmeliği’nde yemek ve dinlenme için belirli bir süre (en az 40 dakika) verilmesi belirtilmektedir. Ortaöğretim Kurumları Yönetmeliği’nde ise “öğle arası dinlenme süresi 45 dakikadan az olamaz” ifadesi yer almaktadır. Bu kapsamda yemek yiyebilmek ve dinlenebilmek için okul en az 40 dakika süre ayırmalıdır.</a:t>
            </a:r>
          </a:p>
          <a:p>
            <a:pPr indent="-457200" algn="just"/>
            <a:r>
              <a:rPr lang="tr-TR" sz="2400" b="1" dirty="0" smtClean="0">
                <a:latin typeface="+mn-lt"/>
              </a:rPr>
              <a:t>6. Yemek listeleri Millî Eğitim Bakanlığı ve Sağlık Bakanlığı’nın yayımladığı menü modelleri örnek alınarak hazırlanmaktadır. </a:t>
            </a:r>
          </a:p>
          <a:p>
            <a:pPr indent="-457200" algn="just"/>
            <a:endParaRPr lang="tr-TR" sz="1000" b="1" dirty="0" smtClean="0">
              <a:latin typeface="+mn-lt"/>
            </a:endParaRPr>
          </a:p>
          <a:p>
            <a:pPr indent="-457200" algn="just"/>
            <a:r>
              <a:rPr lang="tr-TR" sz="2400" dirty="0" smtClean="0">
                <a:latin typeface="+mn-lt"/>
              </a:rPr>
              <a:t>Bu konuda, MEB’in “Pansiyonlu Okullar İçin Beslenme Hizmetleri Rehberi” ve SB’nin “Okul Öncesi ve Okul Çağı Çocuklara Yönelik Beslenme Önerileri ve Menü Programları” kitabından yararlanılabilir. Özellikle pansiyonlu okullar başta olmak üzere okul idareleri yemek listelerinin planlanmasında HSM ve TSM’lerde görevli diyetisyenlerden destek talep edebilirler. </a:t>
            </a:r>
            <a:endParaRPr lang="tr-TR" sz="2300" dirty="0" smtClean="0">
              <a:latin typeface="+mn-lt"/>
            </a:endParaRP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357298"/>
            <a:ext cx="10858576" cy="3231654"/>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300" b="1" dirty="0" smtClean="0">
                <a:latin typeface="+mn-lt"/>
              </a:rPr>
              <a:t>7. Okul/kurum ve pansiyonlardaki yemekhane hizmetleri, okul yönetimi tarafından yürürlükteki mevzuat kapsamında ayda en az bir kere denetlenmekte ve gerekli durumlarda İl/İlçe Gıda Tarım ve Hayvancılık Müdürlüğü’nden destek alınmaktadır. </a:t>
            </a:r>
          </a:p>
          <a:p>
            <a:pPr indent="-457200" algn="just"/>
            <a:endParaRPr lang="tr-TR" sz="2300" b="1" dirty="0" smtClean="0">
              <a:latin typeface="+mn-lt"/>
            </a:endParaRPr>
          </a:p>
          <a:p>
            <a:pPr indent="-457200" algn="just"/>
            <a:r>
              <a:rPr lang="tr-TR" sz="2300" dirty="0" smtClean="0">
                <a:latin typeface="+mn-lt"/>
              </a:rPr>
              <a:t>Okul yönetimi tarafından yemekhane hizmetlerinin denetimi MEB’in Okul Kantinlerinde Satılacak Gıdalar ve Eğitim Kurumlarındaki Gıda İşletmelerinin Hijyen Yönünden Denetlenmesi hakkında Genelge’nin Ek-3’ünde yer alan Kontrol ve Denetim Formu kullanılarak yapılmalıdır. </a:t>
            </a:r>
          </a:p>
          <a:p>
            <a:pPr indent="-457200" algn="just"/>
            <a:endParaRPr lang="tr-TR" sz="2300" b="1" dirty="0" smtClean="0">
              <a:latin typeface="+mn-lt"/>
            </a:endParaRP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928670"/>
            <a:ext cx="10858576" cy="5047536"/>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endParaRPr lang="tr-TR" sz="2300" b="1" dirty="0" smtClean="0">
              <a:latin typeface="+mn-lt"/>
            </a:endParaRPr>
          </a:p>
          <a:p>
            <a:pPr indent="-457200" algn="just"/>
            <a:r>
              <a:rPr lang="tr-TR" sz="2400" b="1" dirty="0" smtClean="0">
                <a:latin typeface="+mn-lt"/>
              </a:rPr>
              <a:t>8. Okul/kurumdaki yemekhane ortamları, yiyecek-içecekler, yiyecek-içecek hizmeti sunanların faaliyetleri ilgili mevzuatlara uygun olmalıdır. </a:t>
            </a:r>
          </a:p>
          <a:p>
            <a:pPr indent="-457200" algn="just"/>
            <a:endParaRPr lang="tr-TR" sz="1400" b="1" dirty="0" smtClean="0">
              <a:latin typeface="+mn-lt"/>
            </a:endParaRPr>
          </a:p>
          <a:p>
            <a:pPr indent="-457200" algn="just"/>
            <a:r>
              <a:rPr lang="tr-TR" sz="2400" dirty="0" smtClean="0">
                <a:latin typeface="+mn-lt"/>
              </a:rPr>
              <a:t>Öğrencilerin yemek yiyebileceği temiz, havalandırılmış, yeterli şekilde aydınlatılmış ve yeterli büyüklükte alan/yemekhane olmalıdır. Yiyecek/içecek sağlayıcıları/satıcıları sağlıklı beslenme ve gıda güvenilirliği kurallarına uygun olmalıdır. Yemekhane çalışanlarına güvenli gıda üretimi ve sağlıklı beslenme konusunda ilgili kurum ve kuruluşlardan destek alınarak veya uzman bir personel ile hizmet içi eğitimler düzenlenmeli, çalışanların gerekli belgelerinin (hijyen ve aşçılık gibi belgeler) temini ve uygunluğu düzenli olarak denetlenmelidir. Okulda servis edilen yiyecekler Türkiye’ye Özgü Beslenme Rehberi’ne uygun olmalı; yüksek yağ/şeker ve yoğun enerji içeren, vitamin ve minerallerden fakir yiyecek ve içecekler sunulmamalıdır.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928670"/>
            <a:ext cx="10858576" cy="450892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endParaRPr lang="tr-TR" sz="2400" dirty="0" smtClean="0"/>
          </a:p>
          <a:p>
            <a:pPr indent="-457200" algn="just"/>
            <a:r>
              <a:rPr lang="tr-TR" sz="2400" b="1" dirty="0" smtClean="0">
                <a:latin typeface="+mn-lt"/>
              </a:rPr>
              <a:t>9. Okul/kurum ve pansiyonlu okullarda gıda depoları (soğuk hava deposu, kuru gıda, yaş sebze meyve deposu vb) ilgili mevzuata uygun olarak ayda en az bir kere denetlenmektedir. </a:t>
            </a:r>
          </a:p>
          <a:p>
            <a:pPr indent="-457200" algn="just"/>
            <a:endParaRPr lang="tr-TR" sz="2300" b="1" dirty="0" smtClean="0">
              <a:latin typeface="+mn-lt"/>
            </a:endParaRPr>
          </a:p>
          <a:p>
            <a:pPr indent="-457200" algn="just"/>
            <a:r>
              <a:rPr lang="tr-TR" sz="2400" dirty="0" smtClean="0">
                <a:latin typeface="+mn-lt"/>
              </a:rPr>
              <a:t>Okul yönetimi tarafından gıda depolarının denetimi MEB’in Okul Kantinlerinde Satılacak Gıdalar ve Eğitim Kurumlarındaki Gıda İşletmelerinin Hijyen Yönünden Denetlenmesi hakkında Genelge’nin Ek-3’ünde yer alan Kontrol ve Denetim Formu kullanılarak yapılmalıdır. </a:t>
            </a:r>
          </a:p>
          <a:p>
            <a:pPr indent="-457200" algn="just"/>
            <a:endParaRPr lang="tr-TR" sz="2300" b="1" dirty="0" smtClean="0">
              <a:latin typeface="+mn-lt"/>
            </a:endParaRPr>
          </a:p>
          <a:p>
            <a:pPr indent="-457200" algn="just"/>
            <a:r>
              <a:rPr lang="tr-TR" sz="2400" b="1" dirty="0" smtClean="0">
                <a:latin typeface="+mn-lt"/>
              </a:rPr>
              <a:t>Okul/kurumun kantini/kooperatifi: Yok □ Var □ (10, 11, 12, 13. Maddeler değerlendirilmelidir)</a:t>
            </a:r>
            <a:endParaRPr lang="tr-TR" sz="2400" dirty="0" smtClean="0">
              <a:latin typeface="+mn-lt"/>
            </a:endParaRP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928670"/>
            <a:ext cx="10858576" cy="566308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300" b="1" dirty="0" smtClean="0">
                <a:latin typeface="+mn-lt"/>
              </a:rPr>
              <a:t>10. Okul/kurum kantin/kooperatifinde; süt ve süt ürünleri (süt, ayran, yoğurt) ve/veya meyve/sebze (tane ile meyve/sebze veya taze sıkılmış meyve/sebze suyu) gibi ürünlerin satışı yapılmaktadır. </a:t>
            </a:r>
          </a:p>
          <a:p>
            <a:pPr indent="-457200" algn="just"/>
            <a:endParaRPr lang="tr-TR" sz="1000" b="1" dirty="0" smtClean="0">
              <a:latin typeface="+mn-lt"/>
            </a:endParaRPr>
          </a:p>
          <a:p>
            <a:pPr indent="-457200" algn="just"/>
            <a:r>
              <a:rPr lang="tr-TR" sz="2300" dirty="0" smtClean="0">
                <a:latin typeface="+mn-lt"/>
              </a:rPr>
              <a:t>Yürürlükteki Okul Kantinlerinde Satılacak Gıdalar ve Eğitim Kurumlarındaki Gıda İşletmelerinin Hijyen Yönünden Denetlenmesi hakkında Genelge Ek-2’de yer alan liste dikkate alınmalıdır.</a:t>
            </a:r>
          </a:p>
          <a:p>
            <a:pPr indent="-457200" algn="just"/>
            <a:endParaRPr lang="tr-TR" sz="1000" b="1" dirty="0" smtClean="0">
              <a:latin typeface="+mn-lt"/>
            </a:endParaRPr>
          </a:p>
          <a:p>
            <a:pPr indent="-457200" algn="just"/>
            <a:r>
              <a:rPr lang="tr-TR" sz="2300" b="1" dirty="0" smtClean="0">
                <a:latin typeface="+mn-lt"/>
              </a:rPr>
              <a:t>11. Yetersiz ve dengesiz beslenmeye neden olabilecek gıda maddelerinin tüketimini özendirici reklam, promosyon, tanıtım amaçlı afiş, poster, broşür bulunmamaktadır ve bu ürünlerin satışı yapılmamaktadır. </a:t>
            </a:r>
          </a:p>
          <a:p>
            <a:pPr indent="-457200" algn="just"/>
            <a:endParaRPr lang="tr-TR" sz="1000" b="1" dirty="0" smtClean="0">
              <a:latin typeface="+mn-lt"/>
            </a:endParaRPr>
          </a:p>
          <a:p>
            <a:pPr indent="-457200" algn="just"/>
            <a:r>
              <a:rPr lang="tr-TR" sz="2300" dirty="0" smtClean="0">
                <a:latin typeface="+mn-lt"/>
              </a:rPr>
              <a:t>MEB’in yürürlükte olan ilgili genelge ve yönetmeliklerine göre yağ ve enerji içeriği yüksek vitamin ve minerallerden fakir yiyecek ve içeceklerin reklamı ve satışı yapılmayacaktır. Yürürlükteki Okul Kantinlerinde Satılacak Gıdalar ve Eğitim Kurumlarındaki Gıda İşletmelerinin Hijyen Yönünden Denetlenmesi hakkında Genelge Ek-2’de yer alan liste dikkate alınmalıdır.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600" b="1" dirty="0" smtClean="0">
                <a:ln w="11430"/>
                <a:solidFill>
                  <a:schemeClr val="bg1"/>
                </a:solidFill>
                <a:latin typeface="+mj-lt"/>
                <a:ea typeface="+mj-ea"/>
                <a:cs typeface="+mj-cs"/>
              </a:rPr>
              <a:t>Programın Tanıtımı ve Kapsamı   </a:t>
            </a:r>
            <a:endParaRPr lang="tr-TR" sz="3600" b="1" dirty="0">
              <a:ln w="11430"/>
              <a:solidFill>
                <a:schemeClr val="bg1"/>
              </a:solidFill>
              <a:latin typeface="+mj-lt"/>
              <a:ea typeface="+mj-ea"/>
              <a:cs typeface="+mj-cs"/>
            </a:endParaRPr>
          </a:p>
        </p:txBody>
      </p:sp>
      <p:sp>
        <p:nvSpPr>
          <p:cNvPr id="4" name="3 Dikdörtgen"/>
          <p:cNvSpPr/>
          <p:nvPr/>
        </p:nvSpPr>
        <p:spPr>
          <a:xfrm>
            <a:off x="1126654" y="980728"/>
            <a:ext cx="10585176" cy="1421928"/>
          </a:xfrm>
          <a:prstGeom prst="rect">
            <a:avLst/>
          </a:prstGeom>
        </p:spPr>
        <p:txBody>
          <a:bodyPr wrap="square">
            <a:spAutoFit/>
          </a:bodyPr>
          <a:lstStyle/>
          <a:p>
            <a:pPr algn="just">
              <a:lnSpc>
                <a:spcPct val="120000"/>
              </a:lnSpc>
            </a:pPr>
            <a:r>
              <a:rPr lang="tr-TR" sz="2400" dirty="0" smtClean="0">
                <a:latin typeface="+mn-lt"/>
                <a:ea typeface="Verdana" pitchFamily="34" charset="0"/>
                <a:cs typeface="Arial" pitchFamily="34" charset="0"/>
              </a:rPr>
              <a:t>	P</a:t>
            </a:r>
            <a:r>
              <a:rPr lang="en-US" sz="2400" dirty="0" smtClean="0">
                <a:latin typeface="+mn-lt"/>
                <a:ea typeface="Verdana" pitchFamily="34" charset="0"/>
                <a:cs typeface="Arial" pitchFamily="34" charset="0"/>
              </a:rPr>
              <a:t>rogramın temel bile</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enleri</a:t>
            </a:r>
            <a:r>
              <a:rPr lang="tr-TR" sz="2400" dirty="0" smtClean="0">
                <a:latin typeface="+mn-lt"/>
                <a:ea typeface="Verdana" pitchFamily="34" charset="0"/>
                <a:cs typeface="Arial" pitchFamily="34" charset="0"/>
              </a:rPr>
              <a:t> </a:t>
            </a:r>
            <a:r>
              <a:rPr lang="en-US" sz="2400" dirty="0" smtClean="0">
                <a:latin typeface="+mn-lt"/>
                <a:ea typeface="Verdana" pitchFamily="34" charset="0"/>
                <a:cs typeface="Arial" pitchFamily="34" charset="0"/>
              </a:rPr>
              <a:t>6 </a:t>
            </a:r>
            <a:r>
              <a:rPr lang="tr-TR" sz="2400" dirty="0" smtClean="0">
                <a:latin typeface="+mn-lt"/>
                <a:ea typeface="Verdana" pitchFamily="34" charset="0"/>
                <a:cs typeface="Arial" pitchFamily="34" charset="0"/>
              </a:rPr>
              <a:t>başlıktan</a:t>
            </a:r>
            <a:r>
              <a:rPr lang="en-US" sz="2400" dirty="0" smtClean="0">
                <a:latin typeface="+mn-lt"/>
                <a:ea typeface="Verdana" pitchFamily="34" charset="0"/>
                <a:cs typeface="Arial" pitchFamily="34" charset="0"/>
              </a:rPr>
              <a:t> olu</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maktadır. Her bir bile</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en kapsamında formlar olu</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turulmu</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tur. Formlarda yer alan tüm maddelerin okullar tarafından mutlaka yerine getirilmesi beklenmektedir.</a:t>
            </a:r>
            <a:endParaRPr lang="tr-TR" sz="2400" dirty="0" smtClean="0">
              <a:latin typeface="+mn-lt"/>
              <a:ea typeface="Verdana" pitchFamily="34" charset="0"/>
              <a:cs typeface="Arial" pitchFamily="34" charset="0"/>
            </a:endParaRPr>
          </a:p>
        </p:txBody>
      </p:sp>
      <p:graphicFrame>
        <p:nvGraphicFramePr>
          <p:cNvPr id="5" name="4 Tablo"/>
          <p:cNvGraphicFramePr>
            <a:graphicFrameLocks noGrp="1"/>
          </p:cNvGraphicFramePr>
          <p:nvPr/>
        </p:nvGraphicFramePr>
        <p:xfrm>
          <a:off x="1270670" y="2492896"/>
          <a:ext cx="10585176" cy="3456383"/>
        </p:xfrm>
        <a:graphic>
          <a:graphicData uri="http://schemas.openxmlformats.org/drawingml/2006/table">
            <a:tbl>
              <a:tblPr/>
              <a:tblGrid>
                <a:gridCol w="5082587"/>
                <a:gridCol w="5502589"/>
              </a:tblGrid>
              <a:tr h="492390">
                <a:tc>
                  <a:txBody>
                    <a:bodyPr/>
                    <a:lstStyle/>
                    <a:p>
                      <a:pPr marL="144000" algn="ctr">
                        <a:spcBef>
                          <a:spcPts val="470"/>
                        </a:spcBef>
                        <a:spcAft>
                          <a:spcPts val="0"/>
                        </a:spcAft>
                      </a:pPr>
                      <a:r>
                        <a:rPr lang="en-US" sz="2200" b="1" dirty="0" smtClean="0">
                          <a:latin typeface="+mn-lt"/>
                          <a:ea typeface="Times New Roman"/>
                          <a:cs typeface="Times New Roman"/>
                        </a:rPr>
                        <a:t>Bile</a:t>
                      </a:r>
                      <a:r>
                        <a:rPr lang="tr-TR" sz="2200" b="1" dirty="0" smtClean="0">
                          <a:latin typeface="+mn-lt"/>
                          <a:ea typeface="Times New Roman"/>
                          <a:cs typeface="Times New Roman"/>
                        </a:rPr>
                        <a:t>ş</a:t>
                      </a:r>
                      <a:r>
                        <a:rPr lang="en-US" sz="2200" b="1" spc="-15" dirty="0" smtClean="0">
                          <a:latin typeface="+mn-lt"/>
                          <a:ea typeface="Times New Roman"/>
                          <a:cs typeface="Times New Roman"/>
                        </a:rPr>
                        <a:t>e</a:t>
                      </a:r>
                      <a:r>
                        <a:rPr lang="en-US" sz="2200" b="1" dirty="0" smtClean="0">
                          <a:latin typeface="+mn-lt"/>
                          <a:ea typeface="Times New Roman"/>
                          <a:cs typeface="Times New Roman"/>
                        </a:rPr>
                        <a:t>n</a:t>
                      </a:r>
                      <a:r>
                        <a:rPr lang="en-US" sz="2200" b="1" spc="-170" dirty="0" smtClean="0">
                          <a:latin typeface="+mn-lt"/>
                          <a:ea typeface="Times New Roman"/>
                          <a:cs typeface="Times New Roman"/>
                        </a:rPr>
                        <a:t> </a:t>
                      </a:r>
                      <a:r>
                        <a:rPr lang="en-US" sz="2200" b="1" spc="-5" dirty="0">
                          <a:latin typeface="+mn-lt"/>
                          <a:ea typeface="Times New Roman"/>
                          <a:cs typeface="Times New Roman"/>
                        </a:rPr>
                        <a:t>A</a:t>
                      </a:r>
                      <a:r>
                        <a:rPr lang="en-US" sz="2200" b="1" dirty="0">
                          <a:latin typeface="+mn-lt"/>
                          <a:ea typeface="Times New Roman"/>
                          <a:cs typeface="Times New Roman"/>
                        </a:rPr>
                        <a:t>dı</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144000" algn="ctr">
                        <a:spcBef>
                          <a:spcPts val="470"/>
                        </a:spcBef>
                        <a:spcAft>
                          <a:spcPts val="0"/>
                        </a:spcAft>
                      </a:pPr>
                      <a:r>
                        <a:rPr lang="en-US" sz="2200" b="1" dirty="0" smtClean="0">
                          <a:latin typeface="+mn-lt"/>
                          <a:ea typeface="Times New Roman"/>
                          <a:cs typeface="Times New Roman"/>
                        </a:rPr>
                        <a:t>Bil</a:t>
                      </a:r>
                      <a:r>
                        <a:rPr lang="en-US" sz="2200" b="1" spc="-5" dirty="0" smtClean="0">
                          <a:latin typeface="+mn-lt"/>
                          <a:ea typeface="Times New Roman"/>
                          <a:cs typeface="Times New Roman"/>
                        </a:rPr>
                        <a:t>e</a:t>
                      </a:r>
                      <a:r>
                        <a:rPr lang="tr-TR" sz="2200" b="1" spc="0" dirty="0" smtClean="0">
                          <a:latin typeface="+mn-lt"/>
                          <a:ea typeface="Times New Roman"/>
                          <a:cs typeface="Times New Roman"/>
                        </a:rPr>
                        <a:t>ş</a:t>
                      </a:r>
                      <a:r>
                        <a:rPr lang="en-US" sz="2200" b="1" spc="-10" dirty="0" smtClean="0">
                          <a:latin typeface="+mn-lt"/>
                          <a:ea typeface="Times New Roman"/>
                          <a:cs typeface="Times New Roman"/>
                        </a:rPr>
                        <a:t>e</a:t>
                      </a:r>
                      <a:r>
                        <a:rPr lang="en-US" sz="2200" b="1" dirty="0" smtClean="0">
                          <a:latin typeface="+mn-lt"/>
                          <a:ea typeface="Times New Roman"/>
                          <a:cs typeface="Times New Roman"/>
                        </a:rPr>
                        <a:t>n</a:t>
                      </a:r>
                      <a:r>
                        <a:rPr lang="en-US" sz="2200" b="1" spc="-60" dirty="0" smtClean="0">
                          <a:latin typeface="+mn-lt"/>
                          <a:ea typeface="Times New Roman"/>
                          <a:cs typeface="Times New Roman"/>
                        </a:rPr>
                        <a:t> </a:t>
                      </a:r>
                      <a:r>
                        <a:rPr lang="en-US" sz="2200" b="1" spc="-15" dirty="0">
                          <a:latin typeface="+mn-lt"/>
                          <a:ea typeface="Times New Roman"/>
                          <a:cs typeface="Times New Roman"/>
                        </a:rPr>
                        <a:t>F</a:t>
                      </a:r>
                      <a:r>
                        <a:rPr lang="en-US" sz="2200" b="1" dirty="0">
                          <a:latin typeface="+mn-lt"/>
                          <a:ea typeface="Times New Roman"/>
                          <a:cs typeface="Times New Roman"/>
                        </a:rPr>
                        <a:t>or</a:t>
                      </a:r>
                      <a:r>
                        <a:rPr lang="en-US" sz="2200" b="1" spc="-20" dirty="0">
                          <a:latin typeface="+mn-lt"/>
                          <a:ea typeface="Times New Roman"/>
                          <a:cs typeface="Times New Roman"/>
                        </a:rPr>
                        <a:t>m</a:t>
                      </a:r>
                      <a:r>
                        <a:rPr lang="en-US" sz="2200" b="1" dirty="0">
                          <a:latin typeface="+mn-lt"/>
                          <a:ea typeface="Times New Roman"/>
                          <a:cs typeface="Times New Roman"/>
                        </a:rPr>
                        <a:t>u</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492390">
                <a:tc>
                  <a:txBody>
                    <a:bodyPr/>
                    <a:lstStyle/>
                    <a:p>
                      <a:pPr marL="144000">
                        <a:spcBef>
                          <a:spcPts val="445"/>
                        </a:spcBef>
                        <a:spcAft>
                          <a:spcPts val="0"/>
                        </a:spcAft>
                      </a:pPr>
                      <a:r>
                        <a:rPr lang="en-US" sz="2200" dirty="0">
                          <a:latin typeface="+mn-lt"/>
                          <a:ea typeface="Times New Roman"/>
                          <a:cs typeface="Times New Roman"/>
                        </a:rPr>
                        <a:t>S</a:t>
                      </a:r>
                      <a:r>
                        <a:rPr lang="en-US" sz="2200" spc="-5" dirty="0">
                          <a:latin typeface="+mn-lt"/>
                          <a:ea typeface="Times New Roman"/>
                          <a:cs typeface="Times New Roman"/>
                        </a:rPr>
                        <a:t>a</a:t>
                      </a:r>
                      <a:r>
                        <a:rPr lang="en-US" sz="2200" spc="-15" dirty="0">
                          <a:latin typeface="+mn-lt"/>
                          <a:ea typeface="Times New Roman"/>
                          <a:cs typeface="Times New Roman"/>
                        </a:rPr>
                        <a:t>ğ</a:t>
                      </a:r>
                      <a:r>
                        <a:rPr lang="en-US" sz="2200" dirty="0">
                          <a:latin typeface="+mn-lt"/>
                          <a:ea typeface="Times New Roman"/>
                          <a:cs typeface="Times New Roman"/>
                        </a:rPr>
                        <a:t>lık Hi</a:t>
                      </a:r>
                      <a:r>
                        <a:rPr lang="en-US" sz="2200" spc="5" dirty="0">
                          <a:latin typeface="+mn-lt"/>
                          <a:ea typeface="Times New Roman"/>
                          <a:cs typeface="Times New Roman"/>
                        </a:rPr>
                        <a:t>z</a:t>
                      </a:r>
                      <a:r>
                        <a:rPr lang="en-US" sz="2200" dirty="0">
                          <a:latin typeface="+mn-lt"/>
                          <a:ea typeface="Times New Roman"/>
                          <a:cs typeface="Times New Roman"/>
                        </a:rPr>
                        <a:t>metle</a:t>
                      </a:r>
                      <a:r>
                        <a:rPr lang="en-US" sz="2200" spc="-10" dirty="0">
                          <a:latin typeface="+mn-lt"/>
                          <a:ea typeface="Times New Roman"/>
                          <a:cs typeface="Times New Roman"/>
                        </a:rPr>
                        <a:t>r</a:t>
                      </a:r>
                      <a:r>
                        <a:rPr lang="en-US" sz="2200" spc="5" dirty="0">
                          <a:latin typeface="+mn-lt"/>
                          <a:ea typeface="Times New Roman"/>
                          <a:cs typeface="Times New Roman"/>
                        </a:rPr>
                        <a:t>i</a:t>
                      </a:r>
                      <a:r>
                        <a:rPr lang="en-US" sz="2200" dirty="0">
                          <a:latin typeface="+mn-lt"/>
                          <a:ea typeface="Times New Roman"/>
                          <a:cs typeface="Times New Roman"/>
                        </a:rPr>
                        <a:t>*</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a:spcBef>
                          <a:spcPts val="445"/>
                        </a:spcBef>
                        <a:spcAft>
                          <a:spcPts val="0"/>
                        </a:spcAft>
                      </a:pPr>
                      <a:r>
                        <a:rPr lang="en-US" sz="2200" spc="-10" dirty="0">
                          <a:latin typeface="+mn-lt"/>
                          <a:ea typeface="Times New Roman"/>
                          <a:cs typeface="Times New Roman"/>
                        </a:rPr>
                        <a:t>F</a:t>
                      </a:r>
                      <a:r>
                        <a:rPr lang="en-US" sz="2200" dirty="0">
                          <a:latin typeface="+mn-lt"/>
                          <a:ea typeface="Times New Roman"/>
                          <a:cs typeface="Times New Roman"/>
                        </a:rPr>
                        <a:t>o</a:t>
                      </a:r>
                      <a:r>
                        <a:rPr lang="en-US" sz="2200" spc="-5" dirty="0">
                          <a:latin typeface="+mn-lt"/>
                          <a:ea typeface="Times New Roman"/>
                          <a:cs typeface="Times New Roman"/>
                        </a:rPr>
                        <a:t>r</a:t>
                      </a:r>
                      <a:r>
                        <a:rPr lang="en-US" sz="2200" dirty="0">
                          <a:latin typeface="+mn-lt"/>
                          <a:ea typeface="Times New Roman"/>
                          <a:cs typeface="Times New Roman"/>
                        </a:rPr>
                        <a:t>m </a:t>
                      </a:r>
                      <a:r>
                        <a:rPr lang="en-US" sz="2200" dirty="0" smtClean="0">
                          <a:latin typeface="+mn-lt"/>
                          <a:ea typeface="Times New Roman"/>
                          <a:cs typeface="Times New Roman"/>
                        </a:rPr>
                        <a:t>3</a:t>
                      </a:r>
                      <a:r>
                        <a:rPr lang="en-US" sz="2200" spc="-5" dirty="0" smtClean="0">
                          <a:latin typeface="+mn-lt"/>
                          <a:ea typeface="Times New Roman"/>
                          <a:cs typeface="Times New Roman"/>
                        </a:rPr>
                        <a:t>a</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043">
                <a:tc>
                  <a:txBody>
                    <a:bodyPr/>
                    <a:lstStyle/>
                    <a:p>
                      <a:pPr marL="144000">
                        <a:spcBef>
                          <a:spcPts val="445"/>
                        </a:spcBef>
                        <a:spcAft>
                          <a:spcPts val="0"/>
                        </a:spcAft>
                      </a:pPr>
                      <a:r>
                        <a:rPr lang="en-US" sz="2200" dirty="0">
                          <a:latin typeface="+mn-lt"/>
                          <a:ea typeface="Times New Roman"/>
                          <a:cs typeface="Times New Roman"/>
                        </a:rPr>
                        <a:t>S</a:t>
                      </a:r>
                      <a:r>
                        <a:rPr lang="en-US" sz="2200" spc="-5" dirty="0">
                          <a:latin typeface="+mn-lt"/>
                          <a:ea typeface="Times New Roman"/>
                          <a:cs typeface="Times New Roman"/>
                        </a:rPr>
                        <a:t>a</a:t>
                      </a:r>
                      <a:r>
                        <a:rPr lang="en-US" sz="2200" spc="-15" dirty="0">
                          <a:latin typeface="+mn-lt"/>
                          <a:ea typeface="Times New Roman"/>
                          <a:cs typeface="Times New Roman"/>
                        </a:rPr>
                        <a:t>ğ</a:t>
                      </a:r>
                      <a:r>
                        <a:rPr lang="en-US" sz="2200" dirty="0">
                          <a:latin typeface="+mn-lt"/>
                          <a:ea typeface="Times New Roman"/>
                          <a:cs typeface="Times New Roman"/>
                        </a:rPr>
                        <a:t>lıklı ve</a:t>
                      </a:r>
                      <a:r>
                        <a:rPr lang="en-US" sz="2200" spc="-5" dirty="0">
                          <a:latin typeface="+mn-lt"/>
                          <a:ea typeface="Times New Roman"/>
                          <a:cs typeface="Times New Roman"/>
                        </a:rPr>
                        <a:t> </a:t>
                      </a:r>
                      <a:r>
                        <a:rPr lang="en-US" sz="2200" dirty="0">
                          <a:latin typeface="+mn-lt"/>
                          <a:ea typeface="Times New Roman"/>
                          <a:cs typeface="Times New Roman"/>
                        </a:rPr>
                        <a:t>Güv</a:t>
                      </a:r>
                      <a:r>
                        <a:rPr lang="en-US" sz="2200" spc="-10" dirty="0">
                          <a:latin typeface="+mn-lt"/>
                          <a:ea typeface="Times New Roman"/>
                          <a:cs typeface="Times New Roman"/>
                        </a:rPr>
                        <a:t>e</a:t>
                      </a:r>
                      <a:r>
                        <a:rPr lang="en-US" sz="2200" dirty="0">
                          <a:latin typeface="+mn-lt"/>
                          <a:ea typeface="Times New Roman"/>
                          <a:cs typeface="Times New Roman"/>
                        </a:rPr>
                        <a:t>nli Okul</a:t>
                      </a:r>
                      <a:r>
                        <a:rPr lang="en-US" sz="2200" spc="10" dirty="0">
                          <a:latin typeface="+mn-lt"/>
                          <a:ea typeface="Times New Roman"/>
                          <a:cs typeface="Times New Roman"/>
                        </a:rPr>
                        <a:t> </a:t>
                      </a:r>
                      <a:r>
                        <a:rPr lang="en-US" sz="2200" dirty="0">
                          <a:latin typeface="+mn-lt"/>
                          <a:ea typeface="Times New Roman"/>
                          <a:cs typeface="Times New Roman"/>
                        </a:rPr>
                        <a:t>Ç</a:t>
                      </a:r>
                      <a:r>
                        <a:rPr lang="en-US" sz="2200" spc="-5" dirty="0">
                          <a:latin typeface="+mn-lt"/>
                          <a:ea typeface="Times New Roman"/>
                          <a:cs typeface="Times New Roman"/>
                        </a:rPr>
                        <a:t>e</a:t>
                      </a:r>
                      <a:r>
                        <a:rPr lang="en-US" sz="2200" dirty="0">
                          <a:latin typeface="+mn-lt"/>
                          <a:ea typeface="Times New Roman"/>
                          <a:cs typeface="Times New Roman"/>
                        </a:rPr>
                        <a:t>v</a:t>
                      </a:r>
                      <a:r>
                        <a:rPr lang="en-US" sz="2200" spc="-5" dirty="0">
                          <a:latin typeface="+mn-lt"/>
                          <a:ea typeface="Times New Roman"/>
                          <a:cs typeface="Times New Roman"/>
                        </a:rPr>
                        <a:t>re</a:t>
                      </a:r>
                      <a:r>
                        <a:rPr lang="en-US" sz="2200" dirty="0">
                          <a:latin typeface="+mn-lt"/>
                          <a:ea typeface="Times New Roman"/>
                          <a:cs typeface="Times New Roman"/>
                        </a:rPr>
                        <a:t>si</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144000">
                        <a:spcBef>
                          <a:spcPts val="445"/>
                        </a:spcBef>
                        <a:spcAft>
                          <a:spcPts val="0"/>
                        </a:spcAft>
                      </a:pPr>
                      <a:r>
                        <a:rPr lang="en-US" sz="2200" spc="-10" dirty="0">
                          <a:latin typeface="+mn-lt"/>
                          <a:ea typeface="Times New Roman"/>
                          <a:cs typeface="Times New Roman"/>
                        </a:rPr>
                        <a:t>F</a:t>
                      </a:r>
                      <a:r>
                        <a:rPr lang="en-US" sz="2200" dirty="0">
                          <a:latin typeface="+mn-lt"/>
                          <a:ea typeface="Times New Roman"/>
                          <a:cs typeface="Times New Roman"/>
                        </a:rPr>
                        <a:t>o</a:t>
                      </a:r>
                      <a:r>
                        <a:rPr lang="en-US" sz="2200" spc="-5" dirty="0">
                          <a:latin typeface="+mn-lt"/>
                          <a:ea typeface="Times New Roman"/>
                          <a:cs typeface="Times New Roman"/>
                        </a:rPr>
                        <a:t>r</a:t>
                      </a:r>
                      <a:r>
                        <a:rPr lang="en-US" sz="2200" dirty="0">
                          <a:latin typeface="+mn-lt"/>
                          <a:ea typeface="Times New Roman"/>
                          <a:cs typeface="Times New Roman"/>
                        </a:rPr>
                        <a:t>m </a:t>
                      </a:r>
                      <a:r>
                        <a:rPr lang="en-US" sz="2200" dirty="0" smtClean="0">
                          <a:latin typeface="+mn-lt"/>
                          <a:ea typeface="Times New Roman"/>
                          <a:cs typeface="Times New Roman"/>
                        </a:rPr>
                        <a:t>3b</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492390">
                <a:tc>
                  <a:txBody>
                    <a:bodyPr/>
                    <a:lstStyle/>
                    <a:p>
                      <a:pPr marL="144000">
                        <a:spcBef>
                          <a:spcPts val="450"/>
                        </a:spcBef>
                        <a:spcAft>
                          <a:spcPts val="0"/>
                        </a:spcAft>
                      </a:pPr>
                      <a:r>
                        <a:rPr lang="en-US" sz="2200" dirty="0">
                          <a:latin typeface="+mn-lt"/>
                          <a:ea typeface="Times New Roman"/>
                          <a:cs typeface="Times New Roman"/>
                        </a:rPr>
                        <a:t>S</a:t>
                      </a:r>
                      <a:r>
                        <a:rPr lang="en-US" sz="2200" spc="-5" dirty="0">
                          <a:latin typeface="+mn-lt"/>
                          <a:ea typeface="Times New Roman"/>
                          <a:cs typeface="Times New Roman"/>
                        </a:rPr>
                        <a:t>a</a:t>
                      </a:r>
                      <a:r>
                        <a:rPr lang="en-US" sz="2200" spc="-15" dirty="0">
                          <a:latin typeface="+mn-lt"/>
                          <a:ea typeface="Times New Roman"/>
                          <a:cs typeface="Times New Roman"/>
                        </a:rPr>
                        <a:t>ğ</a:t>
                      </a:r>
                      <a:r>
                        <a:rPr lang="en-US" sz="2200" dirty="0">
                          <a:latin typeface="+mn-lt"/>
                          <a:ea typeface="Times New Roman"/>
                          <a:cs typeface="Times New Roman"/>
                        </a:rPr>
                        <a:t>lıklı </a:t>
                      </a:r>
                      <a:r>
                        <a:rPr lang="en-US" sz="2200" spc="-10" dirty="0">
                          <a:latin typeface="+mn-lt"/>
                          <a:ea typeface="Times New Roman"/>
                          <a:cs typeface="Times New Roman"/>
                        </a:rPr>
                        <a:t>B</a:t>
                      </a:r>
                      <a:r>
                        <a:rPr lang="en-US" sz="2200" spc="-5" dirty="0">
                          <a:latin typeface="+mn-lt"/>
                          <a:ea typeface="Times New Roman"/>
                          <a:cs typeface="Times New Roman"/>
                        </a:rPr>
                        <a:t>e</a:t>
                      </a:r>
                      <a:r>
                        <a:rPr lang="en-US" sz="2200" dirty="0">
                          <a:latin typeface="+mn-lt"/>
                          <a:ea typeface="Times New Roman"/>
                          <a:cs typeface="Times New Roman"/>
                        </a:rPr>
                        <a:t>slen</a:t>
                      </a:r>
                      <a:r>
                        <a:rPr lang="en-US" sz="2200" spc="10" dirty="0">
                          <a:latin typeface="+mn-lt"/>
                          <a:ea typeface="Times New Roman"/>
                          <a:cs typeface="Times New Roman"/>
                        </a:rPr>
                        <a:t>m</a:t>
                      </a:r>
                      <a:r>
                        <a:rPr lang="en-US" sz="2200" dirty="0">
                          <a:latin typeface="+mn-lt"/>
                          <a:ea typeface="Times New Roman"/>
                          <a:cs typeface="Times New Roman"/>
                        </a:rPr>
                        <a:t>e</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a:spcBef>
                          <a:spcPts val="450"/>
                        </a:spcBef>
                        <a:spcAft>
                          <a:spcPts val="0"/>
                        </a:spcAft>
                      </a:pPr>
                      <a:r>
                        <a:rPr lang="en-US" sz="2200" spc="-10" dirty="0">
                          <a:latin typeface="+mn-lt"/>
                          <a:ea typeface="Times New Roman"/>
                          <a:cs typeface="Times New Roman"/>
                        </a:rPr>
                        <a:t>F</a:t>
                      </a:r>
                      <a:r>
                        <a:rPr lang="en-US" sz="2200" dirty="0">
                          <a:latin typeface="+mn-lt"/>
                          <a:ea typeface="Times New Roman"/>
                          <a:cs typeface="Times New Roman"/>
                        </a:rPr>
                        <a:t>o</a:t>
                      </a:r>
                      <a:r>
                        <a:rPr lang="en-US" sz="2200" spc="-5" dirty="0">
                          <a:latin typeface="+mn-lt"/>
                          <a:ea typeface="Times New Roman"/>
                          <a:cs typeface="Times New Roman"/>
                        </a:rPr>
                        <a:t>r</a:t>
                      </a:r>
                      <a:r>
                        <a:rPr lang="en-US" sz="2200" dirty="0">
                          <a:latin typeface="+mn-lt"/>
                          <a:ea typeface="Times New Roman"/>
                          <a:cs typeface="Times New Roman"/>
                        </a:rPr>
                        <a:t>m </a:t>
                      </a:r>
                      <a:r>
                        <a:rPr lang="en-US" sz="2200" dirty="0" smtClean="0">
                          <a:latin typeface="+mn-lt"/>
                          <a:ea typeface="Times New Roman"/>
                          <a:cs typeface="Times New Roman"/>
                        </a:rPr>
                        <a:t>3</a:t>
                      </a:r>
                      <a:r>
                        <a:rPr lang="en-US" sz="2200" spc="-5" dirty="0" smtClean="0">
                          <a:latin typeface="+mn-lt"/>
                          <a:ea typeface="Times New Roman"/>
                          <a:cs typeface="Times New Roman"/>
                        </a:rPr>
                        <a:t>c</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390">
                <a:tc>
                  <a:txBody>
                    <a:bodyPr/>
                    <a:lstStyle/>
                    <a:p>
                      <a:pPr marL="144000">
                        <a:spcBef>
                          <a:spcPts val="445"/>
                        </a:spcBef>
                        <a:spcAft>
                          <a:spcPts val="0"/>
                        </a:spcAft>
                      </a:pPr>
                      <a:r>
                        <a:rPr lang="en-US" sz="2200" dirty="0">
                          <a:latin typeface="+mn-lt"/>
                          <a:ea typeface="Times New Roman"/>
                          <a:cs typeface="Times New Roman"/>
                        </a:rPr>
                        <a:t>S</a:t>
                      </a:r>
                      <a:r>
                        <a:rPr lang="en-US" sz="2200" spc="-5" dirty="0">
                          <a:latin typeface="+mn-lt"/>
                          <a:ea typeface="Times New Roman"/>
                          <a:cs typeface="Times New Roman"/>
                        </a:rPr>
                        <a:t>a</a:t>
                      </a:r>
                      <a:r>
                        <a:rPr lang="en-US" sz="2200" spc="-15" dirty="0">
                          <a:latin typeface="+mn-lt"/>
                          <a:ea typeface="Times New Roman"/>
                          <a:cs typeface="Times New Roman"/>
                        </a:rPr>
                        <a:t>ğ</a:t>
                      </a:r>
                      <a:r>
                        <a:rPr lang="en-US" sz="2200" dirty="0">
                          <a:latin typeface="+mn-lt"/>
                          <a:ea typeface="Times New Roman"/>
                          <a:cs typeface="Times New Roman"/>
                        </a:rPr>
                        <a:t>lık </a:t>
                      </a:r>
                      <a:r>
                        <a:rPr lang="en-US" sz="2200" spc="5" dirty="0">
                          <a:latin typeface="+mn-lt"/>
                          <a:ea typeface="Times New Roman"/>
                          <a:cs typeface="Times New Roman"/>
                        </a:rPr>
                        <a:t>E</a:t>
                      </a:r>
                      <a:r>
                        <a:rPr lang="en-US" sz="2200" spc="-15" dirty="0">
                          <a:latin typeface="+mn-lt"/>
                          <a:ea typeface="Times New Roman"/>
                          <a:cs typeface="Times New Roman"/>
                        </a:rPr>
                        <a:t>ğ</a:t>
                      </a:r>
                      <a:r>
                        <a:rPr lang="en-US" sz="2200" dirty="0">
                          <a:latin typeface="+mn-lt"/>
                          <a:ea typeface="Times New Roman"/>
                          <a:cs typeface="Times New Roman"/>
                        </a:rPr>
                        <a:t>itim</a:t>
                      </a:r>
                      <a:r>
                        <a:rPr lang="en-US" sz="2200" spc="5" dirty="0">
                          <a:latin typeface="+mn-lt"/>
                          <a:ea typeface="Times New Roman"/>
                          <a:cs typeface="Times New Roman"/>
                        </a:rPr>
                        <a:t>i</a:t>
                      </a:r>
                      <a:r>
                        <a:rPr lang="en-US" sz="2200" dirty="0">
                          <a:latin typeface="+mn-lt"/>
                          <a:ea typeface="Times New Roman"/>
                          <a:cs typeface="Times New Roman"/>
                        </a:rPr>
                        <a:t>*</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144000">
                        <a:spcBef>
                          <a:spcPts val="445"/>
                        </a:spcBef>
                        <a:spcAft>
                          <a:spcPts val="0"/>
                        </a:spcAft>
                      </a:pPr>
                      <a:r>
                        <a:rPr lang="en-US" sz="2200" dirty="0">
                          <a:latin typeface="+mn-lt"/>
                          <a:ea typeface="Times New Roman"/>
                          <a:cs typeface="Times New Roman"/>
                        </a:rPr>
                        <a:t>H</a:t>
                      </a:r>
                      <a:r>
                        <a:rPr lang="en-US" sz="2200" spc="-10" dirty="0">
                          <a:latin typeface="+mn-lt"/>
                          <a:ea typeface="Times New Roman"/>
                          <a:cs typeface="Times New Roman"/>
                        </a:rPr>
                        <a:t>a</a:t>
                      </a:r>
                      <a:r>
                        <a:rPr lang="en-US" sz="2200" spc="5" dirty="0">
                          <a:latin typeface="+mn-lt"/>
                          <a:ea typeface="Times New Roman"/>
                          <a:cs typeface="Times New Roman"/>
                        </a:rPr>
                        <a:t>z</a:t>
                      </a:r>
                      <a:r>
                        <a:rPr lang="en-US" sz="2200" dirty="0">
                          <a:latin typeface="+mn-lt"/>
                          <a:ea typeface="Times New Roman"/>
                          <a:cs typeface="Times New Roman"/>
                        </a:rPr>
                        <a:t>ırlık</a:t>
                      </a:r>
                      <a:r>
                        <a:rPr lang="en-US" sz="2200" spc="-140" dirty="0">
                          <a:latin typeface="+mn-lt"/>
                          <a:ea typeface="Times New Roman"/>
                          <a:cs typeface="Times New Roman"/>
                        </a:rPr>
                        <a:t> </a:t>
                      </a:r>
                      <a:r>
                        <a:rPr lang="en-US" sz="2200" dirty="0" smtClean="0">
                          <a:latin typeface="+mn-lt"/>
                          <a:ea typeface="Times New Roman"/>
                          <a:cs typeface="Times New Roman"/>
                        </a:rPr>
                        <a:t>Çalışmaları</a:t>
                      </a:r>
                      <a:r>
                        <a:rPr lang="en-US" sz="2200" spc="-135" dirty="0" smtClean="0">
                          <a:latin typeface="+mn-lt"/>
                          <a:ea typeface="Times New Roman"/>
                          <a:cs typeface="Times New Roman"/>
                        </a:rPr>
                        <a:t> </a:t>
                      </a:r>
                      <a:r>
                        <a:rPr lang="en-US" sz="2200" dirty="0">
                          <a:latin typeface="+mn-lt"/>
                          <a:ea typeface="Times New Roman"/>
                          <a:cs typeface="Times New Roman"/>
                        </a:rPr>
                        <a:t>d</a:t>
                      </a:r>
                      <a:r>
                        <a:rPr lang="en-US" sz="2200" spc="-10" dirty="0">
                          <a:latin typeface="+mn-lt"/>
                          <a:ea typeface="Times New Roman"/>
                          <a:cs typeface="Times New Roman"/>
                        </a:rPr>
                        <a:t>e</a:t>
                      </a:r>
                      <a:r>
                        <a:rPr lang="en-US" sz="2200" dirty="0">
                          <a:latin typeface="+mn-lt"/>
                          <a:ea typeface="Times New Roman"/>
                          <a:cs typeface="Times New Roman"/>
                        </a:rPr>
                        <a:t>v</a:t>
                      </a:r>
                      <a:r>
                        <a:rPr lang="en-US" sz="2200" spc="5" dirty="0">
                          <a:latin typeface="+mn-lt"/>
                          <a:ea typeface="Times New Roman"/>
                          <a:cs typeface="Times New Roman"/>
                        </a:rPr>
                        <a:t>a</a:t>
                      </a:r>
                      <a:r>
                        <a:rPr lang="en-US" sz="2200" dirty="0">
                          <a:latin typeface="+mn-lt"/>
                          <a:ea typeface="Times New Roman"/>
                          <a:cs typeface="Times New Roman"/>
                        </a:rPr>
                        <a:t>m</a:t>
                      </a:r>
                      <a:r>
                        <a:rPr lang="en-US" sz="2200" spc="-140" dirty="0">
                          <a:latin typeface="+mn-lt"/>
                          <a:ea typeface="Times New Roman"/>
                          <a:cs typeface="Times New Roman"/>
                        </a:rPr>
                        <a:t> </a:t>
                      </a:r>
                      <a:r>
                        <a:rPr lang="en-US" sz="2200" dirty="0">
                          <a:latin typeface="+mn-lt"/>
                          <a:ea typeface="Times New Roman"/>
                          <a:cs typeface="Times New Roman"/>
                        </a:rPr>
                        <a:t>etmekt</a:t>
                      </a:r>
                      <a:r>
                        <a:rPr lang="en-US" sz="2200" spc="-5" dirty="0">
                          <a:latin typeface="+mn-lt"/>
                          <a:ea typeface="Times New Roman"/>
                          <a:cs typeface="Times New Roman"/>
                        </a:rPr>
                        <a:t>e</a:t>
                      </a:r>
                      <a:r>
                        <a:rPr lang="en-US" sz="2200" dirty="0">
                          <a:latin typeface="+mn-lt"/>
                          <a:ea typeface="Times New Roman"/>
                          <a:cs typeface="Times New Roman"/>
                        </a:rPr>
                        <a:t>di</a:t>
                      </a:r>
                      <a:r>
                        <a:rPr lang="en-US" sz="2200" spc="5" dirty="0">
                          <a:latin typeface="+mn-lt"/>
                          <a:ea typeface="Times New Roman"/>
                          <a:cs typeface="Times New Roman"/>
                        </a:rPr>
                        <a:t>r</a:t>
                      </a:r>
                      <a:r>
                        <a:rPr lang="en-US" sz="2200" dirty="0">
                          <a:latin typeface="+mn-lt"/>
                          <a:ea typeface="Times New Roman"/>
                          <a:cs typeface="Times New Roman"/>
                        </a:rPr>
                        <a:t>.</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492390">
                <a:tc>
                  <a:txBody>
                    <a:bodyPr/>
                    <a:lstStyle/>
                    <a:p>
                      <a:pPr marL="144000">
                        <a:spcBef>
                          <a:spcPts val="445"/>
                        </a:spcBef>
                        <a:spcAft>
                          <a:spcPts val="0"/>
                        </a:spcAft>
                      </a:pPr>
                      <a:r>
                        <a:rPr lang="en-US" sz="2200" spc="-10" dirty="0">
                          <a:latin typeface="+mn-lt"/>
                          <a:ea typeface="Times New Roman"/>
                          <a:cs typeface="Times New Roman"/>
                        </a:rPr>
                        <a:t>F</a:t>
                      </a:r>
                      <a:r>
                        <a:rPr lang="en-US" sz="2200" dirty="0">
                          <a:latin typeface="+mn-lt"/>
                          <a:ea typeface="Times New Roman"/>
                          <a:cs typeface="Times New Roman"/>
                        </a:rPr>
                        <a:t>i</a:t>
                      </a:r>
                      <a:r>
                        <a:rPr lang="en-US" sz="2200" spc="5" dirty="0">
                          <a:latin typeface="+mn-lt"/>
                          <a:ea typeface="Times New Roman"/>
                          <a:cs typeface="Times New Roman"/>
                        </a:rPr>
                        <a:t>z</a:t>
                      </a:r>
                      <a:r>
                        <a:rPr lang="en-US" sz="2200" dirty="0">
                          <a:latin typeface="+mn-lt"/>
                          <a:ea typeface="Times New Roman"/>
                          <a:cs typeface="Times New Roman"/>
                        </a:rPr>
                        <a:t>iksel Aktivite</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a:spcBef>
                          <a:spcPts val="445"/>
                        </a:spcBef>
                        <a:spcAft>
                          <a:spcPts val="0"/>
                        </a:spcAft>
                      </a:pPr>
                      <a:r>
                        <a:rPr lang="en-US" sz="2200" dirty="0">
                          <a:latin typeface="+mn-lt"/>
                          <a:ea typeface="Times New Roman"/>
                          <a:cs typeface="Times New Roman"/>
                        </a:rPr>
                        <a:t>H</a:t>
                      </a:r>
                      <a:r>
                        <a:rPr lang="en-US" sz="2200" spc="-10" dirty="0">
                          <a:latin typeface="+mn-lt"/>
                          <a:ea typeface="Times New Roman"/>
                          <a:cs typeface="Times New Roman"/>
                        </a:rPr>
                        <a:t>a</a:t>
                      </a:r>
                      <a:r>
                        <a:rPr lang="en-US" sz="2200" spc="5" dirty="0">
                          <a:latin typeface="+mn-lt"/>
                          <a:ea typeface="Times New Roman"/>
                          <a:cs typeface="Times New Roman"/>
                        </a:rPr>
                        <a:t>z</a:t>
                      </a:r>
                      <a:r>
                        <a:rPr lang="en-US" sz="2200" dirty="0">
                          <a:latin typeface="+mn-lt"/>
                          <a:ea typeface="Times New Roman"/>
                          <a:cs typeface="Times New Roman"/>
                        </a:rPr>
                        <a:t>ırlık</a:t>
                      </a:r>
                      <a:r>
                        <a:rPr lang="en-US" sz="2200" spc="-140" dirty="0">
                          <a:latin typeface="+mn-lt"/>
                          <a:ea typeface="Times New Roman"/>
                          <a:cs typeface="Times New Roman"/>
                        </a:rPr>
                        <a:t> </a:t>
                      </a:r>
                      <a:r>
                        <a:rPr lang="en-US" sz="2200" dirty="0" smtClean="0">
                          <a:latin typeface="+mn-lt"/>
                          <a:ea typeface="Times New Roman"/>
                          <a:cs typeface="Times New Roman"/>
                        </a:rPr>
                        <a:t>Çalışmaları</a:t>
                      </a:r>
                      <a:r>
                        <a:rPr lang="en-US" sz="2200" spc="-135" dirty="0" smtClean="0">
                          <a:latin typeface="+mn-lt"/>
                          <a:ea typeface="Times New Roman"/>
                          <a:cs typeface="Times New Roman"/>
                        </a:rPr>
                        <a:t> </a:t>
                      </a:r>
                      <a:r>
                        <a:rPr lang="en-US" sz="2200" dirty="0">
                          <a:latin typeface="+mn-lt"/>
                          <a:ea typeface="Times New Roman"/>
                          <a:cs typeface="Times New Roman"/>
                        </a:rPr>
                        <a:t>d</a:t>
                      </a:r>
                      <a:r>
                        <a:rPr lang="en-US" sz="2200" spc="-10" dirty="0">
                          <a:latin typeface="+mn-lt"/>
                          <a:ea typeface="Times New Roman"/>
                          <a:cs typeface="Times New Roman"/>
                        </a:rPr>
                        <a:t>e</a:t>
                      </a:r>
                      <a:r>
                        <a:rPr lang="en-US" sz="2200" dirty="0">
                          <a:latin typeface="+mn-lt"/>
                          <a:ea typeface="Times New Roman"/>
                          <a:cs typeface="Times New Roman"/>
                        </a:rPr>
                        <a:t>v</a:t>
                      </a:r>
                      <a:r>
                        <a:rPr lang="en-US" sz="2200" spc="5" dirty="0">
                          <a:latin typeface="+mn-lt"/>
                          <a:ea typeface="Times New Roman"/>
                          <a:cs typeface="Times New Roman"/>
                        </a:rPr>
                        <a:t>a</a:t>
                      </a:r>
                      <a:r>
                        <a:rPr lang="en-US" sz="2200" dirty="0">
                          <a:latin typeface="+mn-lt"/>
                          <a:ea typeface="Times New Roman"/>
                          <a:cs typeface="Times New Roman"/>
                        </a:rPr>
                        <a:t>m</a:t>
                      </a:r>
                      <a:r>
                        <a:rPr lang="en-US" sz="2200" spc="-140" dirty="0">
                          <a:latin typeface="+mn-lt"/>
                          <a:ea typeface="Times New Roman"/>
                          <a:cs typeface="Times New Roman"/>
                        </a:rPr>
                        <a:t> </a:t>
                      </a:r>
                      <a:r>
                        <a:rPr lang="en-US" sz="2200" dirty="0">
                          <a:latin typeface="+mn-lt"/>
                          <a:ea typeface="Times New Roman"/>
                          <a:cs typeface="Times New Roman"/>
                        </a:rPr>
                        <a:t>etmekt</a:t>
                      </a:r>
                      <a:r>
                        <a:rPr lang="en-US" sz="2200" spc="-5" dirty="0">
                          <a:latin typeface="+mn-lt"/>
                          <a:ea typeface="Times New Roman"/>
                          <a:cs typeface="Times New Roman"/>
                        </a:rPr>
                        <a:t>e</a:t>
                      </a:r>
                      <a:r>
                        <a:rPr lang="en-US" sz="2200" dirty="0">
                          <a:latin typeface="+mn-lt"/>
                          <a:ea typeface="Times New Roman"/>
                          <a:cs typeface="Times New Roman"/>
                        </a:rPr>
                        <a:t>di</a:t>
                      </a:r>
                      <a:r>
                        <a:rPr lang="en-US" sz="2200" spc="5" dirty="0">
                          <a:latin typeface="+mn-lt"/>
                          <a:ea typeface="Times New Roman"/>
                          <a:cs typeface="Times New Roman"/>
                        </a:rPr>
                        <a:t>r</a:t>
                      </a:r>
                      <a:r>
                        <a:rPr lang="en-US" sz="2200" dirty="0">
                          <a:latin typeface="+mn-lt"/>
                          <a:ea typeface="Times New Roman"/>
                          <a:cs typeface="Times New Roman"/>
                        </a:rPr>
                        <a:t>.</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390">
                <a:tc>
                  <a:txBody>
                    <a:bodyPr/>
                    <a:lstStyle/>
                    <a:p>
                      <a:pPr marL="144000">
                        <a:lnSpc>
                          <a:spcPts val="500"/>
                        </a:lnSpc>
                        <a:spcBef>
                          <a:spcPts val="45"/>
                        </a:spcBef>
                        <a:spcAft>
                          <a:spcPts val="0"/>
                        </a:spcAft>
                      </a:pPr>
                      <a:endParaRPr lang="en-US" sz="2200" dirty="0">
                        <a:latin typeface="+mn-lt"/>
                        <a:ea typeface="Calibri"/>
                        <a:cs typeface="Times New Roman"/>
                      </a:endParaRPr>
                    </a:p>
                    <a:p>
                      <a:pPr marL="144000">
                        <a:spcAft>
                          <a:spcPts val="0"/>
                        </a:spcAft>
                      </a:pPr>
                      <a:r>
                        <a:rPr lang="en-US" sz="2200" dirty="0" smtClean="0">
                          <a:latin typeface="+mn-lt"/>
                          <a:ea typeface="Times New Roman"/>
                          <a:cs typeface="Times New Roman"/>
                        </a:rPr>
                        <a:t>Aile</a:t>
                      </a:r>
                      <a:r>
                        <a:rPr lang="tr-TR" sz="2200" baseline="0" dirty="0" smtClean="0">
                          <a:latin typeface="+mn-lt"/>
                          <a:ea typeface="Times New Roman"/>
                          <a:cs typeface="Times New Roman"/>
                        </a:rPr>
                        <a:t> </a:t>
                      </a:r>
                      <a:r>
                        <a:rPr lang="en-US" sz="2200" dirty="0" smtClean="0">
                          <a:latin typeface="+mn-lt"/>
                          <a:ea typeface="Times New Roman"/>
                          <a:cs typeface="Times New Roman"/>
                        </a:rPr>
                        <a:t>/</a:t>
                      </a:r>
                      <a:r>
                        <a:rPr lang="tr-TR" sz="2200" dirty="0" smtClean="0">
                          <a:latin typeface="+mn-lt"/>
                          <a:ea typeface="Times New Roman"/>
                          <a:cs typeface="Times New Roman"/>
                        </a:rPr>
                        <a:t> </a:t>
                      </a:r>
                      <a:r>
                        <a:rPr lang="en-US" sz="2200" dirty="0" smtClean="0">
                          <a:latin typeface="+mn-lt"/>
                          <a:ea typeface="Times New Roman"/>
                          <a:cs typeface="Times New Roman"/>
                        </a:rPr>
                        <a:t>Toplum </a:t>
                      </a:r>
                      <a:r>
                        <a:rPr lang="en-US" sz="2200" dirty="0">
                          <a:latin typeface="+mn-lt"/>
                          <a:ea typeface="Times New Roman"/>
                          <a:cs typeface="Times New Roman"/>
                        </a:rPr>
                        <a:t>K</a:t>
                      </a:r>
                      <a:r>
                        <a:rPr lang="en-US" sz="2200" spc="-10" dirty="0">
                          <a:latin typeface="+mn-lt"/>
                          <a:ea typeface="Times New Roman"/>
                          <a:cs typeface="Times New Roman"/>
                        </a:rPr>
                        <a:t>a</a:t>
                      </a:r>
                      <a:r>
                        <a:rPr lang="en-US" sz="2200" dirty="0">
                          <a:latin typeface="+mn-lt"/>
                          <a:ea typeface="Times New Roman"/>
                          <a:cs typeface="Times New Roman"/>
                        </a:rPr>
                        <a:t>tılımı</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144000">
                        <a:lnSpc>
                          <a:spcPts val="500"/>
                        </a:lnSpc>
                        <a:spcBef>
                          <a:spcPts val="45"/>
                        </a:spcBef>
                        <a:spcAft>
                          <a:spcPts val="0"/>
                        </a:spcAft>
                      </a:pPr>
                      <a:endParaRPr lang="en-US" sz="2200" dirty="0">
                        <a:latin typeface="+mn-lt"/>
                        <a:ea typeface="Calibri"/>
                        <a:cs typeface="Times New Roman"/>
                      </a:endParaRPr>
                    </a:p>
                    <a:p>
                      <a:pPr marL="144000">
                        <a:spcAft>
                          <a:spcPts val="0"/>
                        </a:spcAft>
                      </a:pPr>
                      <a:r>
                        <a:rPr lang="en-US" sz="2200" dirty="0">
                          <a:latin typeface="+mn-lt"/>
                          <a:ea typeface="Times New Roman"/>
                          <a:cs typeface="Times New Roman"/>
                        </a:rPr>
                        <a:t>H</a:t>
                      </a:r>
                      <a:r>
                        <a:rPr lang="en-US" sz="2200" spc="-10" dirty="0">
                          <a:latin typeface="+mn-lt"/>
                          <a:ea typeface="Times New Roman"/>
                          <a:cs typeface="Times New Roman"/>
                        </a:rPr>
                        <a:t>a</a:t>
                      </a:r>
                      <a:r>
                        <a:rPr lang="en-US" sz="2200" spc="5" dirty="0">
                          <a:latin typeface="+mn-lt"/>
                          <a:ea typeface="Times New Roman"/>
                          <a:cs typeface="Times New Roman"/>
                        </a:rPr>
                        <a:t>z</a:t>
                      </a:r>
                      <a:r>
                        <a:rPr lang="en-US" sz="2200" dirty="0">
                          <a:latin typeface="+mn-lt"/>
                          <a:ea typeface="Times New Roman"/>
                          <a:cs typeface="Times New Roman"/>
                        </a:rPr>
                        <a:t>ırlık</a:t>
                      </a:r>
                      <a:r>
                        <a:rPr lang="en-US" sz="2200" spc="-140" dirty="0">
                          <a:latin typeface="+mn-lt"/>
                          <a:ea typeface="Times New Roman"/>
                          <a:cs typeface="Times New Roman"/>
                        </a:rPr>
                        <a:t> </a:t>
                      </a:r>
                      <a:r>
                        <a:rPr lang="en-US" sz="2200" dirty="0" smtClean="0">
                          <a:latin typeface="+mn-lt"/>
                          <a:ea typeface="Times New Roman"/>
                          <a:cs typeface="Times New Roman"/>
                        </a:rPr>
                        <a:t>Çalışmaları</a:t>
                      </a:r>
                      <a:r>
                        <a:rPr lang="en-US" sz="2200" spc="-135" dirty="0" smtClean="0">
                          <a:latin typeface="+mn-lt"/>
                          <a:ea typeface="Times New Roman"/>
                          <a:cs typeface="Times New Roman"/>
                        </a:rPr>
                        <a:t> </a:t>
                      </a:r>
                      <a:r>
                        <a:rPr lang="en-US" sz="2200" dirty="0">
                          <a:latin typeface="+mn-lt"/>
                          <a:ea typeface="Times New Roman"/>
                          <a:cs typeface="Times New Roman"/>
                        </a:rPr>
                        <a:t>d</a:t>
                      </a:r>
                      <a:r>
                        <a:rPr lang="en-US" sz="2200" spc="-10" dirty="0">
                          <a:latin typeface="+mn-lt"/>
                          <a:ea typeface="Times New Roman"/>
                          <a:cs typeface="Times New Roman"/>
                        </a:rPr>
                        <a:t>e</a:t>
                      </a:r>
                      <a:r>
                        <a:rPr lang="en-US" sz="2200" dirty="0">
                          <a:latin typeface="+mn-lt"/>
                          <a:ea typeface="Times New Roman"/>
                          <a:cs typeface="Times New Roman"/>
                        </a:rPr>
                        <a:t>v</a:t>
                      </a:r>
                      <a:r>
                        <a:rPr lang="en-US" sz="2200" spc="5" dirty="0">
                          <a:latin typeface="+mn-lt"/>
                          <a:ea typeface="Times New Roman"/>
                          <a:cs typeface="Times New Roman"/>
                        </a:rPr>
                        <a:t>a</a:t>
                      </a:r>
                      <a:r>
                        <a:rPr lang="en-US" sz="2200" dirty="0">
                          <a:latin typeface="+mn-lt"/>
                          <a:ea typeface="Times New Roman"/>
                          <a:cs typeface="Times New Roman"/>
                        </a:rPr>
                        <a:t>m</a:t>
                      </a:r>
                      <a:r>
                        <a:rPr lang="en-US" sz="2200" spc="-140" dirty="0">
                          <a:latin typeface="+mn-lt"/>
                          <a:ea typeface="Times New Roman"/>
                          <a:cs typeface="Times New Roman"/>
                        </a:rPr>
                        <a:t> </a:t>
                      </a:r>
                      <a:r>
                        <a:rPr lang="en-US" sz="2200" dirty="0">
                          <a:latin typeface="+mn-lt"/>
                          <a:ea typeface="Times New Roman"/>
                          <a:cs typeface="Times New Roman"/>
                        </a:rPr>
                        <a:t>etmekt</a:t>
                      </a:r>
                      <a:r>
                        <a:rPr lang="en-US" sz="2200" spc="-5" dirty="0">
                          <a:latin typeface="+mn-lt"/>
                          <a:ea typeface="Times New Roman"/>
                          <a:cs typeface="Times New Roman"/>
                        </a:rPr>
                        <a:t>e</a:t>
                      </a:r>
                      <a:r>
                        <a:rPr lang="en-US" sz="2200" dirty="0">
                          <a:latin typeface="+mn-lt"/>
                          <a:ea typeface="Times New Roman"/>
                          <a:cs typeface="Times New Roman"/>
                        </a:rPr>
                        <a:t>di</a:t>
                      </a:r>
                      <a:r>
                        <a:rPr lang="en-US" sz="2200" spc="5" dirty="0">
                          <a:latin typeface="+mn-lt"/>
                          <a:ea typeface="Times New Roman"/>
                          <a:cs typeface="Times New Roman"/>
                        </a:rPr>
                        <a:t>r</a:t>
                      </a:r>
                      <a:r>
                        <a:rPr lang="en-US" sz="2200" dirty="0">
                          <a:latin typeface="+mn-lt"/>
                          <a:ea typeface="Times New Roman"/>
                          <a:cs typeface="Times New Roman"/>
                        </a:rPr>
                        <a:t>.</a:t>
                      </a:r>
                      <a:endParaRPr lang="tr-TR" sz="2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21505" name="Rectangle 1"/>
          <p:cNvSpPr>
            <a:spLocks noChangeArrowheads="1"/>
          </p:cNvSpPr>
          <p:nvPr/>
        </p:nvSpPr>
        <p:spPr bwMode="auto">
          <a:xfrm>
            <a:off x="1270670" y="6032902"/>
            <a:ext cx="105851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95275" algn="l"/>
              </a:tabLst>
            </a:pP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Okul çalı</a:t>
            </a: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anlarının sağlığı ile ilgili çalı</a:t>
            </a: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malar, “Sağlık Hizmetleri” ve “Sağlık Eğitimi” bile</a:t>
            </a: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enleri, psikososyal danı</a:t>
            </a: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manlık hizmetleri de “Sağlık Hizmetleri” Bileşen altında değerlendirilecektir.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428736"/>
            <a:ext cx="10858576" cy="337015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12. Okul/kurumdaki kantin/kooperatif ortamları, yiyecek-içecekler ve kantin/kooperatif hizmeti sunanların faaliyetleri ilgili mevzuatlara uygundur. </a:t>
            </a:r>
          </a:p>
          <a:p>
            <a:pPr indent="-457200" algn="just"/>
            <a:endParaRPr lang="tr-TR" sz="2400" b="1" dirty="0" smtClean="0">
              <a:latin typeface="+mn-lt"/>
            </a:endParaRPr>
          </a:p>
          <a:p>
            <a:pPr indent="-457200" algn="just"/>
            <a:r>
              <a:rPr lang="tr-TR" sz="2400" dirty="0" smtClean="0">
                <a:latin typeface="+mn-lt"/>
              </a:rPr>
              <a:t>Öğrencilerin yemek yiyebileceği temiz, havalandırılmış, yeterli şekilde aydınlatılmış ve yeterli büyüklükte alan bulunacaktır. Yiyecek/içecek sağlayıcıları/satıcıları sağlıklı beslenme ve gıda güvenilirliği kurallarına uyacaktır. Kantin çalışanlarına güvenli gıda üretimi ve sağlıklı beslenme konusunda ilgili kurum ve kuruluşlardan destek alınarak veya uzman bir personel ile hizmet içi eğitimler düzenlenmeli, çalışanların gerekli belgelerinin (hijyen belgesi gibi) temini ve uygunluğu düzenli olarak denetlenmelidir.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51670" y="1071546"/>
            <a:ext cx="10858576" cy="521681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400" b="1" dirty="0" smtClean="0">
                <a:latin typeface="+mn-lt"/>
              </a:rPr>
              <a:t>13. Okul kantini; ilgili genelgede belirtilen esaslara uygun olarak, ayda en az bir kez denetlenmektedir. </a:t>
            </a:r>
          </a:p>
          <a:p>
            <a:pPr indent="-457200" algn="just"/>
            <a:endParaRPr lang="tr-TR" sz="2400" b="1" dirty="0" smtClean="0">
              <a:latin typeface="+mn-lt"/>
            </a:endParaRPr>
          </a:p>
          <a:p>
            <a:pPr indent="-457200" algn="just"/>
            <a:r>
              <a:rPr lang="tr-TR" sz="2400" dirty="0" smtClean="0">
                <a:latin typeface="+mn-lt"/>
              </a:rPr>
              <a:t>MEB’in 2852893 sayılı Okul Kantinlerinde Satılacak Gıdalar ve Eğitim Kurumlarındaki Gıda İşletmelerinin Hijyen Yönünden Denetlenmesi Genelgesi 10.03.2016 tarihinde yürürlüğe girmiştir. Kantin denetimleri genelge ekinde bulunan “Millî Eğitim Bakanlığına Bağlı (Resmi-Özel) Okul/Kurumların Bünyesinde Faaliyet Gösteren Yemekhane, Kantin, Kafeterya, Büfe, Çay Ocağı Gibi Gıda İşletmelerine Ait Kontrol ve Denetim Formu” kullanılarak yapılmalıdır. Yürürlüğe giren genelgeye göre kantin denetimi yapılmalıdır. Genelgede yer alan Okul Sağlığı Bilim Kurulu Karar Tutanağına (Genelge Ek:2) göre satışı yapılmayacak ürünlerin satışı engellenmelidir. Denetim sonucunda sağlığı olumsuz etkileyecek bir durumla karşılaşılırsa İl/İlçe Gıda Tarım ve Hayvancılık Müdürlüğü ile işbirliği yapılarak uygunsuzlukların giderilmesi sağlanmalıdır.</a:t>
            </a:r>
          </a:p>
        </p:txBody>
      </p:sp>
      <p:sp>
        <p:nvSpPr>
          <p:cNvPr id="5"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094546" y="1357298"/>
            <a:ext cx="10657184"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 typeface="Wingdings" pitchFamily="2" charset="2"/>
              <a:buChar char="Ø"/>
            </a:pPr>
            <a:r>
              <a:rPr lang="tr-TR" sz="2800" dirty="0" smtClean="0">
                <a:latin typeface="+mn-lt"/>
                <a:ea typeface="Times New Roman" pitchFamily="18" charset="0"/>
                <a:cs typeface="Times New Roman" pitchFamily="18" charset="0"/>
              </a:rPr>
              <a:t> Program kapsamında </a:t>
            </a:r>
            <a:r>
              <a:rPr lang="tr-TR" sz="2800" b="1" u="sng" dirty="0" smtClean="0">
                <a:latin typeface="+mn-lt"/>
                <a:ea typeface="Times New Roman" pitchFamily="18" charset="0"/>
                <a:cs typeface="Times New Roman" pitchFamily="18" charset="0"/>
              </a:rPr>
              <a:t>Okul Sağlığı Değerlendirme Ekibi </a:t>
            </a:r>
            <a:r>
              <a:rPr lang="tr-TR" sz="2800" dirty="0" smtClean="0">
                <a:latin typeface="+mn-lt"/>
                <a:ea typeface="Times New Roman" pitchFamily="18" charset="0"/>
                <a:cs typeface="Times New Roman" pitchFamily="18" charset="0"/>
              </a:rPr>
              <a:t>tarafından gerçekleştirilen okul ziyareti ve değerlendirme sırasında kullanılan formlar </a:t>
            </a:r>
            <a:r>
              <a:rPr lang="tr-TR" sz="2800" b="1" u="sng" dirty="0" smtClean="0">
                <a:latin typeface="+mn-lt"/>
                <a:ea typeface="Times New Roman" pitchFamily="18" charset="0"/>
                <a:cs typeface="Times New Roman" pitchFamily="18" charset="0"/>
              </a:rPr>
              <a:t>(Form-2 ve Form-3) 3’er nüsha olarak düzenlenecektir</a:t>
            </a:r>
            <a:r>
              <a:rPr lang="tr-TR" sz="2800" dirty="0" smtClean="0">
                <a:latin typeface="+mn-lt"/>
                <a:ea typeface="Times New Roman" pitchFamily="18" charset="0"/>
                <a:cs typeface="Times New Roman" pitchFamily="18" charset="0"/>
              </a:rPr>
              <a:t>. Bir nüsha </a:t>
            </a:r>
            <a:r>
              <a:rPr lang="tr-TR" sz="2800" u="sng" dirty="0" smtClean="0">
                <a:latin typeface="+mn-lt"/>
                <a:ea typeface="Times New Roman" pitchFamily="18" charset="0"/>
                <a:cs typeface="Times New Roman" pitchFamily="18" charset="0"/>
              </a:rPr>
              <a:t>TSM</a:t>
            </a:r>
            <a:r>
              <a:rPr lang="tr-TR" sz="2800" dirty="0" smtClean="0">
                <a:latin typeface="+mn-lt"/>
                <a:ea typeface="Times New Roman" pitchFamily="18" charset="0"/>
                <a:cs typeface="Times New Roman" pitchFamily="18" charset="0"/>
              </a:rPr>
              <a:t>’ de, bir nüsha </a:t>
            </a:r>
            <a:r>
              <a:rPr lang="tr-TR" sz="2800" u="sng" dirty="0" smtClean="0">
                <a:latin typeface="+mn-lt"/>
                <a:ea typeface="Times New Roman" pitchFamily="18" charset="0"/>
                <a:cs typeface="Times New Roman" pitchFamily="18" charset="0"/>
              </a:rPr>
              <a:t>İlçe Millî Eğitim Müdürlüğü’nde </a:t>
            </a:r>
            <a:r>
              <a:rPr lang="tr-TR" sz="2800" dirty="0" smtClean="0">
                <a:latin typeface="+mn-lt"/>
                <a:ea typeface="Times New Roman" pitchFamily="18" charset="0"/>
                <a:cs typeface="Times New Roman" pitchFamily="18" charset="0"/>
              </a:rPr>
              <a:t>ve bir nüsha da </a:t>
            </a:r>
            <a:r>
              <a:rPr lang="tr-TR" sz="2800" u="sng" dirty="0" smtClean="0">
                <a:latin typeface="+mn-lt"/>
                <a:ea typeface="Times New Roman" pitchFamily="18" charset="0"/>
                <a:cs typeface="Times New Roman" pitchFamily="18" charset="0"/>
              </a:rPr>
              <a:t>okulda </a:t>
            </a:r>
            <a:r>
              <a:rPr lang="tr-TR" sz="2800" dirty="0" smtClean="0">
                <a:latin typeface="+mn-lt"/>
                <a:ea typeface="Times New Roman" pitchFamily="18" charset="0"/>
                <a:cs typeface="Times New Roman" pitchFamily="18" charset="0"/>
              </a:rPr>
              <a:t>kalacaktır.</a:t>
            </a:r>
          </a:p>
          <a:p>
            <a:pPr algn="just"/>
            <a:endParaRPr lang="tr-TR" sz="1400" dirty="0" smtClean="0">
              <a:latin typeface="+mn-lt"/>
              <a:ea typeface="Times New Roman" pitchFamily="18" charset="0"/>
              <a:cs typeface="Times New Roman" pitchFamily="18" charset="0"/>
            </a:endParaRPr>
          </a:p>
          <a:p>
            <a:pPr algn="just">
              <a:buFont typeface="Wingdings" pitchFamily="2" charset="2"/>
              <a:buChar char="Ø"/>
            </a:pPr>
            <a:r>
              <a:rPr lang="tr-TR" sz="2800" dirty="0" smtClean="0">
                <a:latin typeface="+mn-lt"/>
                <a:ea typeface="Times New Roman" pitchFamily="18" charset="0"/>
                <a:cs typeface="Times New Roman" pitchFamily="18" charset="0"/>
              </a:rPr>
              <a:t>Okul Değerlendirme Ekibi tarafından yapılan değerlendirme sonrasında </a:t>
            </a:r>
            <a:r>
              <a:rPr lang="tr-TR" sz="2800" u="sng" dirty="0" smtClean="0">
                <a:latin typeface="+mn-lt"/>
                <a:ea typeface="Times New Roman" pitchFamily="18" charset="0"/>
                <a:cs typeface="Times New Roman" pitchFamily="18" charset="0"/>
              </a:rPr>
              <a:t>eksiklikleri olduğu saptanan okullar, eksiklerini en kısa sürede tamamlayarak sonuçları TSM ve İlçe Milli Eğitim Müdürlüğü’ne raporlamalıdır. </a:t>
            </a: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Sonuç ve Raporlama</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4" y="974333"/>
            <a:ext cx="106571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000" b="1" dirty="0" smtClean="0">
                <a:latin typeface="+mn-lt"/>
              </a:rPr>
              <a:t>FORM-2: OKUL DEĞERLENDİRME FORMU</a:t>
            </a:r>
          </a:p>
          <a:p>
            <a:pPr marL="0" lvl="1" algn="just">
              <a:lnSpc>
                <a:spcPct val="120000"/>
              </a:lnSpc>
              <a:buSzPct val="100000"/>
              <a:tabLst>
                <a:tab pos="376238" algn="l"/>
              </a:tabLst>
            </a:pPr>
            <a:endParaRPr lang="tr-TR" sz="1000" dirty="0" smtClean="0"/>
          </a:p>
          <a:p>
            <a:pPr marL="72000" marR="0" lvl="1" algn="just" defTabSz="914400" rtl="0" eaLnBrk="1" fontAlgn="base" latinLnBrk="0" hangingPunct="1">
              <a:lnSpc>
                <a:spcPct val="120000"/>
              </a:lnSpc>
              <a:spcBef>
                <a:spcPct val="0"/>
              </a:spcBef>
              <a:spcAft>
                <a:spcPct val="0"/>
              </a:spcAft>
              <a:buClrTx/>
              <a:buSzPct val="100000"/>
              <a:buFont typeface="+mj-lt"/>
              <a:buAutoNum type="arabicPeriod"/>
              <a:tabLst>
                <a:tab pos="3762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 Form, değerlendirme ekibi tarafından okul/kurum ziyareti sırasında doldurulacaktır.</a:t>
            </a:r>
            <a:endParaRPr kumimoji="0" lang="tr-TR" sz="2000" b="0" i="0" u="none" strike="noStrike" cap="none" normalizeH="0" baseline="0" dirty="0" smtClean="0">
              <a:ln>
                <a:noFill/>
              </a:ln>
              <a:solidFill>
                <a:schemeClr val="tx1"/>
              </a:solidFill>
              <a:effectLst/>
              <a:latin typeface="+mn-lt"/>
              <a:cs typeface="Arial" pitchFamily="34" charset="0"/>
            </a:endParaRPr>
          </a:p>
          <a:p>
            <a:pPr marL="72000" marR="0" lvl="1" algn="just" defTabSz="914400" rtl="0" eaLnBrk="0" fontAlgn="base" latinLnBrk="0" hangingPunct="0">
              <a:lnSpc>
                <a:spcPct val="120000"/>
              </a:lnSpc>
              <a:spcBef>
                <a:spcPct val="0"/>
              </a:spcBef>
              <a:spcAft>
                <a:spcPct val="0"/>
              </a:spcAft>
              <a:buClrTx/>
              <a:buSzPct val="100000"/>
              <a:buFont typeface="+mj-lt"/>
              <a:buAutoNum type="arabicPeriod"/>
              <a:tabLst>
                <a:tab pos="3762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 Aynı yerleşke içinde bulunan farklı kademedeki okul/kurumların her biri için ayrı form doldurulacaktır.</a:t>
            </a:r>
            <a:endParaRPr kumimoji="0" lang="tr-TR" sz="2000" b="0" i="0" u="none" strike="noStrike" cap="none" normalizeH="0" baseline="0" dirty="0" smtClean="0">
              <a:ln>
                <a:noFill/>
              </a:ln>
              <a:solidFill>
                <a:schemeClr val="tx1"/>
              </a:solidFill>
              <a:effectLst/>
              <a:latin typeface="+mn-lt"/>
              <a:cs typeface="Arial" pitchFamily="34" charset="0"/>
            </a:endParaRPr>
          </a:p>
          <a:p>
            <a:pPr marL="72000" marR="0" lvl="1" algn="just" defTabSz="914400" rtl="0" eaLnBrk="0" fontAlgn="base" latinLnBrk="0" hangingPunct="0">
              <a:lnSpc>
                <a:spcPct val="120000"/>
              </a:lnSpc>
              <a:spcBef>
                <a:spcPct val="0"/>
              </a:spcBef>
              <a:spcAft>
                <a:spcPct val="0"/>
              </a:spcAft>
              <a:buClrTx/>
              <a:buSzPct val="100000"/>
              <a:buFont typeface="+mj-lt"/>
              <a:buAutoNum type="arabicPeriod"/>
              <a:tabLst>
                <a:tab pos="3762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 Değerlendirmelerde okul/kurum ve eklentileri (pansiyon, yemekhane, kantin, büfe, çay ocağı, atölye vb) dikkate alınacaktır.</a:t>
            </a:r>
          </a:p>
          <a:p>
            <a:pPr marL="0" marR="0" lvl="1" indent="0" algn="just" defTabSz="914400" rtl="0" eaLnBrk="0" fontAlgn="base" latinLnBrk="0" hangingPunct="0">
              <a:lnSpc>
                <a:spcPct val="120000"/>
              </a:lnSpc>
              <a:spcBef>
                <a:spcPct val="0"/>
              </a:spcBef>
              <a:spcAft>
                <a:spcPct val="0"/>
              </a:spcAft>
              <a:buClrTx/>
              <a:buSzPct val="100000"/>
              <a:tabLst>
                <a:tab pos="376238" algn="l"/>
              </a:tabLst>
            </a:pPr>
            <a:endParaRPr kumimoji="0" lang="tr-TR" sz="1000" b="0" i="0" u="none" strike="noStrike" cap="none" normalizeH="0" baseline="0" dirty="0" smtClean="0">
              <a:ln>
                <a:noFill/>
              </a:ln>
              <a:solidFill>
                <a:schemeClr val="tx1"/>
              </a:solidFill>
              <a:effectLst/>
              <a:latin typeface="+mn-lt"/>
              <a:cs typeface="Arial" pitchFamily="34"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000" b="1" i="0" u="none" strike="noStrike" cap="none" normalizeH="0" baseline="0" dirty="0" smtClean="0">
                <a:ln>
                  <a:noFill/>
                </a:ln>
                <a:solidFill>
                  <a:schemeClr val="tx1"/>
                </a:solidFill>
                <a:effectLst/>
                <a:latin typeface="+mn-lt"/>
                <a:ea typeface="Times New Roman" pitchFamily="18" charset="0"/>
                <a:cs typeface="Times New Roman" pitchFamily="18" charset="0"/>
              </a:rPr>
              <a:t>“2.a Öğrenci Sayısı”</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000" b="1" i="0" u="none" strike="noStrike" cap="none" normalizeH="0" baseline="0" dirty="0" smtClean="0">
                <a:ln>
                  <a:noFill/>
                </a:ln>
                <a:solidFill>
                  <a:schemeClr val="tx1"/>
                </a:solidFill>
                <a:effectLst/>
                <a:latin typeface="+mn-lt"/>
                <a:ea typeface="Times New Roman" pitchFamily="18" charset="0"/>
                <a:cs typeface="Times New Roman" pitchFamily="18" charset="0"/>
              </a:rPr>
              <a:t>“2.b Okul/Kurum Çalışanı Sayısı”</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000" b="1" i="0" u="none" strike="noStrike" cap="none" normalizeH="0" baseline="0" dirty="0" smtClean="0">
                <a:ln>
                  <a:noFill/>
                </a:ln>
                <a:solidFill>
                  <a:schemeClr val="tx1"/>
                </a:solidFill>
                <a:effectLst/>
                <a:latin typeface="+mn-lt"/>
                <a:ea typeface="Times New Roman" pitchFamily="18" charset="0"/>
                <a:cs typeface="Times New Roman" pitchFamily="18" charset="0"/>
              </a:rPr>
              <a:t>“2.c Periyodik İzlem/ Muayenesi Yapılan Öğrenci Sayısı ve Yüzdesi”</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000" b="1" i="0" u="none" strike="noStrike" cap="none" normalizeH="0" baseline="0" dirty="0" smtClean="0">
                <a:ln>
                  <a:noFill/>
                </a:ln>
                <a:solidFill>
                  <a:schemeClr val="tx1"/>
                </a:solidFill>
                <a:effectLst/>
                <a:latin typeface="+mn-lt"/>
                <a:ea typeface="Times New Roman" pitchFamily="18" charset="0"/>
                <a:cs typeface="Times New Roman" pitchFamily="18" charset="0"/>
              </a:rPr>
              <a:t>“2.d Taramalar”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000" b="1" i="0" u="none" strike="noStrike" cap="none" normalizeH="0" baseline="0" dirty="0" smtClean="0">
                <a:ln>
                  <a:noFill/>
                </a:ln>
                <a:solidFill>
                  <a:schemeClr val="tx1"/>
                </a:solidFill>
                <a:effectLst/>
                <a:latin typeface="+mn-lt"/>
                <a:ea typeface="Times New Roman" pitchFamily="18" charset="0"/>
                <a:cs typeface="Times New Roman" pitchFamily="18" charset="0"/>
              </a:rPr>
              <a:t>“2.e Okul Aşılamaları”</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000" b="1" i="0" u="none" strike="noStrike" cap="none" normalizeH="0" baseline="0" dirty="0" smtClean="0">
                <a:ln>
                  <a:noFill/>
                </a:ln>
                <a:solidFill>
                  <a:schemeClr val="tx1"/>
                </a:solidFill>
                <a:effectLst/>
                <a:latin typeface="+mn-lt"/>
                <a:ea typeface="Times New Roman" pitchFamily="18" charset="0"/>
                <a:cs typeface="Times New Roman" pitchFamily="18" charset="0"/>
              </a:rPr>
              <a:t>“2.f Dağıtılan Materyal”</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000" b="1" i="0" u="none" strike="noStrike" cap="none" normalizeH="0" baseline="0" dirty="0" smtClean="0">
                <a:ln>
                  <a:noFill/>
                </a:ln>
                <a:solidFill>
                  <a:schemeClr val="tx1"/>
                </a:solidFill>
                <a:effectLst/>
                <a:latin typeface="+mn-lt"/>
                <a:ea typeface="Times New Roman" pitchFamily="18" charset="0"/>
                <a:cs typeface="Times New Roman" pitchFamily="18" charset="0"/>
              </a:rPr>
              <a:t>“2.g Eğitimler” </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bölümleri</a:t>
            </a:r>
            <a:r>
              <a:rPr kumimoji="0" lang="tr-TR" sz="2000" b="0" i="0" u="none" strike="noStrike" cap="none" normalizeH="0" dirty="0" smtClean="0">
                <a:ln>
                  <a:noFill/>
                </a:ln>
                <a:solidFill>
                  <a:schemeClr val="tx1"/>
                </a:solidFill>
                <a:effectLst/>
                <a:latin typeface="+mn-lt"/>
                <a:ea typeface="Times New Roman" pitchFamily="18" charset="0"/>
                <a:cs typeface="Times New Roman" pitchFamily="18" charset="0"/>
              </a:rPr>
              <a:t> açıklamalar doğrultusunda eksiksiz doldurulacaktır.</a:t>
            </a:r>
            <a:endParaRPr kumimoji="0" lang="tr-TR" sz="2000" b="0" i="0" u="none" strike="noStrike" cap="none" normalizeH="0" baseline="0" dirty="0" smtClean="0">
              <a:ln>
                <a:noFill/>
              </a:ln>
              <a:solidFill>
                <a:schemeClr val="tx1"/>
              </a:solidFill>
              <a:effectLst/>
              <a:latin typeface="+mn-lt"/>
              <a:cs typeface="Arial" pitchFamily="34" charset="0"/>
            </a:endParaRP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4" y="764704"/>
            <a:ext cx="10657184" cy="435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000" b="1" dirty="0" smtClean="0">
                <a:latin typeface="+mn-lt"/>
              </a:rPr>
              <a:t>FORM-2: OKUL DEĞERLENDİRME FORMU</a:t>
            </a:r>
            <a:endParaRPr lang="tr-TR" sz="1000" dirty="0" smtClean="0"/>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5" name="4 Tablo"/>
          <p:cNvGraphicFramePr>
            <a:graphicFrameLocks noGrp="1"/>
          </p:cNvGraphicFramePr>
          <p:nvPr/>
        </p:nvGraphicFramePr>
        <p:xfrm>
          <a:off x="1198663" y="1252774"/>
          <a:ext cx="8424937" cy="1312130"/>
        </p:xfrm>
        <a:graphic>
          <a:graphicData uri="http://schemas.openxmlformats.org/drawingml/2006/table">
            <a:tbl>
              <a:tblPr/>
              <a:tblGrid>
                <a:gridCol w="2087652"/>
                <a:gridCol w="2998837"/>
                <a:gridCol w="1774952"/>
                <a:gridCol w="1563496"/>
              </a:tblGrid>
              <a:tr h="229938">
                <a:tc>
                  <a:txBody>
                    <a:bodyPr/>
                    <a:lstStyle/>
                    <a:p>
                      <a:pPr>
                        <a:lnSpc>
                          <a:spcPct val="115000"/>
                        </a:lnSpc>
                        <a:spcAft>
                          <a:spcPts val="0"/>
                        </a:spcAft>
                      </a:pPr>
                      <a:r>
                        <a:rPr lang="tr-TR" sz="1200" b="1" dirty="0">
                          <a:latin typeface="+mn-lt"/>
                          <a:ea typeface="Times New Roman"/>
                          <a:cs typeface="Times New Roman"/>
                        </a:rPr>
                        <a:t>İl:</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mn-lt"/>
                          <a:ea typeface="Times New Roman"/>
                          <a:cs typeface="Times New Roman"/>
                        </a:rPr>
                        <a:t>İlçe:</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938">
                <a:tc>
                  <a:txBody>
                    <a:bodyPr/>
                    <a:lstStyle/>
                    <a:p>
                      <a:pPr>
                        <a:lnSpc>
                          <a:spcPct val="115000"/>
                        </a:lnSpc>
                        <a:spcAft>
                          <a:spcPts val="0"/>
                        </a:spcAft>
                      </a:pPr>
                      <a:r>
                        <a:rPr lang="tr-TR" sz="1200" b="1" dirty="0">
                          <a:latin typeface="+mn-lt"/>
                          <a:ea typeface="Times New Roman"/>
                          <a:cs typeface="Times New Roman"/>
                        </a:rPr>
                        <a:t>Okul Adı:</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mn-lt"/>
                          <a:ea typeface="Times New Roman"/>
                          <a:cs typeface="Times New Roman"/>
                        </a:rPr>
                        <a:t>Okul Türü:</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378">
                <a:tc>
                  <a:txBody>
                    <a:bodyPr/>
                    <a:lstStyle/>
                    <a:p>
                      <a:pPr>
                        <a:lnSpc>
                          <a:spcPct val="115000"/>
                        </a:lnSpc>
                        <a:spcAft>
                          <a:spcPts val="0"/>
                        </a:spcAft>
                      </a:pPr>
                      <a:r>
                        <a:rPr lang="tr-TR" sz="1200" b="1" dirty="0">
                          <a:latin typeface="+mn-lt"/>
                          <a:ea typeface="Times New Roman"/>
                          <a:cs typeface="Times New Roman"/>
                        </a:rPr>
                        <a:t>Pansiyon:</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tr-TR" sz="1200" b="1" dirty="0" smtClean="0">
                          <a:latin typeface="+mn-lt"/>
                          <a:ea typeface="Times New Roman"/>
                        </a:rPr>
                        <a:t>Var	Yok   </a:t>
                      </a:r>
                      <a:endParaRPr lang="tr-TR" sz="1200" dirty="0">
                        <a:latin typeface="+mn-lt"/>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mn-lt"/>
                          <a:ea typeface="Times New Roman"/>
                          <a:cs typeface="Times New Roman"/>
                        </a:rPr>
                        <a:t>Okul Kademesi:</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938">
                <a:tc>
                  <a:txBody>
                    <a:bodyPr/>
                    <a:lstStyle/>
                    <a:p>
                      <a:pPr>
                        <a:lnSpc>
                          <a:spcPct val="115000"/>
                        </a:lnSpc>
                        <a:spcAft>
                          <a:spcPts val="0"/>
                        </a:spcAft>
                      </a:pPr>
                      <a:r>
                        <a:rPr lang="tr-TR" sz="1200" b="1" dirty="0">
                          <a:latin typeface="+mn-lt"/>
                          <a:ea typeface="Times New Roman"/>
                          <a:cs typeface="Times New Roman"/>
                        </a:rPr>
                        <a:t>Eğitim-Öğretim Yılı/Dönemi:                </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62025" algn="l"/>
                        </a:tabLst>
                      </a:pP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mn-lt"/>
                          <a:ea typeface="Times New Roman"/>
                          <a:cs typeface="Times New Roman"/>
                        </a:rPr>
                        <a:t>Değerlendirme Tarihi:  </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938">
                <a:tc>
                  <a:txBody>
                    <a:bodyPr/>
                    <a:lstStyle/>
                    <a:p>
                      <a:pPr>
                        <a:lnSpc>
                          <a:spcPct val="115000"/>
                        </a:lnSpc>
                        <a:spcAft>
                          <a:spcPts val="0"/>
                        </a:spcAft>
                      </a:pPr>
                      <a:r>
                        <a:rPr lang="tr-TR" sz="1200" b="1" dirty="0">
                          <a:latin typeface="+mn-lt"/>
                          <a:ea typeface="Times New Roman"/>
                          <a:cs typeface="Times New Roman"/>
                        </a:rPr>
                        <a:t>Adres:</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mn-lt"/>
                          <a:ea typeface="Times New Roman"/>
                          <a:cs typeface="Times New Roman"/>
                        </a:rPr>
                        <a:t>Telefon:</a:t>
                      </a: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6756" marR="66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49" name="Text Box 36"/>
          <p:cNvSpPr txBox="1">
            <a:spLocks noChangeArrowheads="1"/>
          </p:cNvSpPr>
          <p:nvPr/>
        </p:nvSpPr>
        <p:spPr bwMode="auto">
          <a:xfrm>
            <a:off x="1265238" y="30163"/>
            <a:ext cx="187325" cy="161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o"/>
          <p:cNvGraphicFramePr>
            <a:graphicFrameLocks noGrp="1"/>
          </p:cNvGraphicFramePr>
          <p:nvPr/>
        </p:nvGraphicFramePr>
        <p:xfrm>
          <a:off x="1198662" y="2852936"/>
          <a:ext cx="5112568" cy="1224135"/>
        </p:xfrm>
        <a:graphic>
          <a:graphicData uri="http://schemas.openxmlformats.org/drawingml/2006/table">
            <a:tbl>
              <a:tblPr/>
              <a:tblGrid>
                <a:gridCol w="1750192"/>
                <a:gridCol w="1120580"/>
                <a:gridCol w="1120580"/>
                <a:gridCol w="1121216"/>
              </a:tblGrid>
              <a:tr h="244827">
                <a:tc gridSpan="4">
                  <a:txBody>
                    <a:bodyPr/>
                    <a:lstStyle/>
                    <a:p>
                      <a:pPr algn="ctr">
                        <a:lnSpc>
                          <a:spcPct val="115000"/>
                        </a:lnSpc>
                        <a:spcAft>
                          <a:spcPts val="0"/>
                        </a:spcAft>
                      </a:pPr>
                      <a:r>
                        <a:rPr lang="tr-TR" sz="1200" b="1" dirty="0">
                          <a:latin typeface="+mn-lt"/>
                          <a:ea typeface="Times New Roman"/>
                          <a:cs typeface="Times New Roman"/>
                        </a:rPr>
                        <a:t>Okulda Öğrenim Görmekte Olan Öğrenci Sayıları</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44827">
                <a:tc>
                  <a:txBody>
                    <a:bodyPr/>
                    <a:lstStyle/>
                    <a:p>
                      <a:pPr>
                        <a:lnSpc>
                          <a:spcPct val="115000"/>
                        </a:lnSpc>
                        <a:spcAft>
                          <a:spcPts val="0"/>
                        </a:spcAft>
                      </a:pPr>
                      <a:r>
                        <a:rPr lang="tr-TR" sz="1200" b="1" dirty="0">
                          <a:latin typeface="+mn-lt"/>
                          <a:ea typeface="Times New Roman"/>
                          <a:cs typeface="Times New Roman"/>
                        </a:rPr>
                        <a:t>Öğrenci Sayıları</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Gündüzlü</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Pansiyonlu</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Toplam</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lnSpc>
                          <a:spcPct val="115000"/>
                        </a:lnSpc>
                        <a:spcAft>
                          <a:spcPts val="0"/>
                        </a:spcAft>
                      </a:pPr>
                      <a:r>
                        <a:rPr lang="tr-TR" sz="1200" dirty="0">
                          <a:latin typeface="+mn-lt"/>
                          <a:ea typeface="Times New Roman"/>
                          <a:cs typeface="Times New Roman"/>
                        </a:rPr>
                        <a:t>Kız Öğrenci </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lnSpc>
                          <a:spcPct val="115000"/>
                        </a:lnSpc>
                        <a:spcAft>
                          <a:spcPts val="0"/>
                        </a:spcAft>
                      </a:pPr>
                      <a:r>
                        <a:rPr lang="tr-TR" sz="1200" dirty="0">
                          <a:latin typeface="+mn-lt"/>
                          <a:ea typeface="Times New Roman"/>
                          <a:cs typeface="Times New Roman"/>
                        </a:rPr>
                        <a:t>Erkek Öğrenci </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lnSpc>
                          <a:spcPct val="115000"/>
                        </a:lnSpc>
                        <a:spcAft>
                          <a:spcPts val="0"/>
                        </a:spcAft>
                      </a:pPr>
                      <a:r>
                        <a:rPr lang="tr-TR" sz="1200" b="1" dirty="0">
                          <a:latin typeface="+mn-lt"/>
                          <a:ea typeface="Times New Roman"/>
                          <a:cs typeface="Times New Roman"/>
                        </a:rPr>
                        <a:t>Toplam Öğrenci </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o"/>
          <p:cNvGraphicFramePr>
            <a:graphicFrameLocks noGrp="1"/>
          </p:cNvGraphicFramePr>
          <p:nvPr/>
        </p:nvGraphicFramePr>
        <p:xfrm>
          <a:off x="1198662" y="4437112"/>
          <a:ext cx="5113655" cy="1512168"/>
        </p:xfrm>
        <a:graphic>
          <a:graphicData uri="http://schemas.openxmlformats.org/drawingml/2006/table">
            <a:tbl>
              <a:tblPr/>
              <a:tblGrid>
                <a:gridCol w="4017645"/>
                <a:gridCol w="1096010"/>
              </a:tblGrid>
              <a:tr h="252028">
                <a:tc>
                  <a:txBody>
                    <a:bodyPr/>
                    <a:lstStyle/>
                    <a:p>
                      <a:pPr>
                        <a:lnSpc>
                          <a:spcPct val="115000"/>
                        </a:lnSpc>
                        <a:spcAft>
                          <a:spcPts val="0"/>
                        </a:spcAft>
                      </a:pPr>
                      <a:r>
                        <a:rPr lang="tr-TR" sz="1200" dirty="0">
                          <a:latin typeface="+mn-lt"/>
                          <a:ea typeface="Times New Roman"/>
                          <a:cs typeface="Times New Roman"/>
                        </a:rPr>
                        <a:t>Öğretmen Sayısı</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lnSpc>
                          <a:spcPct val="115000"/>
                        </a:lnSpc>
                        <a:spcAft>
                          <a:spcPts val="0"/>
                        </a:spcAft>
                      </a:pPr>
                      <a:r>
                        <a:rPr lang="tr-TR" sz="1200" dirty="0">
                          <a:latin typeface="+mn-lt"/>
                          <a:ea typeface="Times New Roman"/>
                          <a:cs typeface="Times New Roman"/>
                        </a:rPr>
                        <a:t>İdari Personel Sayısı</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lnSpc>
                          <a:spcPct val="115000"/>
                        </a:lnSpc>
                        <a:spcAft>
                          <a:spcPts val="0"/>
                        </a:spcAft>
                      </a:pPr>
                      <a:r>
                        <a:rPr lang="tr-TR" sz="1200" dirty="0">
                          <a:latin typeface="+mn-lt"/>
                          <a:ea typeface="Times New Roman"/>
                          <a:cs typeface="Times New Roman"/>
                        </a:rPr>
                        <a:t>Temizlik Personeli/Hizmetli Sayısı</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lnSpc>
                          <a:spcPct val="115000"/>
                        </a:lnSpc>
                        <a:spcAft>
                          <a:spcPts val="0"/>
                        </a:spcAft>
                      </a:pPr>
                      <a:r>
                        <a:rPr lang="tr-TR" sz="1200" dirty="0">
                          <a:latin typeface="+mn-lt"/>
                          <a:ea typeface="Times New Roman"/>
                          <a:cs typeface="Times New Roman"/>
                        </a:rPr>
                        <a:t>Kantin/Yemekhane/Mutfak Personeli Sayısı</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lnSpc>
                          <a:spcPct val="115000"/>
                        </a:lnSpc>
                        <a:spcAft>
                          <a:spcPts val="0"/>
                        </a:spcAft>
                      </a:pPr>
                      <a:r>
                        <a:rPr lang="tr-TR" sz="1200" dirty="0">
                          <a:latin typeface="+mn-lt"/>
                          <a:ea typeface="Times New Roman"/>
                          <a:cs typeface="Times New Roman"/>
                        </a:rPr>
                        <a:t>Diğer</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lnSpc>
                          <a:spcPct val="115000"/>
                        </a:lnSpc>
                        <a:spcAft>
                          <a:spcPts val="0"/>
                        </a:spcAft>
                      </a:pPr>
                      <a:r>
                        <a:rPr lang="tr-TR" sz="1200" b="1" dirty="0">
                          <a:latin typeface="+mn-lt"/>
                          <a:ea typeface="Times New Roman"/>
                          <a:cs typeface="Times New Roman"/>
                        </a:rPr>
                        <a:t>Toplam</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50" name="Rectangle 2"/>
          <p:cNvSpPr>
            <a:spLocks noChangeArrowheads="1"/>
          </p:cNvSpPr>
          <p:nvPr/>
        </p:nvSpPr>
        <p:spPr bwMode="auto">
          <a:xfrm>
            <a:off x="1126655" y="6034444"/>
            <a:ext cx="5256584"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mn-lt"/>
                <a:ea typeface="Times New Roman" pitchFamily="18" charset="0"/>
                <a:cs typeface="Times New Roman" pitchFamily="18" charset="0"/>
              </a:rPr>
              <a:t>*2b. tablosunda Okul/Kurum Çalışanı Sayısı belirtilirken okul ve eklentilerinde </a:t>
            </a:r>
            <a:endParaRPr kumimoji="0" lang="tr-TR"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mn-lt"/>
                <a:ea typeface="Times New Roman" pitchFamily="18" charset="0"/>
                <a:cs typeface="Times New Roman" pitchFamily="18" charset="0"/>
              </a:rPr>
              <a:t>(pansiyon, yemekhane, kantin, büfe, çay ocağı, atölye vb.) çalışanlar dahil edilecektir.</a:t>
            </a:r>
            <a:endParaRPr kumimoji="0" lang="tr-TR" sz="1800" b="0" i="0" u="none" strike="noStrike" cap="none" normalizeH="0" baseline="0" dirty="0" smtClean="0">
              <a:ln>
                <a:noFill/>
              </a:ln>
              <a:solidFill>
                <a:schemeClr val="tx1"/>
              </a:solidFill>
              <a:effectLst/>
              <a:latin typeface="+mn-lt"/>
              <a:cs typeface="Arial" pitchFamily="34" charset="0"/>
            </a:endParaRPr>
          </a:p>
        </p:txBody>
      </p:sp>
      <p:sp>
        <p:nvSpPr>
          <p:cNvPr id="9" name="Rectangle 2"/>
          <p:cNvSpPr>
            <a:spLocks noChangeArrowheads="1"/>
          </p:cNvSpPr>
          <p:nvPr/>
        </p:nvSpPr>
        <p:spPr bwMode="auto">
          <a:xfrm>
            <a:off x="1198662" y="2564904"/>
            <a:ext cx="51125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400" b="1" dirty="0" smtClean="0">
                <a:latin typeface="Calibri" pitchFamily="34" charset="0"/>
                <a:cs typeface="Times New Roman" pitchFamily="18" charset="0"/>
              </a:rPr>
              <a:t>2a. Öğrenci Sayısı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1198662" y="4149080"/>
            <a:ext cx="51125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400" b="1" dirty="0" smtClean="0">
                <a:latin typeface="Calibri" pitchFamily="34" charset="0"/>
                <a:cs typeface="Times New Roman" pitchFamily="18" charset="0"/>
              </a:rPr>
              <a:t>2b. Okul/Kurum Çalışanı Sayısı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1" name="Text Box 35"/>
          <p:cNvSpPr txBox="1">
            <a:spLocks noChangeArrowheads="1"/>
          </p:cNvSpPr>
          <p:nvPr/>
        </p:nvSpPr>
        <p:spPr bwMode="auto">
          <a:xfrm>
            <a:off x="3646934" y="1844824"/>
            <a:ext cx="188912" cy="161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2" name="Text Box 35"/>
          <p:cNvSpPr txBox="1">
            <a:spLocks noChangeArrowheads="1"/>
          </p:cNvSpPr>
          <p:nvPr/>
        </p:nvSpPr>
        <p:spPr bwMode="auto">
          <a:xfrm>
            <a:off x="4799062" y="1844824"/>
            <a:ext cx="188912" cy="161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4" y="833704"/>
            <a:ext cx="10657184" cy="435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000" b="1" dirty="0" smtClean="0">
                <a:latin typeface="+mn-lt"/>
              </a:rPr>
              <a:t>FORM-2: OKUL DEĞERLENDİRME FORMU</a:t>
            </a:r>
            <a:endParaRPr lang="tr-TR" sz="1000" dirty="0" smtClean="0"/>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26625" name="Rectangle 1"/>
          <p:cNvSpPr>
            <a:spLocks noChangeArrowheads="1"/>
          </p:cNvSpPr>
          <p:nvPr/>
        </p:nvSpPr>
        <p:spPr bwMode="auto">
          <a:xfrm>
            <a:off x="1126655" y="1321023"/>
            <a:ext cx="748883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2c. Periyodik İzlem/Muayenesi Yapılan Öğrenci Sayısı ve Yüzdesi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1198662" y="1772816"/>
          <a:ext cx="10441160" cy="744660"/>
        </p:xfrm>
        <a:graphic>
          <a:graphicData uri="http://schemas.openxmlformats.org/drawingml/2006/table">
            <a:tbl>
              <a:tblPr/>
              <a:tblGrid>
                <a:gridCol w="4172219"/>
                <a:gridCol w="2632927"/>
                <a:gridCol w="3636014"/>
              </a:tblGrid>
              <a:tr h="324036">
                <a:tc>
                  <a:txBody>
                    <a:bodyPr/>
                    <a:lstStyle/>
                    <a:p>
                      <a:pPr algn="ctr">
                        <a:lnSpc>
                          <a:spcPct val="115000"/>
                        </a:lnSpc>
                        <a:spcAft>
                          <a:spcPts val="0"/>
                        </a:spcAft>
                      </a:pPr>
                      <a:r>
                        <a:rPr lang="tr-TR" sz="1200" b="1" dirty="0">
                          <a:latin typeface="+mn-lt"/>
                          <a:ea typeface="Times New Roman"/>
                          <a:cs typeface="Times New Roman"/>
                        </a:rPr>
                        <a:t>Periyodik izlem/ muayenesi yapılan öğrenci sayısı (a)</a:t>
                      </a: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Toplam Öğrenci Sayısı (b)</a:t>
                      </a: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Periyodik izlem/ muayenesi yapılan öğrenci yüzdesi (a/b×100)</a:t>
                      </a: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36">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6" name="Rectangle 2"/>
          <p:cNvSpPr>
            <a:spLocks noChangeArrowheads="1"/>
          </p:cNvSpPr>
          <p:nvPr/>
        </p:nvSpPr>
        <p:spPr bwMode="auto">
          <a:xfrm>
            <a:off x="1198662" y="2708920"/>
            <a:ext cx="453650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2d. Taramalar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o"/>
          <p:cNvGraphicFramePr>
            <a:graphicFrameLocks noGrp="1"/>
          </p:cNvGraphicFramePr>
          <p:nvPr/>
        </p:nvGraphicFramePr>
        <p:xfrm>
          <a:off x="1198662" y="3068960"/>
          <a:ext cx="10441160" cy="3024334"/>
        </p:xfrm>
        <a:graphic>
          <a:graphicData uri="http://schemas.openxmlformats.org/drawingml/2006/table">
            <a:tbl>
              <a:tblPr/>
              <a:tblGrid>
                <a:gridCol w="3096344"/>
                <a:gridCol w="1836204"/>
                <a:gridCol w="1836204"/>
                <a:gridCol w="1836204"/>
                <a:gridCol w="1836204"/>
              </a:tblGrid>
              <a:tr h="439345">
                <a:tc>
                  <a:txBody>
                    <a:bodyPr/>
                    <a:lstStyle/>
                    <a:p>
                      <a:pPr>
                        <a:lnSpc>
                          <a:spcPct val="115000"/>
                        </a:lnSpc>
                        <a:spcAft>
                          <a:spcPts val="0"/>
                        </a:spcAft>
                      </a:pPr>
                      <a:r>
                        <a:rPr lang="tr-TR" sz="1200" b="1" dirty="0">
                          <a:latin typeface="+mn-lt"/>
                          <a:ea typeface="Times New Roman"/>
                          <a:cs typeface="Times New Roman"/>
                        </a:rPr>
                        <a:t>Tarama Programının Adı</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Kademe</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Taranan Öğrenci Sayısı (a)</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Taranması Gereken Öğrenci Sayısı (b)</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Taranan Öğrenci Yüzdesi (a/b×100)</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633">
                <a:tc>
                  <a:txBody>
                    <a:bodyPr/>
                    <a:lstStyle/>
                    <a:p>
                      <a:pPr>
                        <a:lnSpc>
                          <a:spcPct val="115000"/>
                        </a:lnSpc>
                        <a:spcAft>
                          <a:spcPts val="0"/>
                        </a:spcAft>
                      </a:pPr>
                      <a:r>
                        <a:rPr lang="tr-TR" sz="1200" dirty="0">
                          <a:latin typeface="+mn-lt"/>
                          <a:ea typeface="Times New Roman"/>
                          <a:cs typeface="Times New Roman"/>
                        </a:rPr>
                        <a:t>Okul Çağı Çocuklarında İşitme Tarama Programı  </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Times New Roman"/>
                          <a:cs typeface="Times New Roman"/>
                        </a:rPr>
                        <a:t>İlkokul 1. Sınıf</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90">
                <a:tc rowSpan="2">
                  <a:txBody>
                    <a:bodyPr/>
                    <a:lstStyle/>
                    <a:p>
                      <a:pPr>
                        <a:lnSpc>
                          <a:spcPct val="115000"/>
                        </a:lnSpc>
                        <a:spcAft>
                          <a:spcPts val="0"/>
                        </a:spcAft>
                      </a:pPr>
                      <a:r>
                        <a:rPr lang="tr-TR" sz="1200" dirty="0">
                          <a:latin typeface="+mn-lt"/>
                          <a:ea typeface="Times New Roman"/>
                          <a:cs typeface="Times New Roman"/>
                        </a:rPr>
                        <a:t>Ağız-Diş Sağlığı Taramaları</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Times New Roman"/>
                          <a:cs typeface="Times New Roman"/>
                        </a:rPr>
                        <a:t>Okulöncesi Öğretim</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2">
                <a:tc vMerge="1">
                  <a:txBody>
                    <a:bodyPr/>
                    <a:lstStyle/>
                    <a:p>
                      <a:endParaRPr lang="tr-TR"/>
                    </a:p>
                  </a:txBody>
                  <a:tcPr/>
                </a:tc>
                <a:tc>
                  <a:txBody>
                    <a:bodyPr/>
                    <a:lstStyle/>
                    <a:p>
                      <a:pPr>
                        <a:lnSpc>
                          <a:spcPct val="115000"/>
                        </a:lnSpc>
                        <a:spcAft>
                          <a:spcPts val="0"/>
                        </a:spcAft>
                      </a:pPr>
                      <a:r>
                        <a:rPr lang="tr-TR" sz="1200" dirty="0">
                          <a:latin typeface="+mn-lt"/>
                          <a:ea typeface="Times New Roman"/>
                          <a:cs typeface="Times New Roman"/>
                        </a:rPr>
                        <a:t>İlkokul</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90">
                <a:tc rowSpan="4">
                  <a:txBody>
                    <a:bodyPr/>
                    <a:lstStyle/>
                    <a:p>
                      <a:pPr>
                        <a:lnSpc>
                          <a:spcPct val="115000"/>
                        </a:lnSpc>
                        <a:spcAft>
                          <a:spcPts val="0"/>
                        </a:spcAft>
                      </a:pPr>
                      <a:r>
                        <a:rPr lang="tr-TR" sz="1200" dirty="0">
                          <a:latin typeface="+mn-lt"/>
                          <a:ea typeface="Times New Roman"/>
                          <a:cs typeface="Times New Roman"/>
                        </a:rPr>
                        <a:t>Diğer (Belirtiniz)</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Times New Roman"/>
                          <a:cs typeface="Times New Roman"/>
                        </a:rPr>
                        <a:t>Okul Öncesi Öğretim</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2">
                <a:tc vMerge="1">
                  <a:txBody>
                    <a:bodyPr/>
                    <a:lstStyle/>
                    <a:p>
                      <a:endParaRPr lang="tr-TR"/>
                    </a:p>
                  </a:txBody>
                  <a:tcPr/>
                </a:tc>
                <a:tc>
                  <a:txBody>
                    <a:bodyPr/>
                    <a:lstStyle/>
                    <a:p>
                      <a:pPr>
                        <a:lnSpc>
                          <a:spcPct val="115000"/>
                        </a:lnSpc>
                        <a:spcAft>
                          <a:spcPts val="0"/>
                        </a:spcAft>
                      </a:pPr>
                      <a:r>
                        <a:rPr lang="tr-TR" sz="1200" dirty="0">
                          <a:latin typeface="+mn-lt"/>
                          <a:ea typeface="Times New Roman"/>
                          <a:cs typeface="Times New Roman"/>
                        </a:rPr>
                        <a:t>İlkokul</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2">
                <a:tc vMerge="1">
                  <a:txBody>
                    <a:bodyPr/>
                    <a:lstStyle/>
                    <a:p>
                      <a:endParaRPr lang="tr-TR"/>
                    </a:p>
                  </a:txBody>
                  <a:tcPr/>
                </a:tc>
                <a:tc>
                  <a:txBody>
                    <a:bodyPr/>
                    <a:lstStyle/>
                    <a:p>
                      <a:pPr>
                        <a:lnSpc>
                          <a:spcPct val="115000"/>
                        </a:lnSpc>
                        <a:spcAft>
                          <a:spcPts val="0"/>
                        </a:spcAft>
                      </a:pPr>
                      <a:r>
                        <a:rPr lang="tr-TR" sz="1200" dirty="0">
                          <a:latin typeface="+mn-lt"/>
                          <a:ea typeface="Times New Roman"/>
                          <a:cs typeface="Times New Roman"/>
                        </a:rPr>
                        <a:t>Ortaokul</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2">
                <a:tc vMerge="1">
                  <a:txBody>
                    <a:bodyPr/>
                    <a:lstStyle/>
                    <a:p>
                      <a:endParaRPr lang="tr-TR"/>
                    </a:p>
                  </a:txBody>
                  <a:tcPr/>
                </a:tc>
                <a:tc>
                  <a:txBody>
                    <a:bodyPr/>
                    <a:lstStyle/>
                    <a:p>
                      <a:pPr>
                        <a:lnSpc>
                          <a:spcPct val="115000"/>
                        </a:lnSpc>
                        <a:spcAft>
                          <a:spcPts val="0"/>
                        </a:spcAft>
                      </a:pPr>
                      <a:r>
                        <a:rPr lang="tr-TR" sz="1200" dirty="0">
                          <a:latin typeface="+mn-lt"/>
                          <a:ea typeface="Calibri"/>
                          <a:cs typeface="Times New Roman"/>
                        </a:rPr>
                        <a:t>Lise*</a:t>
                      </a: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2">
                <a:tc rowSpan="4">
                  <a:txBody>
                    <a:bodyPr/>
                    <a:lstStyle/>
                    <a:p>
                      <a:pPr>
                        <a:lnSpc>
                          <a:spcPct val="115000"/>
                        </a:lnSpc>
                        <a:spcAft>
                          <a:spcPts val="0"/>
                        </a:spcAft>
                      </a:pPr>
                      <a:r>
                        <a:rPr lang="tr-TR" sz="1200" dirty="0">
                          <a:latin typeface="+mn-lt"/>
                          <a:ea typeface="Times New Roman"/>
                          <a:cs typeface="Times New Roman"/>
                        </a:rPr>
                        <a:t>Diğer (Belirtiniz)</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Times New Roman"/>
                          <a:cs typeface="Times New Roman"/>
                        </a:rPr>
                        <a:t>Okul Öncesi Öğretim</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2">
                <a:tc vMerge="1">
                  <a:txBody>
                    <a:bodyPr/>
                    <a:lstStyle/>
                    <a:p>
                      <a:endParaRPr lang="tr-TR"/>
                    </a:p>
                  </a:txBody>
                  <a:tcPr/>
                </a:tc>
                <a:tc>
                  <a:txBody>
                    <a:bodyPr/>
                    <a:lstStyle/>
                    <a:p>
                      <a:pPr>
                        <a:lnSpc>
                          <a:spcPct val="115000"/>
                        </a:lnSpc>
                        <a:spcAft>
                          <a:spcPts val="0"/>
                        </a:spcAft>
                      </a:pPr>
                      <a:r>
                        <a:rPr lang="tr-TR" sz="1200" dirty="0">
                          <a:latin typeface="+mn-lt"/>
                          <a:ea typeface="Times New Roman"/>
                          <a:cs typeface="Times New Roman"/>
                        </a:rPr>
                        <a:t>İlkokul</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2">
                <a:tc vMerge="1">
                  <a:txBody>
                    <a:bodyPr/>
                    <a:lstStyle/>
                    <a:p>
                      <a:endParaRPr lang="tr-TR"/>
                    </a:p>
                  </a:txBody>
                  <a:tcPr/>
                </a:tc>
                <a:tc>
                  <a:txBody>
                    <a:bodyPr/>
                    <a:lstStyle/>
                    <a:p>
                      <a:pPr>
                        <a:lnSpc>
                          <a:spcPct val="115000"/>
                        </a:lnSpc>
                        <a:spcAft>
                          <a:spcPts val="0"/>
                        </a:spcAft>
                      </a:pPr>
                      <a:r>
                        <a:rPr lang="tr-TR" sz="1200" dirty="0">
                          <a:latin typeface="+mn-lt"/>
                          <a:ea typeface="Times New Roman"/>
                          <a:cs typeface="Times New Roman"/>
                        </a:rPr>
                        <a:t>Ortaokul</a:t>
                      </a: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2">
                <a:tc vMerge="1">
                  <a:txBody>
                    <a:bodyPr/>
                    <a:lstStyle/>
                    <a:p>
                      <a:endParaRPr lang="tr-TR"/>
                    </a:p>
                  </a:txBody>
                  <a:tcPr/>
                </a:tc>
                <a:tc>
                  <a:txBody>
                    <a:bodyPr/>
                    <a:lstStyle/>
                    <a:p>
                      <a:pPr>
                        <a:lnSpc>
                          <a:spcPct val="115000"/>
                        </a:lnSpc>
                        <a:spcAft>
                          <a:spcPts val="0"/>
                        </a:spcAft>
                      </a:pPr>
                      <a:r>
                        <a:rPr lang="tr-TR" sz="1200" dirty="0">
                          <a:latin typeface="+mn-lt"/>
                          <a:ea typeface="Calibri"/>
                          <a:cs typeface="Times New Roman"/>
                        </a:rPr>
                        <a:t>Lise*</a:t>
                      </a: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708" marR="59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7" name="Rectangle 3"/>
          <p:cNvSpPr>
            <a:spLocks noChangeArrowheads="1"/>
          </p:cNvSpPr>
          <p:nvPr/>
        </p:nvSpPr>
        <p:spPr bwMode="auto">
          <a:xfrm>
            <a:off x="1198662" y="6263734"/>
            <a:ext cx="8064895"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4" y="836712"/>
            <a:ext cx="10657184" cy="435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000" b="1" dirty="0" smtClean="0">
                <a:latin typeface="+mn-lt"/>
              </a:rPr>
              <a:t>FORM-2: OKUL DEĞERLENDİRME FORMU</a:t>
            </a:r>
            <a:endParaRPr lang="tr-TR" sz="1000" dirty="0" smtClean="0"/>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5" name="4 Tablo"/>
          <p:cNvGraphicFramePr>
            <a:graphicFrameLocks noGrp="1"/>
          </p:cNvGraphicFramePr>
          <p:nvPr/>
        </p:nvGraphicFramePr>
        <p:xfrm>
          <a:off x="1198662" y="1677050"/>
          <a:ext cx="10441160" cy="1764269"/>
        </p:xfrm>
        <a:graphic>
          <a:graphicData uri="http://schemas.openxmlformats.org/drawingml/2006/table">
            <a:tbl>
              <a:tblPr/>
              <a:tblGrid>
                <a:gridCol w="2935226"/>
                <a:gridCol w="2501498"/>
                <a:gridCol w="2502218"/>
                <a:gridCol w="2502218"/>
              </a:tblGrid>
              <a:tr h="384545">
                <a:tc>
                  <a:txBody>
                    <a:bodyPr/>
                    <a:lstStyle/>
                    <a:p>
                      <a:pPr>
                        <a:lnSpc>
                          <a:spcPct val="115000"/>
                        </a:lnSpc>
                        <a:spcAft>
                          <a:spcPts val="0"/>
                        </a:spcAft>
                      </a:pPr>
                      <a:r>
                        <a:rPr lang="tr-TR" sz="1200" b="1" dirty="0" smtClean="0">
                          <a:latin typeface="+mn-lt"/>
                          <a:ea typeface="Times New Roman"/>
                          <a:cs typeface="Times New Roman"/>
                        </a:rPr>
                        <a:t>Aşının Adı</a:t>
                      </a: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Aşı Yapılan Öğrenci Sayısı (a)</a:t>
                      </a: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Aşı Yapılması Gereken Öğrenci Sayısı (b)</a:t>
                      </a: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Times New Roman"/>
                          <a:cs typeface="Times New Roman"/>
                        </a:rPr>
                        <a:t>Aşı Yapılan Öğrenci Yüzdesi (a/b×100)</a:t>
                      </a: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29">
                <a:tc>
                  <a:txBody>
                    <a:bodyPr/>
                    <a:lstStyle/>
                    <a:p>
                      <a:pPr>
                        <a:lnSpc>
                          <a:spcPct val="115000"/>
                        </a:lnSpc>
                        <a:spcAft>
                          <a:spcPts val="0"/>
                        </a:spcAft>
                      </a:pPr>
                      <a:r>
                        <a:rPr lang="tr-TR" sz="1200" dirty="0" smtClean="0">
                          <a:latin typeface="+mn-lt"/>
                          <a:ea typeface="Times New Roman"/>
                          <a:cs typeface="Times New Roman"/>
                        </a:rPr>
                        <a:t>DaBT-IPA (İlkokul, 1. Sınıf)</a:t>
                      </a: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29">
                <a:tc>
                  <a:txBody>
                    <a:bodyPr/>
                    <a:lstStyle/>
                    <a:p>
                      <a:pPr>
                        <a:lnSpc>
                          <a:spcPct val="115000"/>
                        </a:lnSpc>
                        <a:spcAft>
                          <a:spcPts val="0"/>
                        </a:spcAft>
                      </a:pPr>
                      <a:r>
                        <a:rPr lang="tr-TR" sz="1200" dirty="0" smtClean="0">
                          <a:latin typeface="+mn-lt"/>
                          <a:ea typeface="Times New Roman"/>
                          <a:cs typeface="Times New Roman"/>
                        </a:rPr>
                        <a:t>KKK (İlkokul, 1. Sınıf)</a:t>
                      </a: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29">
                <a:tc>
                  <a:txBody>
                    <a:bodyPr/>
                    <a:lstStyle/>
                    <a:p>
                      <a:pPr>
                        <a:lnSpc>
                          <a:spcPct val="115000"/>
                        </a:lnSpc>
                        <a:spcAft>
                          <a:spcPts val="0"/>
                        </a:spcAft>
                      </a:pPr>
                      <a:r>
                        <a:rPr lang="tr-TR" sz="1200" dirty="0" smtClean="0">
                          <a:latin typeface="+mn-lt"/>
                          <a:ea typeface="Times New Roman"/>
                          <a:cs typeface="Times New Roman"/>
                        </a:rPr>
                        <a:t>Td (Tetanoz, Difteri)  (Ortaokul, 8. Sınıf)</a:t>
                      </a: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29">
                <a:tc>
                  <a:txBody>
                    <a:bodyPr/>
                    <a:lstStyle/>
                    <a:p>
                      <a:pPr>
                        <a:lnSpc>
                          <a:spcPct val="115000"/>
                        </a:lnSpc>
                        <a:spcAft>
                          <a:spcPts val="0"/>
                        </a:spcAft>
                      </a:pPr>
                      <a:r>
                        <a:rPr lang="tr-TR" sz="1200" dirty="0" smtClean="0">
                          <a:latin typeface="+mn-lt"/>
                          <a:ea typeface="Times New Roman"/>
                          <a:cs typeface="Times New Roman"/>
                        </a:rPr>
                        <a:t>Diğer (Aşı adı/Uygulanan sınıf)</a:t>
                      </a: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29">
                <a:tc>
                  <a:txBody>
                    <a:bodyPr/>
                    <a:lstStyle/>
                    <a:p>
                      <a:pPr>
                        <a:lnSpc>
                          <a:spcPct val="115000"/>
                        </a:lnSpc>
                        <a:spcAft>
                          <a:spcPts val="0"/>
                        </a:spcAft>
                      </a:pPr>
                      <a:r>
                        <a:rPr lang="tr-TR" sz="1200" dirty="0" smtClean="0">
                          <a:latin typeface="+mn-lt"/>
                          <a:ea typeface="Times New Roman"/>
                          <a:cs typeface="Times New Roman"/>
                        </a:rPr>
                        <a:t>Diğer (Aşı adı/Uygulanan sınıf)</a:t>
                      </a: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565" marR="6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1" name="Rectangle 1"/>
          <p:cNvSpPr>
            <a:spLocks noChangeArrowheads="1"/>
          </p:cNvSpPr>
          <p:nvPr/>
        </p:nvSpPr>
        <p:spPr bwMode="auto">
          <a:xfrm>
            <a:off x="1198663" y="1336412"/>
            <a:ext cx="439248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2e. Okul Aşı Uygulamaları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o"/>
          <p:cNvGraphicFramePr>
            <a:graphicFrameLocks noGrp="1"/>
          </p:cNvGraphicFramePr>
          <p:nvPr/>
        </p:nvGraphicFramePr>
        <p:xfrm>
          <a:off x="1198662" y="3979886"/>
          <a:ext cx="5400600" cy="2329434"/>
        </p:xfrm>
        <a:graphic>
          <a:graphicData uri="http://schemas.openxmlformats.org/drawingml/2006/table">
            <a:tbl>
              <a:tblPr/>
              <a:tblGrid>
                <a:gridCol w="1733866"/>
                <a:gridCol w="1833367"/>
                <a:gridCol w="1833367"/>
              </a:tblGrid>
              <a:tr h="258826">
                <a:tc gridSpan="2">
                  <a:txBody>
                    <a:bodyPr/>
                    <a:lstStyle/>
                    <a:p>
                      <a:pPr algn="ctr">
                        <a:lnSpc>
                          <a:spcPct val="115000"/>
                        </a:lnSpc>
                        <a:spcAft>
                          <a:spcPts val="0"/>
                        </a:spcAft>
                      </a:pPr>
                      <a:r>
                        <a:rPr lang="tr-TR" sz="1200" b="1" dirty="0">
                          <a:latin typeface="Times New Roman"/>
                          <a:ea typeface="Times New Roman"/>
                          <a:cs typeface="Times New Roman"/>
                        </a:rPr>
                        <a:t>Cinsi</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200" b="1" dirty="0">
                          <a:latin typeface="Times New Roman"/>
                          <a:ea typeface="Times New Roman"/>
                          <a:cs typeface="Times New Roman"/>
                        </a:rPr>
                        <a:t>Adedi</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gridSpan="2">
                  <a:txBody>
                    <a:bodyPr/>
                    <a:lstStyle/>
                    <a:p>
                      <a:pPr>
                        <a:lnSpc>
                          <a:spcPct val="115000"/>
                        </a:lnSpc>
                        <a:spcAft>
                          <a:spcPts val="0"/>
                        </a:spcAft>
                      </a:pPr>
                      <a:r>
                        <a:rPr lang="tr-TR" sz="1200" dirty="0">
                          <a:solidFill>
                            <a:srgbClr val="000000"/>
                          </a:solidFill>
                          <a:latin typeface="Times New Roman"/>
                          <a:ea typeface="Times New Roman"/>
                          <a:cs typeface="Times New Roman"/>
                        </a:rPr>
                        <a:t>Afiş</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gridSpan="2">
                  <a:txBody>
                    <a:bodyPr/>
                    <a:lstStyle/>
                    <a:p>
                      <a:pPr>
                        <a:lnSpc>
                          <a:spcPct val="115000"/>
                        </a:lnSpc>
                        <a:spcAft>
                          <a:spcPts val="0"/>
                        </a:spcAft>
                      </a:pPr>
                      <a:r>
                        <a:rPr lang="tr-TR" sz="1200" dirty="0">
                          <a:latin typeface="Times New Roman"/>
                          <a:ea typeface="Times New Roman"/>
                          <a:cs typeface="Times New Roman"/>
                        </a:rPr>
                        <a:t>Broşür</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gridSpan="2">
                  <a:txBody>
                    <a:bodyPr/>
                    <a:lstStyle/>
                    <a:p>
                      <a:pPr>
                        <a:lnSpc>
                          <a:spcPct val="115000"/>
                        </a:lnSpc>
                        <a:spcAft>
                          <a:spcPts val="0"/>
                        </a:spcAft>
                      </a:pPr>
                      <a:r>
                        <a:rPr lang="tr-TR" sz="1200" dirty="0">
                          <a:latin typeface="Times New Roman"/>
                          <a:ea typeface="Times New Roman"/>
                          <a:cs typeface="Times New Roman"/>
                        </a:rPr>
                        <a:t>Kitap</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rowSpan="4">
                  <a:txBody>
                    <a:bodyPr/>
                    <a:lstStyle/>
                    <a:p>
                      <a:pPr>
                        <a:lnSpc>
                          <a:spcPct val="115000"/>
                        </a:lnSpc>
                        <a:spcAft>
                          <a:spcPts val="0"/>
                        </a:spcAft>
                      </a:pPr>
                      <a:r>
                        <a:rPr lang="tr-TR" sz="1200" dirty="0">
                          <a:latin typeface="Times New Roman"/>
                          <a:ea typeface="Times New Roman"/>
                          <a:cs typeface="Times New Roman"/>
                        </a:rPr>
                        <a:t>Diğer</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vMerge="1">
                  <a:txBody>
                    <a:bodyPr/>
                    <a:lstStyle/>
                    <a:p>
                      <a:endParaRPr lang="tr-TR"/>
                    </a:p>
                  </a:txBody>
                  <a:tcPr/>
                </a:tc>
                <a:tc>
                  <a:txBody>
                    <a:bodyPr/>
                    <a:lstStyle/>
                    <a:p>
                      <a:pPr>
                        <a:lnSpc>
                          <a:spcPct val="115000"/>
                        </a:lnSpc>
                        <a:spcAft>
                          <a:spcPts val="0"/>
                        </a:spcAft>
                      </a:pP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vMerge="1">
                  <a:txBody>
                    <a:bodyPr/>
                    <a:lstStyle/>
                    <a:p>
                      <a:endParaRPr lang="tr-TR"/>
                    </a:p>
                  </a:txBody>
                  <a:tcPr/>
                </a:tc>
                <a:tc>
                  <a:txBody>
                    <a:bodyPr/>
                    <a:lstStyle/>
                    <a:p>
                      <a:pPr>
                        <a:lnSpc>
                          <a:spcPct val="115000"/>
                        </a:lnSpc>
                        <a:spcAft>
                          <a:spcPts val="0"/>
                        </a:spcAft>
                      </a:pP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vMerge="1">
                  <a:txBody>
                    <a:bodyPr/>
                    <a:lstStyle/>
                    <a:p>
                      <a:endParaRPr lang="tr-TR"/>
                    </a:p>
                  </a:txBody>
                  <a:tcPr/>
                </a:tc>
                <a:tc>
                  <a:txBody>
                    <a:bodyPr/>
                    <a:lstStyle/>
                    <a:p>
                      <a:pPr>
                        <a:lnSpc>
                          <a:spcPct val="115000"/>
                        </a:lnSpc>
                        <a:spcAft>
                          <a:spcPts val="0"/>
                        </a:spcAft>
                      </a:pP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gridSpan="2">
                  <a:txBody>
                    <a:bodyPr/>
                    <a:lstStyle/>
                    <a:p>
                      <a:pPr algn="ctr">
                        <a:lnSpc>
                          <a:spcPct val="115000"/>
                        </a:lnSpc>
                        <a:spcAft>
                          <a:spcPts val="0"/>
                        </a:spcAft>
                      </a:pPr>
                      <a:r>
                        <a:rPr lang="tr-TR" sz="1200" b="1" dirty="0">
                          <a:latin typeface="Times New Roman"/>
                          <a:ea typeface="Times New Roman"/>
                          <a:cs typeface="Times New Roman"/>
                        </a:rPr>
                        <a:t>Toplam</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2" name="Rectangle 2"/>
          <p:cNvSpPr>
            <a:spLocks noChangeArrowheads="1"/>
          </p:cNvSpPr>
          <p:nvPr/>
        </p:nvSpPr>
        <p:spPr bwMode="auto">
          <a:xfrm>
            <a:off x="1198663" y="3625279"/>
            <a:ext cx="5400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2f. Okulda Dağıtılan Materyal</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4" y="895416"/>
            <a:ext cx="56886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000" b="1" dirty="0" smtClean="0">
                <a:latin typeface="+mn-lt"/>
              </a:rPr>
              <a:t>FORM-2: OKUL DEĞERLENDİRME FORMU</a:t>
            </a:r>
            <a:endParaRPr lang="tr-TR" sz="1000" dirty="0" smtClean="0"/>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24577" name="Rectangle 1"/>
          <p:cNvSpPr>
            <a:spLocks noChangeArrowheads="1"/>
          </p:cNvSpPr>
          <p:nvPr/>
        </p:nvSpPr>
        <p:spPr bwMode="auto">
          <a:xfrm>
            <a:off x="1198663" y="1415479"/>
            <a:ext cx="61206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2g. Eğitimler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1198662" y="1772816"/>
          <a:ext cx="10225138" cy="4464503"/>
        </p:xfrm>
        <a:graphic>
          <a:graphicData uri="http://schemas.openxmlformats.org/drawingml/2006/table">
            <a:tbl>
              <a:tblPr/>
              <a:tblGrid>
                <a:gridCol w="2683192"/>
                <a:gridCol w="2164399"/>
                <a:gridCol w="1891403"/>
                <a:gridCol w="1890707"/>
                <a:gridCol w="1595437"/>
              </a:tblGrid>
              <a:tr h="510343">
                <a:tc>
                  <a:txBody>
                    <a:bodyPr/>
                    <a:lstStyle/>
                    <a:p>
                      <a:pPr>
                        <a:lnSpc>
                          <a:spcPct val="115000"/>
                        </a:lnSpc>
                        <a:spcAft>
                          <a:spcPts val="0"/>
                        </a:spcAft>
                      </a:pPr>
                      <a:r>
                        <a:rPr lang="tr-TR" sz="1400" b="1" dirty="0">
                          <a:latin typeface="+mn-lt"/>
                          <a:ea typeface="Times New Roman"/>
                          <a:cs typeface="Times New Roman"/>
                        </a:rPr>
                        <a:t>Eğitimin Adı-Konusu</a:t>
                      </a: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mn-lt"/>
                          <a:ea typeface="Times New Roman"/>
                          <a:cs typeface="Times New Roman"/>
                        </a:rPr>
                        <a:t>Eğitime Katılan Öğrenci Sayısı</a:t>
                      </a: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mn-lt"/>
                          <a:ea typeface="Times New Roman"/>
                          <a:cs typeface="Times New Roman"/>
                        </a:rPr>
                        <a:t>Eğitime Katılan Okul Çalışanı Sayısı</a:t>
                      </a: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mn-lt"/>
                          <a:ea typeface="Times New Roman"/>
                          <a:cs typeface="Times New Roman"/>
                        </a:rPr>
                        <a:t>Eğitime Katılan Veli Sayısı</a:t>
                      </a: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mn-lt"/>
                          <a:ea typeface="Times New Roman"/>
                          <a:cs typeface="Times New Roman"/>
                        </a:rPr>
                        <a:t>Toplam Katılımcı Sayısı</a:t>
                      </a: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r>
                        <a:rPr lang="tr-TR" sz="1400" b="1" dirty="0">
                          <a:latin typeface="+mn-lt"/>
                          <a:ea typeface="Times New Roman"/>
                          <a:cs typeface="Times New Roman"/>
                        </a:rPr>
                        <a:t>Toplam</a:t>
                      </a: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4" y="1014358"/>
            <a:ext cx="10657184" cy="435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000" b="1" dirty="0" smtClean="0">
                <a:latin typeface="+mn-lt"/>
              </a:rPr>
              <a:t>FORM-2: OKUL DEĞERLENDİRME FORMU</a:t>
            </a:r>
            <a:endParaRPr lang="tr-TR" sz="1000" dirty="0" smtClean="0"/>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23554" name="Rectangle 2"/>
          <p:cNvSpPr>
            <a:spLocks noChangeArrowheads="1"/>
          </p:cNvSpPr>
          <p:nvPr/>
        </p:nvSpPr>
        <p:spPr bwMode="auto">
          <a:xfrm>
            <a:off x="1126654" y="1782733"/>
            <a:ext cx="95770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ea typeface="Times New Roman" pitchFamily="18" charset="0"/>
                <a:cs typeface="Times New Roman" pitchFamily="18" charset="0"/>
              </a:rPr>
              <a:t>FORM - 2.</a:t>
            </a:r>
            <a:endParaRPr kumimoji="0" lang="tr-TR" sz="14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ea typeface="Times New Roman" pitchFamily="18" charset="0"/>
                <a:cs typeface="Times New Roman" pitchFamily="18" charset="0"/>
              </a:rPr>
              <a:t>OKUL DEĞERLENDİRME EKİBİ</a:t>
            </a:r>
            <a:endParaRPr kumimoji="0" lang="tr-TR" sz="2400" b="0" i="0" u="none" strike="noStrike" cap="none" normalizeH="0" baseline="0" dirty="0" smtClean="0">
              <a:ln>
                <a:noFill/>
              </a:ln>
              <a:solidFill>
                <a:schemeClr val="tx1"/>
              </a:solidFill>
              <a:effectLst/>
              <a:latin typeface="+mn-lt"/>
              <a:cs typeface="Arial" pitchFamily="34" charset="0"/>
            </a:endParaRPr>
          </a:p>
        </p:txBody>
      </p:sp>
      <p:graphicFrame>
        <p:nvGraphicFramePr>
          <p:cNvPr id="6" name="5 Tablo"/>
          <p:cNvGraphicFramePr>
            <a:graphicFrameLocks noGrp="1"/>
          </p:cNvGraphicFramePr>
          <p:nvPr/>
        </p:nvGraphicFramePr>
        <p:xfrm>
          <a:off x="1126654" y="2708920"/>
          <a:ext cx="10225137" cy="3600400"/>
        </p:xfrm>
        <a:graphic>
          <a:graphicData uri="http://schemas.openxmlformats.org/drawingml/2006/table">
            <a:tbl>
              <a:tblPr/>
              <a:tblGrid>
                <a:gridCol w="3408379"/>
                <a:gridCol w="3408379"/>
                <a:gridCol w="3408379"/>
              </a:tblGrid>
              <a:tr h="1800200">
                <a:tc>
                  <a:txBody>
                    <a:bodyPr/>
                    <a:lstStyle/>
                    <a:p>
                      <a:pPr algn="ctr">
                        <a:lnSpc>
                          <a:spcPct val="115000"/>
                        </a:lnSpc>
                        <a:spcAft>
                          <a:spcPts val="0"/>
                        </a:spcAft>
                      </a:pP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 </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Toplum Sağlığı Merkezi</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(Adı-Soyadı – İmza)</a:t>
                      </a:r>
                      <a:endParaRPr lang="tr-TR" sz="1000" dirty="0">
                        <a:latin typeface="Calibri"/>
                        <a:ea typeface="Calibri"/>
                        <a:cs typeface="Times New Roman"/>
                      </a:endParaRPr>
                    </a:p>
                  </a:txBody>
                  <a:tcPr marL="62064" marR="62064" marT="0" marB="0">
                    <a:lnL>
                      <a:noFill/>
                    </a:lnL>
                    <a:lnR>
                      <a:noFill/>
                    </a:lnR>
                    <a:lnT>
                      <a:noFill/>
                    </a:lnT>
                    <a:lnB>
                      <a:noFill/>
                    </a:lnB>
                  </a:tcPr>
                </a:tc>
                <a:tc>
                  <a:txBody>
                    <a:bodyPr/>
                    <a:lstStyle/>
                    <a:p>
                      <a:pPr algn="just">
                        <a:lnSpc>
                          <a:spcPct val="115000"/>
                        </a:lnSpc>
                        <a:spcAft>
                          <a:spcPts val="0"/>
                        </a:spcAft>
                      </a:pP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 </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İlçe Millî Eğitim Müdürlüğü</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(Adı-Soyadı – İmza)</a:t>
                      </a:r>
                      <a:endParaRPr lang="tr-TR" sz="1000" dirty="0">
                        <a:latin typeface="Calibri"/>
                        <a:ea typeface="Calibri"/>
                        <a:cs typeface="Times New Roman"/>
                      </a:endParaRPr>
                    </a:p>
                  </a:txBody>
                  <a:tcPr marL="62064" marR="62064" marT="0" marB="0">
                    <a:lnL>
                      <a:noFill/>
                    </a:lnL>
                    <a:lnR>
                      <a:noFill/>
                    </a:lnR>
                    <a:lnT>
                      <a:noFill/>
                    </a:lnT>
                    <a:lnB>
                      <a:noFill/>
                    </a:lnB>
                  </a:tcPr>
                </a:tc>
                <a:tc>
                  <a:txBody>
                    <a:bodyPr/>
                    <a:lstStyle/>
                    <a:p>
                      <a:pPr algn="just">
                        <a:lnSpc>
                          <a:spcPct val="115000"/>
                        </a:lnSpc>
                        <a:spcAft>
                          <a:spcPts val="0"/>
                        </a:spcAft>
                      </a:pPr>
                      <a:endParaRPr lang="tr-TR" sz="1000" dirty="0">
                        <a:latin typeface="Calibri"/>
                        <a:ea typeface="Calibri"/>
                        <a:cs typeface="Times New Roman"/>
                      </a:endParaRPr>
                    </a:p>
                  </a:txBody>
                  <a:tcPr marL="62064" marR="62064" marT="0" marB="0">
                    <a:lnL>
                      <a:noFill/>
                    </a:lnL>
                    <a:lnR>
                      <a:noFill/>
                    </a:lnR>
                    <a:lnT>
                      <a:noFill/>
                    </a:lnT>
                    <a:lnB>
                      <a:noFill/>
                    </a:lnB>
                  </a:tcPr>
                </a:tc>
              </a:tr>
              <a:tr h="1800200">
                <a:tc>
                  <a:txBody>
                    <a:bodyPr/>
                    <a:lstStyle/>
                    <a:p>
                      <a:pPr algn="ctr">
                        <a:lnSpc>
                          <a:spcPct val="115000"/>
                        </a:lnSpc>
                        <a:spcAft>
                          <a:spcPts val="0"/>
                        </a:spcAft>
                      </a:pP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 </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Toplum Sağlığı Merkezi</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(Adı-Soyadı – İmza)</a:t>
                      </a:r>
                      <a:endParaRPr lang="tr-TR" sz="1000" dirty="0">
                        <a:latin typeface="Calibri"/>
                        <a:ea typeface="Calibri"/>
                        <a:cs typeface="Times New Roman"/>
                      </a:endParaRPr>
                    </a:p>
                  </a:txBody>
                  <a:tcPr marL="62064" marR="62064" marT="0" marB="0">
                    <a:lnL>
                      <a:noFill/>
                    </a:lnL>
                    <a:lnR>
                      <a:noFill/>
                    </a:lnR>
                    <a:lnT>
                      <a:noFill/>
                    </a:lnT>
                    <a:lnB>
                      <a:noFill/>
                    </a:lnB>
                  </a:tcPr>
                </a:tc>
                <a:tc>
                  <a:txBody>
                    <a:bodyPr/>
                    <a:lstStyle/>
                    <a:p>
                      <a:pPr algn="just">
                        <a:lnSpc>
                          <a:spcPct val="115000"/>
                        </a:lnSpc>
                        <a:spcAft>
                          <a:spcPts val="0"/>
                        </a:spcAft>
                      </a:pP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 </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İlçe Millî Eğitim Müdürlüğü</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(Adı-Soyadı – İmza)</a:t>
                      </a:r>
                      <a:endParaRPr lang="tr-TR" sz="1000" dirty="0">
                        <a:latin typeface="Calibri"/>
                        <a:ea typeface="Calibri"/>
                        <a:cs typeface="Times New Roman"/>
                      </a:endParaRPr>
                    </a:p>
                  </a:txBody>
                  <a:tcPr marL="62064" marR="62064" marT="0" marB="0">
                    <a:lnL>
                      <a:noFill/>
                    </a:lnL>
                    <a:lnR>
                      <a:noFill/>
                    </a:lnR>
                    <a:lnT>
                      <a:noFill/>
                    </a:lnT>
                    <a:lnB>
                      <a:noFill/>
                    </a:lnB>
                  </a:tcPr>
                </a:tc>
                <a:tc>
                  <a:txBody>
                    <a:bodyPr/>
                    <a:lstStyle/>
                    <a:p>
                      <a:pPr algn="just">
                        <a:lnSpc>
                          <a:spcPct val="115000"/>
                        </a:lnSpc>
                        <a:spcAft>
                          <a:spcPts val="0"/>
                        </a:spcAft>
                      </a:pP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 </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Okulu</a:t>
                      </a:r>
                      <a:endParaRPr lang="tr-TR" sz="1000" dirty="0">
                        <a:latin typeface="Calibri"/>
                        <a:ea typeface="Calibri"/>
                        <a:cs typeface="Times New Roman"/>
                      </a:endParaRPr>
                    </a:p>
                    <a:p>
                      <a:pPr algn="ctr">
                        <a:lnSpc>
                          <a:spcPct val="115000"/>
                        </a:lnSpc>
                        <a:spcAft>
                          <a:spcPts val="0"/>
                        </a:spcAft>
                      </a:pPr>
                      <a:r>
                        <a:rPr lang="tr-TR" sz="1000" b="1" dirty="0">
                          <a:latin typeface="Times New Roman"/>
                          <a:ea typeface="Times New Roman"/>
                          <a:cs typeface="Times New Roman"/>
                        </a:rPr>
                        <a:t>Müdür/Müdür Yardımcısı</a:t>
                      </a:r>
                      <a:endParaRPr lang="tr-TR" sz="1000" dirty="0">
                        <a:latin typeface="Calibri"/>
                        <a:ea typeface="Calibri"/>
                        <a:cs typeface="Times New Roman"/>
                      </a:endParaRPr>
                    </a:p>
                  </a:txBody>
                  <a:tcPr marL="62064" marR="62064" marT="0" marB="0">
                    <a:lnL>
                      <a:noFill/>
                    </a:lnL>
                    <a:lnR>
                      <a:noFill/>
                    </a:lnR>
                    <a:lnT>
                      <a:noFill/>
                    </a:lnT>
                    <a:lnB>
                      <a:noFill/>
                    </a:lnB>
                  </a:tcPr>
                </a:tc>
              </a:tr>
            </a:tbl>
          </a:graphicData>
        </a:graphic>
      </p:graphicFrame>
    </p:spTree>
  </p:cSld>
  <p:clrMapOvr>
    <a:masterClrMapping/>
  </p:clrMapOvr>
  <p:transition spd="med">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11265" name="Rectangle 1"/>
          <p:cNvSpPr>
            <a:spLocks noChangeArrowheads="1"/>
          </p:cNvSpPr>
          <p:nvPr/>
        </p:nvSpPr>
        <p:spPr bwMode="auto">
          <a:xfrm>
            <a:off x="1126655" y="930206"/>
            <a:ext cx="8568951"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600" b="1" dirty="0" smtClean="0">
                <a:latin typeface="+mn-lt"/>
                <a:ea typeface="Calibri" pitchFamily="34" charset="0"/>
                <a:cs typeface="Times New Roman" pitchFamily="18" charset="0"/>
              </a:rPr>
              <a:t>EK-5 </a:t>
            </a:r>
            <a:r>
              <a:rPr kumimoji="0" lang="tr-TR" sz="1600" b="1" i="0" u="none" strike="noStrike" cap="none" normalizeH="0" baseline="0" dirty="0" smtClean="0">
                <a:ln>
                  <a:noFill/>
                </a:ln>
                <a:solidFill>
                  <a:schemeClr val="tx1"/>
                </a:solidFill>
                <a:effectLst/>
                <a:latin typeface="+mn-lt"/>
                <a:ea typeface="Calibri" pitchFamily="34" charset="0"/>
                <a:cs typeface="Times New Roman" pitchFamily="18" charset="0"/>
              </a:rPr>
              <a:t>FORM - 3. PROGRAM BİLEŞENLERİ DEĞERLENDİRME FORMU </a:t>
            </a:r>
            <a:endParaRPr kumimoji="0" lang="tr-TR" sz="1600" b="0" i="0" u="none" strike="noStrike" cap="none" normalizeH="0" baseline="0" dirty="0" smtClean="0">
              <a:ln>
                <a:noFill/>
              </a:ln>
              <a:solidFill>
                <a:schemeClr val="tx1"/>
              </a:solidFill>
              <a:effectLst/>
              <a:latin typeface="+mn-lt"/>
              <a:cs typeface="Arial" pitchFamily="34" charset="0"/>
            </a:endParaRPr>
          </a:p>
        </p:txBody>
      </p:sp>
      <p:graphicFrame>
        <p:nvGraphicFramePr>
          <p:cNvPr id="5" name="4 Tablo"/>
          <p:cNvGraphicFramePr>
            <a:graphicFrameLocks noGrp="1"/>
          </p:cNvGraphicFramePr>
          <p:nvPr/>
        </p:nvGraphicFramePr>
        <p:xfrm>
          <a:off x="1198662" y="1412776"/>
          <a:ext cx="7992888" cy="4752528"/>
        </p:xfrm>
        <a:graphic>
          <a:graphicData uri="http://schemas.openxmlformats.org/drawingml/2006/table">
            <a:tbl>
              <a:tblPr/>
              <a:tblGrid>
                <a:gridCol w="3281192"/>
                <a:gridCol w="4711696"/>
              </a:tblGrid>
              <a:tr h="540060">
                <a:tc>
                  <a:txBody>
                    <a:bodyPr/>
                    <a:lstStyle/>
                    <a:p>
                      <a:pPr>
                        <a:lnSpc>
                          <a:spcPct val="115000"/>
                        </a:lnSpc>
                        <a:spcAft>
                          <a:spcPts val="0"/>
                        </a:spcAft>
                      </a:pPr>
                      <a:r>
                        <a:rPr lang="tr-TR" sz="1400" b="1" dirty="0">
                          <a:latin typeface="+mn-lt"/>
                          <a:ea typeface="Times New Roman"/>
                          <a:cs typeface="Times New Roman"/>
                        </a:rPr>
                        <a:t>İl:</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400" b="1" dirty="0">
                          <a:latin typeface="+mn-lt"/>
                          <a:ea typeface="Times New Roman"/>
                          <a:cs typeface="Times New Roman"/>
                        </a:rPr>
                        <a:t>İlçe:</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400" b="1" dirty="0">
                          <a:latin typeface="+mn-lt"/>
                          <a:ea typeface="Times New Roman"/>
                          <a:cs typeface="Times New Roman"/>
                        </a:rPr>
                        <a:t>Okul Adı:</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400" b="1" dirty="0">
                          <a:latin typeface="+mn-lt"/>
                          <a:ea typeface="Times New Roman"/>
                          <a:cs typeface="Times New Roman"/>
                        </a:rPr>
                        <a:t>Pansiyon:</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72870" rtl="0" eaLnBrk="1" fontAlgn="auto" latinLnBrk="0" hangingPunct="1">
                        <a:lnSpc>
                          <a:spcPct val="115000"/>
                        </a:lnSpc>
                        <a:spcBef>
                          <a:spcPts val="0"/>
                        </a:spcBef>
                        <a:spcAft>
                          <a:spcPts val="0"/>
                        </a:spcAft>
                        <a:buClrTx/>
                        <a:buSzTx/>
                        <a:buFontTx/>
                        <a:buNone/>
                        <a:tabLst/>
                        <a:defRPr/>
                      </a:pPr>
                      <a:r>
                        <a:rPr lang="tr-TR" sz="1400" b="1" dirty="0" smtClean="0">
                          <a:latin typeface="+mn-lt"/>
                          <a:ea typeface="Times New Roman"/>
                        </a:rPr>
                        <a:t>Var</a:t>
                      </a:r>
                      <a:r>
                        <a:rPr lang="tr-TR" sz="2100" kern="1200" dirty="0" smtClean="0">
                          <a:solidFill>
                            <a:schemeClr val="tx1"/>
                          </a:solidFill>
                          <a:latin typeface="+mn-lt"/>
                          <a:ea typeface="+mn-ea"/>
                          <a:cs typeface="+mn-cs"/>
                        </a:rPr>
                        <a:t> </a:t>
                      </a:r>
                      <a:r>
                        <a:rPr lang="tr-TR" sz="1400" b="1" dirty="0">
                          <a:latin typeface="+mn-lt"/>
                          <a:ea typeface="Times New Roman"/>
                        </a:rPr>
                        <a:t>	Yok   </a:t>
                      </a:r>
                      <a:endParaRPr lang="tr-TR" sz="14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400" b="1" dirty="0">
                          <a:latin typeface="+mn-lt"/>
                          <a:ea typeface="Times New Roman"/>
                          <a:cs typeface="Times New Roman"/>
                        </a:rPr>
                        <a:t>Okul Türü:</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62025" algn="l"/>
                        </a:tabLst>
                      </a:pP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400" b="1" dirty="0">
                          <a:latin typeface="+mn-lt"/>
                          <a:ea typeface="Times New Roman"/>
                          <a:cs typeface="Times New Roman"/>
                        </a:rPr>
                        <a:t>Okul Kademesi:</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62025" algn="l"/>
                        </a:tabLst>
                      </a:pP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400" b="1" dirty="0">
                          <a:latin typeface="+mn-lt"/>
                          <a:ea typeface="Times New Roman"/>
                          <a:cs typeface="Times New Roman"/>
                        </a:rPr>
                        <a:t>Eğitim-Öğretim Yılı/Dönemi:                </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400" b="1" dirty="0">
                          <a:latin typeface="+mn-lt"/>
                          <a:ea typeface="Times New Roman"/>
                          <a:cs typeface="Times New Roman"/>
                        </a:rPr>
                        <a:t>Değerlendirme Tarihi:  </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400" b="1" dirty="0">
                          <a:latin typeface="+mn-lt"/>
                          <a:ea typeface="Times New Roman"/>
                          <a:cs typeface="Times New Roman"/>
                        </a:rPr>
                        <a:t>Adres:</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400" b="1" dirty="0">
                          <a:latin typeface="+mn-lt"/>
                          <a:ea typeface="Times New Roman"/>
                          <a:cs typeface="Times New Roman"/>
                        </a:rPr>
                        <a:t>Telefon:</a:t>
                      </a: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2" name="Text Box 35"/>
          <p:cNvSpPr txBox="1">
            <a:spLocks noChangeArrowheads="1"/>
          </p:cNvSpPr>
          <p:nvPr/>
        </p:nvSpPr>
        <p:spPr bwMode="auto">
          <a:xfrm>
            <a:off x="4898182" y="3068960"/>
            <a:ext cx="188912" cy="161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35"/>
          <p:cNvSpPr txBox="1">
            <a:spLocks noChangeArrowheads="1"/>
          </p:cNvSpPr>
          <p:nvPr/>
        </p:nvSpPr>
        <p:spPr bwMode="auto">
          <a:xfrm>
            <a:off x="5978302" y="3068960"/>
            <a:ext cx="188912" cy="161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1"/>
          <p:cNvSpPr txBox="1">
            <a:spLocks/>
          </p:cNvSpPr>
          <p:nvPr/>
        </p:nvSpPr>
        <p:spPr>
          <a:xfrm>
            <a:off x="1165983" y="0"/>
            <a:ext cx="11024429" cy="78579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0" normalizeH="0" baseline="0" noProof="0" dirty="0" smtClean="0">
                <a:ln>
                  <a:noFill/>
                </a:ln>
                <a:solidFill>
                  <a:schemeClr val="bg1"/>
                </a:solidFill>
                <a:effectLst/>
                <a:uLnTx/>
                <a:uFillTx/>
                <a:latin typeface="+mj-lt"/>
                <a:ea typeface="+mj-ea"/>
                <a:cs typeface="+mj-cs"/>
              </a:rPr>
              <a:t>Programın Koordinasyonu </a:t>
            </a:r>
          </a:p>
        </p:txBody>
      </p:sp>
      <p:sp>
        <p:nvSpPr>
          <p:cNvPr id="2055" name="AutoShape 7"/>
          <p:cNvSpPr>
            <a:spLocks noChangeShapeType="1"/>
          </p:cNvSpPr>
          <p:nvPr/>
        </p:nvSpPr>
        <p:spPr bwMode="auto">
          <a:xfrm>
            <a:off x="-8901113" y="2808288"/>
            <a:ext cx="76200" cy="1587"/>
          </a:xfrm>
          <a:prstGeom prst="bentConnector3">
            <a:avLst>
              <a:gd name="adj1"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093" name="Rectangle 45"/>
          <p:cNvSpPr>
            <a:spLocks noChangeArrowheads="1"/>
          </p:cNvSpPr>
          <p:nvPr/>
        </p:nvSpPr>
        <p:spPr bwMode="auto">
          <a:xfrm>
            <a:off x="0" y="0"/>
            <a:ext cx="121904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dirty="0"/>
          </a:p>
        </p:txBody>
      </p:sp>
      <p:sp>
        <p:nvSpPr>
          <p:cNvPr id="2099" name="Rectangle 51"/>
          <p:cNvSpPr>
            <a:spLocks noChangeArrowheads="1"/>
          </p:cNvSpPr>
          <p:nvPr/>
        </p:nvSpPr>
        <p:spPr bwMode="auto">
          <a:xfrm>
            <a:off x="0" y="1371600"/>
            <a:ext cx="12190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4" name="Rectangle 56"/>
          <p:cNvSpPr>
            <a:spLocks noChangeArrowheads="1"/>
          </p:cNvSpPr>
          <p:nvPr/>
        </p:nvSpPr>
        <p:spPr bwMode="auto">
          <a:xfrm>
            <a:off x="0" y="1828800"/>
            <a:ext cx="12190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3" name="Rectangle 65"/>
          <p:cNvSpPr>
            <a:spLocks noChangeArrowheads="1"/>
          </p:cNvSpPr>
          <p:nvPr/>
        </p:nvSpPr>
        <p:spPr bwMode="auto">
          <a:xfrm>
            <a:off x="0" y="2286000"/>
            <a:ext cx="12190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2" name="Rectangle 74"/>
          <p:cNvSpPr>
            <a:spLocks noChangeArrowheads="1"/>
          </p:cNvSpPr>
          <p:nvPr/>
        </p:nvSpPr>
        <p:spPr bwMode="auto">
          <a:xfrm>
            <a:off x="0" y="2743200"/>
            <a:ext cx="12190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Dikdörtgen 8"/>
          <p:cNvSpPr/>
          <p:nvPr/>
        </p:nvSpPr>
        <p:spPr>
          <a:xfrm>
            <a:off x="8615486" y="2508662"/>
            <a:ext cx="2234048" cy="7200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rPr>
              <a:t>Milli Eğitim Müdürlüğü </a:t>
            </a:r>
          </a:p>
          <a:p>
            <a:pPr algn="ctr" fontAlgn="auto">
              <a:spcBef>
                <a:spcPts val="0"/>
              </a:spcBef>
              <a:spcAft>
                <a:spcPts val="0"/>
              </a:spcAft>
              <a:defRPr/>
            </a:pPr>
            <a:r>
              <a:rPr lang="tr-TR" sz="1600" b="1" dirty="0" smtClean="0">
                <a:solidFill>
                  <a:schemeClr val="tx1"/>
                </a:solidFill>
              </a:rPr>
              <a:t>İl Koordinatörü</a:t>
            </a:r>
          </a:p>
          <a:p>
            <a:pPr algn="ctr" fontAlgn="auto">
              <a:spcBef>
                <a:spcPts val="0"/>
              </a:spcBef>
              <a:spcAft>
                <a:spcPts val="0"/>
              </a:spcAft>
              <a:defRPr/>
            </a:pPr>
            <a:endParaRPr lang="tr-TR" sz="1600" b="1" dirty="0">
              <a:solidFill>
                <a:schemeClr val="tx1"/>
              </a:solidFill>
            </a:endParaRPr>
          </a:p>
        </p:txBody>
      </p:sp>
      <p:sp>
        <p:nvSpPr>
          <p:cNvPr id="16" name="Rectangle 7"/>
          <p:cNvSpPr>
            <a:spLocks noChangeArrowheads="1"/>
          </p:cNvSpPr>
          <p:nvPr/>
        </p:nvSpPr>
        <p:spPr bwMode="auto">
          <a:xfrm>
            <a:off x="1198662" y="1052736"/>
            <a:ext cx="10369152" cy="5357850"/>
          </a:xfrm>
          <a:prstGeom prst="rect">
            <a:avLst/>
          </a:prstGeom>
          <a:noFill/>
          <a:ln w="28575">
            <a:solidFill>
              <a:srgbClr val="003366"/>
            </a:solidFill>
            <a:miter lim="800000"/>
            <a:headEnd/>
            <a:tailEnd/>
          </a:ln>
        </p:spPr>
        <p:txBody>
          <a:bodyPr wrap="none" anchor="ctr"/>
          <a:lstStyle/>
          <a:p>
            <a:endParaRPr lang="tr-TR" dirty="0"/>
          </a:p>
        </p:txBody>
      </p:sp>
      <p:sp>
        <p:nvSpPr>
          <p:cNvPr id="17" name="Dikdörtgen 10"/>
          <p:cNvSpPr/>
          <p:nvPr/>
        </p:nvSpPr>
        <p:spPr>
          <a:xfrm>
            <a:off x="2422798" y="2492896"/>
            <a:ext cx="2235873" cy="7200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smtClean="0">
                <a:solidFill>
                  <a:schemeClr val="tx1"/>
                </a:solidFill>
              </a:rPr>
              <a:t>Halk Sağlığı Müdürlüğü </a:t>
            </a:r>
          </a:p>
          <a:p>
            <a:pPr algn="ctr" fontAlgn="auto">
              <a:spcBef>
                <a:spcPts val="0"/>
              </a:spcBef>
              <a:spcAft>
                <a:spcPts val="0"/>
              </a:spcAft>
              <a:defRPr/>
            </a:pPr>
            <a:r>
              <a:rPr lang="tr-TR" sz="1600" b="1" dirty="0" smtClean="0">
                <a:solidFill>
                  <a:schemeClr val="tx1"/>
                </a:solidFill>
              </a:rPr>
              <a:t>İl Koordinatörü</a:t>
            </a:r>
            <a:endParaRPr lang="tr-TR" sz="1600" b="1" dirty="0">
              <a:solidFill>
                <a:schemeClr val="tx1"/>
              </a:solidFill>
            </a:endParaRPr>
          </a:p>
        </p:txBody>
      </p:sp>
      <p:sp>
        <p:nvSpPr>
          <p:cNvPr id="19" name="Dikdörtgen 15"/>
          <p:cNvSpPr/>
          <p:nvPr/>
        </p:nvSpPr>
        <p:spPr>
          <a:xfrm>
            <a:off x="3358903" y="1194029"/>
            <a:ext cx="6552728" cy="573087"/>
          </a:xfrm>
          <a:prstGeom prst="rect">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tr-TR" sz="4400" dirty="0" smtClean="0">
                <a:solidFill>
                  <a:schemeClr val="tx1"/>
                </a:solidFill>
                <a:cs typeface="Times New Roman" pitchFamily="18" charset="0"/>
              </a:rPr>
              <a:t>VALİ (Vali Yardımcısı)</a:t>
            </a:r>
            <a:endParaRPr lang="tr-TR" sz="4400" dirty="0">
              <a:solidFill>
                <a:schemeClr val="tx1"/>
              </a:solidFill>
              <a:cs typeface="Times New Roman" pitchFamily="18" charset="0"/>
            </a:endParaRPr>
          </a:p>
        </p:txBody>
      </p:sp>
      <p:sp>
        <p:nvSpPr>
          <p:cNvPr id="27" name="26 Aşağı Ok"/>
          <p:cNvSpPr/>
          <p:nvPr/>
        </p:nvSpPr>
        <p:spPr>
          <a:xfrm>
            <a:off x="3358902" y="1844824"/>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0" name="29 Sol Sağ Ok"/>
          <p:cNvSpPr/>
          <p:nvPr/>
        </p:nvSpPr>
        <p:spPr>
          <a:xfrm>
            <a:off x="4799062" y="2728344"/>
            <a:ext cx="3744416" cy="2686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1" name="30 Aşağı Ok"/>
          <p:cNvSpPr/>
          <p:nvPr/>
        </p:nvSpPr>
        <p:spPr>
          <a:xfrm>
            <a:off x="6527254" y="2924944"/>
            <a:ext cx="23179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2" name="Dikdörtgen 8"/>
          <p:cNvSpPr/>
          <p:nvPr/>
        </p:nvSpPr>
        <p:spPr>
          <a:xfrm>
            <a:off x="5591150" y="3645024"/>
            <a:ext cx="2234048" cy="64807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2000" b="1" dirty="0" smtClean="0">
              <a:solidFill>
                <a:schemeClr val="tx1"/>
              </a:solidFill>
            </a:endParaRPr>
          </a:p>
          <a:p>
            <a:pPr algn="ctr" fontAlgn="auto">
              <a:spcBef>
                <a:spcPts val="0"/>
              </a:spcBef>
              <a:spcAft>
                <a:spcPts val="0"/>
              </a:spcAft>
              <a:defRPr/>
            </a:pPr>
            <a:r>
              <a:rPr lang="tr-TR" sz="2000" b="1" dirty="0" smtClean="0">
                <a:solidFill>
                  <a:schemeClr val="tx1"/>
                </a:solidFill>
              </a:rPr>
              <a:t>Kaymakam</a:t>
            </a:r>
          </a:p>
          <a:p>
            <a:pPr algn="ctr" fontAlgn="auto">
              <a:spcBef>
                <a:spcPts val="0"/>
              </a:spcBef>
              <a:spcAft>
                <a:spcPts val="0"/>
              </a:spcAft>
              <a:defRPr/>
            </a:pPr>
            <a:endParaRPr lang="tr-TR" sz="2000" b="1" dirty="0">
              <a:solidFill>
                <a:schemeClr val="tx1"/>
              </a:solidFill>
            </a:endParaRPr>
          </a:p>
        </p:txBody>
      </p:sp>
      <p:sp>
        <p:nvSpPr>
          <p:cNvPr id="34" name="33 Aşağı Ok"/>
          <p:cNvSpPr/>
          <p:nvPr/>
        </p:nvSpPr>
        <p:spPr>
          <a:xfrm>
            <a:off x="9695606" y="3356992"/>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5" name="34 Sol Sağ Ok"/>
          <p:cNvSpPr/>
          <p:nvPr/>
        </p:nvSpPr>
        <p:spPr>
          <a:xfrm>
            <a:off x="7967414" y="3915718"/>
            <a:ext cx="504056" cy="1613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6" name="Dikdörtgen 8"/>
          <p:cNvSpPr/>
          <p:nvPr/>
        </p:nvSpPr>
        <p:spPr>
          <a:xfrm>
            <a:off x="8615486" y="3717032"/>
            <a:ext cx="2234048"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rPr>
              <a:t>İlçe Milli Eğitim</a:t>
            </a:r>
          </a:p>
          <a:p>
            <a:pPr algn="ctr" fontAlgn="auto">
              <a:spcBef>
                <a:spcPts val="0"/>
              </a:spcBef>
              <a:spcAft>
                <a:spcPts val="0"/>
              </a:spcAft>
              <a:defRPr/>
            </a:pPr>
            <a:r>
              <a:rPr lang="tr-TR" sz="1600" b="1" dirty="0" smtClean="0">
                <a:solidFill>
                  <a:schemeClr val="tx1"/>
                </a:solidFill>
              </a:rPr>
              <a:t> Müdürü</a:t>
            </a:r>
          </a:p>
          <a:p>
            <a:pPr algn="ctr" fontAlgn="auto">
              <a:spcBef>
                <a:spcPts val="0"/>
              </a:spcBef>
              <a:spcAft>
                <a:spcPts val="0"/>
              </a:spcAft>
              <a:defRPr/>
            </a:pPr>
            <a:endParaRPr lang="tr-TR" sz="1600" b="1" dirty="0">
              <a:solidFill>
                <a:schemeClr val="tx1"/>
              </a:solidFill>
            </a:endParaRPr>
          </a:p>
        </p:txBody>
      </p:sp>
      <p:sp>
        <p:nvSpPr>
          <p:cNvPr id="37" name="36 Aşağı Ok"/>
          <p:cNvSpPr/>
          <p:nvPr/>
        </p:nvSpPr>
        <p:spPr>
          <a:xfrm>
            <a:off x="3430910" y="3284984"/>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Dikdörtgen 8"/>
          <p:cNvSpPr/>
          <p:nvPr/>
        </p:nvSpPr>
        <p:spPr>
          <a:xfrm>
            <a:off x="2422798" y="3717032"/>
            <a:ext cx="2234048"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rPr>
              <a:t>Toplum Sağlığı Merkezi Başkanı</a:t>
            </a:r>
          </a:p>
          <a:p>
            <a:pPr algn="ctr" fontAlgn="auto">
              <a:spcBef>
                <a:spcPts val="0"/>
              </a:spcBef>
              <a:spcAft>
                <a:spcPts val="0"/>
              </a:spcAft>
              <a:defRPr/>
            </a:pPr>
            <a:endParaRPr lang="tr-TR" sz="1600" b="1" dirty="0">
              <a:solidFill>
                <a:schemeClr val="tx1"/>
              </a:solidFill>
            </a:endParaRPr>
          </a:p>
        </p:txBody>
      </p:sp>
      <p:sp>
        <p:nvSpPr>
          <p:cNvPr id="39" name="38 Sol Sağ Ok"/>
          <p:cNvSpPr/>
          <p:nvPr/>
        </p:nvSpPr>
        <p:spPr>
          <a:xfrm>
            <a:off x="4871070" y="3861048"/>
            <a:ext cx="504056" cy="1613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0" name="39 Aşağı Ok"/>
          <p:cNvSpPr/>
          <p:nvPr/>
        </p:nvSpPr>
        <p:spPr>
          <a:xfrm>
            <a:off x="6599262" y="4365104"/>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1" name="Dikdörtgen 8"/>
          <p:cNvSpPr/>
          <p:nvPr/>
        </p:nvSpPr>
        <p:spPr>
          <a:xfrm>
            <a:off x="5591150" y="4812918"/>
            <a:ext cx="2234048"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rPr>
              <a:t>İlçe Okul </a:t>
            </a:r>
          </a:p>
          <a:p>
            <a:pPr algn="ctr" fontAlgn="auto">
              <a:spcBef>
                <a:spcPts val="0"/>
              </a:spcBef>
              <a:spcAft>
                <a:spcPts val="0"/>
              </a:spcAft>
              <a:defRPr/>
            </a:pPr>
            <a:r>
              <a:rPr lang="tr-TR" sz="1600" b="1" dirty="0" smtClean="0">
                <a:solidFill>
                  <a:schemeClr val="tx1"/>
                </a:solidFill>
              </a:rPr>
              <a:t>Değerlendirme Ekibi</a:t>
            </a:r>
          </a:p>
          <a:p>
            <a:pPr algn="ctr" fontAlgn="auto">
              <a:spcBef>
                <a:spcPts val="0"/>
              </a:spcBef>
              <a:spcAft>
                <a:spcPts val="0"/>
              </a:spcAft>
              <a:defRPr/>
            </a:pPr>
            <a:endParaRPr lang="tr-TR" sz="1600" b="1" dirty="0">
              <a:solidFill>
                <a:schemeClr val="tx1"/>
              </a:solidFill>
            </a:endParaRPr>
          </a:p>
        </p:txBody>
      </p:sp>
      <p:sp>
        <p:nvSpPr>
          <p:cNvPr id="42" name="41 Sol Sağ Ok"/>
          <p:cNvSpPr/>
          <p:nvPr/>
        </p:nvSpPr>
        <p:spPr>
          <a:xfrm rot="20046769">
            <a:off x="7831662" y="4707750"/>
            <a:ext cx="1486962" cy="1714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Dikdörtgen 8"/>
          <p:cNvSpPr/>
          <p:nvPr/>
        </p:nvSpPr>
        <p:spPr>
          <a:xfrm>
            <a:off x="5663158" y="5733256"/>
            <a:ext cx="2160240" cy="3600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rPr>
              <a:t>Okul  Yönetim Ekibi</a:t>
            </a:r>
          </a:p>
          <a:p>
            <a:pPr algn="ctr" fontAlgn="auto">
              <a:spcBef>
                <a:spcPts val="0"/>
              </a:spcBef>
              <a:spcAft>
                <a:spcPts val="0"/>
              </a:spcAft>
              <a:defRPr/>
            </a:pPr>
            <a:endParaRPr lang="tr-TR" sz="1600" b="1" dirty="0">
              <a:solidFill>
                <a:schemeClr val="tx1"/>
              </a:solidFill>
            </a:endParaRPr>
          </a:p>
        </p:txBody>
      </p:sp>
      <p:sp>
        <p:nvSpPr>
          <p:cNvPr id="45" name="44 Aşağı Ok"/>
          <p:cNvSpPr/>
          <p:nvPr/>
        </p:nvSpPr>
        <p:spPr>
          <a:xfrm>
            <a:off x="6671270" y="537321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6" name="45 Aşağı Ok"/>
          <p:cNvSpPr/>
          <p:nvPr/>
        </p:nvSpPr>
        <p:spPr>
          <a:xfrm>
            <a:off x="9695606" y="1844824"/>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7" name="46 Sol Sağ Ok"/>
          <p:cNvSpPr/>
          <p:nvPr/>
        </p:nvSpPr>
        <p:spPr>
          <a:xfrm rot="1564853">
            <a:off x="3965968" y="4692334"/>
            <a:ext cx="1527353" cy="1672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transition spd="med">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4" name="3 Tablo"/>
          <p:cNvGraphicFramePr>
            <a:graphicFrameLocks noGrp="1"/>
          </p:cNvGraphicFramePr>
          <p:nvPr/>
        </p:nvGraphicFramePr>
        <p:xfrm>
          <a:off x="478582" y="1124745"/>
          <a:ext cx="11521279" cy="4936396"/>
        </p:xfrm>
        <a:graphic>
          <a:graphicData uri="http://schemas.openxmlformats.org/drawingml/2006/table">
            <a:tbl>
              <a:tblPr/>
              <a:tblGrid>
                <a:gridCol w="426041"/>
                <a:gridCol w="10303151"/>
                <a:gridCol w="792087"/>
              </a:tblGrid>
              <a:tr h="383338">
                <a:tc>
                  <a:txBody>
                    <a:bodyPr/>
                    <a:lstStyle/>
                    <a:p>
                      <a:pPr algn="ctr">
                        <a:lnSpc>
                          <a:spcPct val="115000"/>
                        </a:lnSpc>
                        <a:spcAft>
                          <a:spcPts val="0"/>
                        </a:spcAft>
                      </a:pPr>
                      <a:r>
                        <a:rPr lang="tr-TR" sz="1200" dirty="0">
                          <a:latin typeface="+mn-lt"/>
                          <a:ea typeface="Calibri"/>
                          <a:cs typeface="Times New Roman"/>
                        </a:rPr>
                        <a:t>No</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mn-lt"/>
                          <a:ea typeface="Calibri"/>
                          <a:cs typeface="Times New Roman"/>
                        </a:rPr>
                        <a:t>Evet (E)</a:t>
                      </a:r>
                    </a:p>
                    <a:p>
                      <a:pPr algn="ctr">
                        <a:lnSpc>
                          <a:spcPct val="115000"/>
                        </a:lnSpc>
                        <a:spcAft>
                          <a:spcPts val="0"/>
                        </a:spcAft>
                      </a:pPr>
                      <a:r>
                        <a:rPr lang="tr-TR" sz="1200" dirty="0" smtClean="0">
                          <a:latin typeface="+mn-lt"/>
                          <a:ea typeface="Calibri"/>
                          <a:cs typeface="Times New Roman"/>
                        </a:rPr>
                        <a:t>Hayır </a:t>
                      </a:r>
                      <a:r>
                        <a:rPr lang="tr-TR" sz="1200" dirty="0">
                          <a:latin typeface="+mn-lt"/>
                          <a:ea typeface="Calibri"/>
                          <a:cs typeface="Times New Roman"/>
                        </a:rPr>
                        <a:t>(H)</a:t>
                      </a: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 Sağlığı Planında sağlık hizmetlerini içeren amaç ve hedefler belirlenmiştir.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Okul Sağlığı Yönetim Ekibi*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yıllık rehberlik hizmetleri çerçeve planı hazırlanmıştır.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ilkyardım dolabı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TSM** ile işbirliği yaparak sağlık hizmetlerini koordine etmektedir.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Okul/kurumdaki tüm öğrencilerin aile hekimleri tarafından yapılan yıllık periyodik muayenelerinin takibi yapılmakta ve bu bilgi TSM ile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7</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Tarama, aşılama ve koruyucu ağız diş sağlığı çalışmaları öncesinde bilgi notları ailelere ulaştırılmakta ve uygulama öncesinde TSM personeline bildirilmektedir.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338">
                <a:tc>
                  <a:txBody>
                    <a:bodyPr/>
                    <a:lstStyle/>
                    <a:p>
                      <a:pPr algn="ctr">
                        <a:lnSpc>
                          <a:spcPct val="115000"/>
                        </a:lnSpc>
                        <a:spcAft>
                          <a:spcPts val="0"/>
                        </a:spcAft>
                      </a:pPr>
                      <a:r>
                        <a:rPr lang="tr-TR" sz="1200" dirty="0">
                          <a:latin typeface="+mn-lt"/>
                          <a:ea typeface="Calibri"/>
                          <a:cs typeface="Times New Roman"/>
                        </a:rPr>
                        <a:t>8</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9</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çalışanları periyodik muayenenin yapılması için kayıtlı oldukları aile hekimlerine başvurmaları yönünde teşvik edilmektedir.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10</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Risk grubundaki öğrencilerin (özel politika gerektiren öğrenciler) velileri ile görüşmeler/bilgilendirme faaliyetleri yapılarak sağlık kuruluşlarına yönlendirilmektedir.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bünyesinde rehber öğretmen ve rehberlik servisi vardır.  </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Rehberlik hizmetleri kayıtları uygun şekilde tutulmakta ve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Tütün ve/veya diğer bağımlılık yapıcı madde kullanımı olan veya olduğu düşünülen öğrencilerin rehber öğretmenle görüşmesi sağlanmaktadır.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sağlık kayıtları uygun şekilde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338">
                <a:tc>
                  <a:txBody>
                    <a:bodyPr/>
                    <a:lstStyle/>
                    <a:p>
                      <a:pPr algn="ctr">
                        <a:lnSpc>
                          <a:spcPct val="115000"/>
                        </a:lnSpc>
                        <a:spcAft>
                          <a:spcPts val="0"/>
                        </a:spcAft>
                      </a:pPr>
                      <a:r>
                        <a:rPr lang="tr-TR" sz="1200" dirty="0">
                          <a:latin typeface="+mn-lt"/>
                          <a:ea typeface="Calibri"/>
                          <a:cs typeface="Times New Roman"/>
                        </a:rPr>
                        <a:t>15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ve pansiyonlarda sağlıklı yaşam kültürü oluşturmaya ve olumlu sağlık davranışı geliştirmeye yönelik görsel materyaller öğrenciler ve okul çalışanlarının görebileceği yerde asılıdır.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algn="ctr">
                        <a:lnSpc>
                          <a:spcPct val="115000"/>
                        </a:lnSpc>
                        <a:spcAft>
                          <a:spcPts val="0"/>
                        </a:spcAft>
                      </a:pPr>
                      <a:r>
                        <a:rPr lang="tr-TR" sz="1200" dirty="0">
                          <a:latin typeface="+mn-lt"/>
                          <a:ea typeface="Calibri"/>
                          <a:cs typeface="Times New Roman"/>
                        </a:rPr>
                        <a:t>16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Sağlıkla ilgili öğrenci kulüp faaliyetleri yapılmaktadır.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21" name="Rectangle 1"/>
          <p:cNvSpPr>
            <a:spLocks noChangeArrowheads="1"/>
          </p:cNvSpPr>
          <p:nvPr/>
        </p:nvSpPr>
        <p:spPr bwMode="auto">
          <a:xfrm>
            <a:off x="478581" y="6093296"/>
            <a:ext cx="11711832"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 Bir idareci,  bir öğretmen, bir öğrenci, bir okul aile birliği üyesinden oluşmalıdır. Okulda bulunduğu takdirde sağlık çalışanı ve rehber öğretmen ekibin doğal üyesidir.</a:t>
            </a:r>
            <a:endParaRPr kumimoji="0" lang="tr-TR"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**TSM: Toplum Sağlığı Merkezi</a:t>
            </a:r>
            <a:endParaRPr kumimoji="0" lang="tr-TR"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NOT: Değerlendirmelerde okul/kurum ve eklentileri (pansiyon, yemekhane, kantin, büfe, çay ocağı, atölye vb.) dikkate alınacaktır.</a:t>
            </a:r>
            <a:endParaRPr kumimoji="0" lang="tr-TR" sz="1800" b="0" i="0" u="none" strike="noStrike" cap="none" normalizeH="0" baseline="0" dirty="0" smtClean="0">
              <a:ln>
                <a:noFill/>
              </a:ln>
              <a:solidFill>
                <a:schemeClr val="tx1"/>
              </a:solidFill>
              <a:effectLst/>
              <a:latin typeface="+mn-lt"/>
              <a:cs typeface="Arial" pitchFamily="34" charset="0"/>
            </a:endParaRPr>
          </a:p>
        </p:txBody>
      </p:sp>
      <p:sp>
        <p:nvSpPr>
          <p:cNvPr id="56322" name="Rectangle 2"/>
          <p:cNvSpPr>
            <a:spLocks noChangeArrowheads="1"/>
          </p:cNvSpPr>
          <p:nvPr/>
        </p:nvSpPr>
        <p:spPr bwMode="auto">
          <a:xfrm>
            <a:off x="478583" y="816967"/>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 Sağlık Hizmetleri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4" name="3 Tablo"/>
          <p:cNvGraphicFramePr>
            <a:graphicFrameLocks noGrp="1"/>
          </p:cNvGraphicFramePr>
          <p:nvPr/>
        </p:nvGraphicFramePr>
        <p:xfrm>
          <a:off x="478583" y="1196755"/>
          <a:ext cx="11377264" cy="5063996"/>
        </p:xfrm>
        <a:graphic>
          <a:graphicData uri="http://schemas.openxmlformats.org/drawingml/2006/table">
            <a:tbl>
              <a:tblPr/>
              <a:tblGrid>
                <a:gridCol w="420716"/>
                <a:gridCol w="10174362"/>
                <a:gridCol w="782186"/>
              </a:tblGrid>
              <a:tr h="411887">
                <a:tc>
                  <a:txBody>
                    <a:bodyPr/>
                    <a:lstStyle/>
                    <a:p>
                      <a:pPr>
                        <a:lnSpc>
                          <a:spcPts val="600"/>
                        </a:lnSpc>
                        <a:spcAft>
                          <a:spcPts val="0"/>
                        </a:spcAft>
                      </a:pPr>
                      <a:endParaRPr lang="tr-TR" sz="1200" dirty="0">
                        <a:latin typeface="+mn-lt"/>
                        <a:ea typeface="Calibri"/>
                        <a:cs typeface="Times New Roman"/>
                      </a:endParaRPr>
                    </a:p>
                    <a:p>
                      <a:pPr marL="64770">
                        <a:spcAft>
                          <a:spcPts val="0"/>
                        </a:spcAft>
                      </a:pPr>
                      <a:r>
                        <a:rPr lang="tr-TR" sz="1200" spc="-10" dirty="0">
                          <a:latin typeface="+mn-lt"/>
                          <a:ea typeface="Times New Roman"/>
                          <a:cs typeface="Times New Roman"/>
                        </a:rPr>
                        <a:t>N</a:t>
                      </a:r>
                      <a:r>
                        <a:rPr lang="tr-TR" sz="1200" dirty="0">
                          <a:latin typeface="+mn-lt"/>
                          <a:ea typeface="Times New Roman"/>
                          <a:cs typeface="Times New Roman"/>
                        </a:rPr>
                        <a:t>o</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dirty="0">
                          <a:latin typeface="+mn-lt"/>
                          <a:ea typeface="Times New Roman"/>
                          <a:cs typeface="Times New Roman"/>
                        </a:rPr>
                        <a:t>E</a:t>
                      </a:r>
                      <a:r>
                        <a:rPr lang="tr-TR" sz="1200" spc="-15" dirty="0">
                          <a:latin typeface="+mn-lt"/>
                          <a:ea typeface="Times New Roman"/>
                          <a:cs typeface="Times New Roman"/>
                        </a:rPr>
                        <a:t>v</a:t>
                      </a:r>
                      <a:r>
                        <a:rPr lang="tr-TR" sz="1200" dirty="0">
                          <a:latin typeface="+mn-lt"/>
                          <a:ea typeface="Times New Roman"/>
                          <a:cs typeface="Times New Roman"/>
                        </a:rPr>
                        <a:t>et</a:t>
                      </a:r>
                      <a:r>
                        <a:rPr lang="tr-TR" sz="1200" spc="5" dirty="0">
                          <a:latin typeface="+mn-lt"/>
                          <a:ea typeface="Times New Roman"/>
                          <a:cs typeface="Times New Roman"/>
                        </a:rPr>
                        <a:t> </a:t>
                      </a:r>
                      <a:r>
                        <a:rPr lang="tr-TR" sz="1200" dirty="0">
                          <a:latin typeface="+mn-lt"/>
                          <a:ea typeface="Times New Roman"/>
                          <a:cs typeface="Times New Roman"/>
                        </a:rPr>
                        <a:t>(E)</a:t>
                      </a:r>
                      <a:endParaRPr lang="tr-TR" sz="1200" dirty="0">
                        <a:latin typeface="+mn-lt"/>
                        <a:ea typeface="Calibri"/>
                        <a:cs typeface="Times New Roman"/>
                      </a:endParaRPr>
                    </a:p>
                    <a:p>
                      <a:pPr marL="64770">
                        <a:lnSpc>
                          <a:spcPts val="1260"/>
                        </a:lnSpc>
                        <a:spcAft>
                          <a:spcPts val="0"/>
                        </a:spcAft>
                      </a:pPr>
                      <a:r>
                        <a:rPr lang="tr-TR" sz="1200" spc="-10" dirty="0">
                          <a:latin typeface="+mn-lt"/>
                          <a:ea typeface="Times New Roman"/>
                          <a:cs typeface="Times New Roman"/>
                        </a:rPr>
                        <a:t>H</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ır (</a:t>
                      </a:r>
                      <a:r>
                        <a:rPr lang="tr-TR" sz="1200" spc="-10" dirty="0">
                          <a:latin typeface="+mn-lt"/>
                          <a:ea typeface="Times New Roman"/>
                          <a:cs typeface="Times New Roman"/>
                        </a:rPr>
                        <a:t>H</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5" dirty="0">
                          <a:latin typeface="+mn-lt"/>
                          <a:ea typeface="Times New Roman"/>
                          <a:cs typeface="Times New Roman"/>
                        </a:rPr>
                        <a:t> </a:t>
                      </a:r>
                      <a:r>
                        <a:rPr lang="tr-TR" sz="1200" dirty="0">
                          <a:latin typeface="+mn-lt"/>
                          <a:ea typeface="Times New Roman"/>
                          <a:cs typeface="Times New Roman"/>
                        </a:rPr>
                        <a:t>Pla</a:t>
                      </a:r>
                      <a:r>
                        <a:rPr lang="tr-TR" sz="1200" spc="-15"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g</a:t>
                      </a:r>
                      <a:r>
                        <a:rPr lang="tr-TR" sz="1200" spc="1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2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a:t>
                      </a:r>
                      <a:r>
                        <a:rPr lang="tr-TR" sz="1200" spc="-45" dirty="0">
                          <a:latin typeface="+mn-lt"/>
                          <a:ea typeface="Times New Roman"/>
                          <a:cs typeface="Times New Roman"/>
                        </a:rPr>
                        <a:t> </a:t>
                      </a:r>
                      <a:r>
                        <a:rPr lang="tr-TR" sz="1200" dirty="0">
                          <a:latin typeface="+mn-lt"/>
                          <a:ea typeface="Times New Roman"/>
                          <a:cs typeface="Times New Roman"/>
                        </a:rPr>
                        <a:t>hi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le</a:t>
                      </a:r>
                      <a:r>
                        <a:rPr lang="tr-TR" sz="1200" spc="5"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ni</a:t>
                      </a:r>
                      <a:r>
                        <a:rPr lang="tr-TR" sz="1200" spc="-40"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ren</a:t>
                      </a:r>
                      <a:r>
                        <a:rPr lang="tr-TR" sz="1200" spc="-35" dirty="0">
                          <a:latin typeface="+mn-lt"/>
                          <a:ea typeface="Times New Roman"/>
                          <a:cs typeface="Times New Roman"/>
                        </a:rPr>
                        <a:t> </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aç</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dirty="0">
                          <a:latin typeface="+mn-lt"/>
                          <a:ea typeface="Times New Roman"/>
                          <a:cs typeface="Times New Roman"/>
                        </a:rPr>
                        <a:t>hed</a:t>
                      </a:r>
                      <a:r>
                        <a:rPr lang="tr-TR" sz="1200" spc="-10" dirty="0">
                          <a:latin typeface="+mn-lt"/>
                          <a:ea typeface="Times New Roman"/>
                          <a:cs typeface="Times New Roman"/>
                        </a:rPr>
                        <a:t>e</a:t>
                      </a:r>
                      <a:r>
                        <a:rPr lang="tr-TR" sz="1200" dirty="0">
                          <a:latin typeface="+mn-lt"/>
                          <a:ea typeface="Times New Roman"/>
                          <a:cs typeface="Times New Roman"/>
                        </a:rPr>
                        <a:t>fl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25"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en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10" dirty="0">
                          <a:latin typeface="+mn-lt"/>
                          <a:ea typeface="Times New Roman"/>
                          <a:cs typeface="Times New Roman"/>
                        </a:rPr>
                        <a:t>t</a:t>
                      </a:r>
                      <a:r>
                        <a:rPr lang="tr-TR" sz="1200" dirty="0">
                          <a:latin typeface="+mn-lt"/>
                          <a:ea typeface="Times New Roman"/>
                          <a:cs typeface="Times New Roman"/>
                        </a:rPr>
                        <a:t>ir.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B</a:t>
                      </a:r>
                      <a:r>
                        <a:rPr lang="tr-TR" sz="1200" dirty="0">
                          <a:latin typeface="+mn-lt"/>
                          <a:ea typeface="Times New Roman"/>
                          <a:cs typeface="Times New Roman"/>
                        </a:rPr>
                        <a:t>ahçe</a:t>
                      </a:r>
                      <a:r>
                        <a:rPr lang="tr-TR" sz="1200" spc="-10" dirty="0">
                          <a:latin typeface="+mn-lt"/>
                          <a:ea typeface="Times New Roman"/>
                          <a:cs typeface="Times New Roman"/>
                        </a:rPr>
                        <a:t>n</a:t>
                      </a:r>
                      <a:r>
                        <a:rPr lang="tr-TR" sz="1200" dirty="0">
                          <a:latin typeface="+mn-lt"/>
                          <a:ea typeface="Times New Roman"/>
                          <a:cs typeface="Times New Roman"/>
                        </a:rPr>
                        <a:t>in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a:t>
                      </a:r>
                      <a:r>
                        <a:rPr lang="tr-TR" sz="1200" spc="5"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d</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100"/>
                        </a:spcBef>
                        <a:spcAft>
                          <a:spcPts val="0"/>
                        </a:spcAft>
                      </a:pPr>
                      <a:r>
                        <a:rPr lang="tr-TR" sz="1200" dirty="0">
                          <a:latin typeface="+mn-lt"/>
                          <a:ea typeface="Times New Roman"/>
                          <a:cs typeface="Times New Roman"/>
                        </a:rPr>
                        <a:t>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100"/>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60" dirty="0">
                          <a:latin typeface="+mn-lt"/>
                          <a:ea typeface="Times New Roman"/>
                          <a:cs typeface="Times New Roman"/>
                        </a:rPr>
                        <a:t> </a:t>
                      </a:r>
                      <a:r>
                        <a:rPr lang="tr-TR" sz="1200" dirty="0">
                          <a:latin typeface="+mn-lt"/>
                          <a:ea typeface="Times New Roman"/>
                          <a:cs typeface="Times New Roman"/>
                        </a:rPr>
                        <a:t>iç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5"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da</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5"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çö</a:t>
                      </a:r>
                      <a:r>
                        <a:rPr lang="tr-TR" sz="1200" spc="-15" dirty="0">
                          <a:latin typeface="+mn-lt"/>
                          <a:ea typeface="Times New Roman"/>
                          <a:cs typeface="Times New Roman"/>
                        </a:rPr>
                        <a:t>p</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rin</a:t>
                      </a:r>
                      <a:r>
                        <a:rPr lang="tr-TR" sz="1200" spc="-55" dirty="0">
                          <a:latin typeface="+mn-lt"/>
                          <a:ea typeface="Times New Roman"/>
                          <a:cs typeface="Times New Roman"/>
                        </a:rPr>
                        <a:t> </a:t>
                      </a:r>
                      <a:r>
                        <a:rPr lang="tr-TR" sz="1200" dirty="0">
                          <a:latin typeface="+mn-lt"/>
                          <a:ea typeface="Times New Roman"/>
                          <a:cs typeface="Times New Roman"/>
                        </a:rPr>
                        <a:t>top</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10" dirty="0">
                          <a:latin typeface="+mn-lt"/>
                          <a:ea typeface="Times New Roman"/>
                          <a:cs typeface="Times New Roman"/>
                        </a:rPr>
                        <a:t>d</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t</a:t>
                      </a:r>
                      <a:r>
                        <a:rPr lang="tr-TR" sz="1200" dirty="0">
                          <a:latin typeface="+mn-lt"/>
                          <a:ea typeface="Times New Roman"/>
                          <a:cs typeface="Times New Roman"/>
                        </a:rPr>
                        <a:t>em</a:t>
                      </a:r>
                      <a:r>
                        <a:rPr lang="tr-TR" sz="1200" spc="-5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i</a:t>
                      </a:r>
                      <a:r>
                        <a:rPr lang="tr-TR" sz="1200" spc="-20" dirty="0">
                          <a:latin typeface="+mn-lt"/>
                          <a:ea typeface="Times New Roman"/>
                          <a:cs typeface="Times New Roman"/>
                        </a:rPr>
                        <a:t>-</a:t>
                      </a:r>
                      <a:r>
                        <a:rPr lang="tr-TR" sz="1200" dirty="0">
                          <a:latin typeface="+mn-lt"/>
                          <a:ea typeface="Times New Roman"/>
                          <a:cs typeface="Times New Roman"/>
                        </a:rPr>
                        <a:t>dışı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bahçe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4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10" dirty="0">
                          <a:latin typeface="+mn-lt"/>
                          <a:ea typeface="Times New Roman"/>
                          <a:cs typeface="Times New Roman"/>
                        </a:rPr>
                        <a:t>n</a:t>
                      </a:r>
                      <a:r>
                        <a:rPr lang="tr-TR" sz="1200" dirty="0">
                          <a:latin typeface="+mn-lt"/>
                          <a:ea typeface="Times New Roman"/>
                          <a:cs typeface="Times New Roman"/>
                        </a:rPr>
                        <a:t>li</a:t>
                      </a:r>
                      <a:r>
                        <a:rPr lang="tr-TR" sz="1200" spc="-35"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5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a:t>
                      </a:r>
                      <a:r>
                        <a:rPr lang="tr-TR" sz="1200" spc="-4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spc="-10" dirty="0">
                          <a:latin typeface="+mn-lt"/>
                          <a:ea typeface="Times New Roman"/>
                          <a:cs typeface="Times New Roman"/>
                        </a:rPr>
                        <a:t>k</a:t>
                      </a:r>
                      <a:r>
                        <a:rPr lang="tr-TR" sz="1200" spc="10"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dı</a:t>
                      </a:r>
                      <a:r>
                        <a:rPr lang="tr-TR" sz="1200" spc="-3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ak</a:t>
                      </a:r>
                      <a:r>
                        <a:rPr lang="tr-TR" sz="1200" spc="5" dirty="0">
                          <a:latin typeface="+mn-lt"/>
                          <a:ea typeface="Times New Roman"/>
                          <a:cs typeface="Times New Roman"/>
                        </a:rPr>
                        <a:t>t</a:t>
                      </a:r>
                      <a:r>
                        <a:rPr lang="tr-TR" sz="1200" dirty="0">
                          <a:latin typeface="+mn-lt"/>
                          <a:ea typeface="Times New Roman"/>
                          <a:cs typeface="Times New Roman"/>
                        </a:rPr>
                        <a:t>a</a:t>
                      </a:r>
                      <a:r>
                        <a:rPr lang="tr-TR" sz="1200" spc="-10"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da</a:t>
                      </a:r>
                      <a:r>
                        <a:rPr lang="tr-TR" sz="1200" spc="-125" dirty="0">
                          <a:latin typeface="+mn-lt"/>
                          <a:ea typeface="Times New Roman"/>
                          <a:cs typeface="Times New Roman"/>
                        </a:rPr>
                        <a:t> </a:t>
                      </a:r>
                      <a:r>
                        <a:rPr lang="tr-TR" sz="1200" dirty="0">
                          <a:latin typeface="+mn-lt"/>
                          <a:ea typeface="Times New Roman"/>
                          <a:cs typeface="Times New Roman"/>
                        </a:rPr>
                        <a:t>Şebe</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120" dirty="0">
                          <a:latin typeface="+mn-lt"/>
                          <a:ea typeface="Times New Roman"/>
                          <a:cs typeface="Times New Roman"/>
                        </a:rPr>
                        <a:t> </a:t>
                      </a:r>
                      <a:r>
                        <a:rPr lang="tr-TR" sz="1200" dirty="0">
                          <a:latin typeface="+mn-lt"/>
                          <a:ea typeface="Times New Roman"/>
                          <a:cs typeface="Times New Roman"/>
                        </a:rPr>
                        <a:t>su</a:t>
                      </a:r>
                      <a:r>
                        <a:rPr lang="tr-TR" sz="1200" spc="-15" dirty="0">
                          <a:latin typeface="+mn-lt"/>
                          <a:ea typeface="Times New Roman"/>
                          <a:cs typeface="Times New Roman"/>
                        </a:rPr>
                        <a:t>y</a:t>
                      </a:r>
                      <a:r>
                        <a:rPr lang="tr-TR" sz="1200" dirty="0">
                          <a:latin typeface="+mn-lt"/>
                          <a:ea typeface="Times New Roman"/>
                          <a:cs typeface="Times New Roman"/>
                        </a:rPr>
                        <a:t>u</a:t>
                      </a:r>
                      <a:r>
                        <a:rPr lang="tr-TR" sz="1200" spc="-12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dirty="0">
                          <a:latin typeface="+mn-lt"/>
                          <a:ea typeface="Times New Roman"/>
                          <a:cs typeface="Times New Roman"/>
                        </a:rPr>
                        <a:t>Ku</a:t>
                      </a:r>
                      <a:r>
                        <a:rPr lang="tr-TR" sz="1200" spc="-15" dirty="0">
                          <a:latin typeface="+mn-lt"/>
                          <a:ea typeface="Times New Roman"/>
                          <a:cs typeface="Times New Roman"/>
                        </a:rPr>
                        <a:t>y</a:t>
                      </a:r>
                      <a:r>
                        <a:rPr lang="tr-TR" sz="1200" dirty="0">
                          <a:latin typeface="+mn-lt"/>
                          <a:ea typeface="Times New Roman"/>
                          <a:cs typeface="Times New Roman"/>
                        </a:rPr>
                        <a:t>u/Ş</a:t>
                      </a:r>
                      <a:r>
                        <a:rPr lang="tr-TR" sz="1200" spc="-15" dirty="0">
                          <a:latin typeface="+mn-lt"/>
                          <a:ea typeface="Times New Roman"/>
                          <a:cs typeface="Times New Roman"/>
                        </a:rPr>
                        <a:t>e</a:t>
                      </a:r>
                      <a:r>
                        <a:rPr lang="tr-TR" sz="1200" dirty="0">
                          <a:latin typeface="+mn-lt"/>
                          <a:ea typeface="Times New Roman"/>
                          <a:cs typeface="Times New Roman"/>
                        </a:rPr>
                        <a:t>be</a:t>
                      </a:r>
                      <a:r>
                        <a:rPr lang="tr-TR" sz="1200" spc="-10" dirty="0">
                          <a:latin typeface="+mn-lt"/>
                          <a:ea typeface="Times New Roman"/>
                          <a:cs typeface="Times New Roman"/>
                        </a:rPr>
                        <a:t>k</a:t>
                      </a:r>
                      <a:r>
                        <a:rPr lang="tr-TR" sz="1200" dirty="0">
                          <a:latin typeface="+mn-lt"/>
                          <a:ea typeface="Times New Roman"/>
                          <a:cs typeface="Times New Roman"/>
                        </a:rPr>
                        <a:t>e</a:t>
                      </a:r>
                      <a:r>
                        <a:rPr lang="tr-TR" sz="1200" spc="70" dirty="0">
                          <a:latin typeface="+mn-lt"/>
                          <a:ea typeface="Times New Roman"/>
                          <a:cs typeface="Times New Roman"/>
                        </a:rPr>
                        <a:t> </a:t>
                      </a:r>
                      <a:r>
                        <a:rPr lang="tr-TR" sz="1200" dirty="0">
                          <a:latin typeface="+mn-lt"/>
                          <a:ea typeface="Times New Roman"/>
                          <a:cs typeface="Times New Roman"/>
                        </a:rPr>
                        <a:t>su</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une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45" dirty="0">
                          <a:latin typeface="+mn-lt"/>
                          <a:ea typeface="Times New Roman"/>
                          <a:cs typeface="Times New Roman"/>
                        </a:rPr>
                        <a:t>İ</a:t>
                      </a:r>
                      <a:r>
                        <a:rPr lang="tr-TR" sz="1200" dirty="0">
                          <a:latin typeface="+mn-lt"/>
                          <a:ea typeface="Times New Roman"/>
                          <a:cs typeface="Times New Roman"/>
                        </a:rPr>
                        <a:t>T</a:t>
                      </a:r>
                      <a:r>
                        <a:rPr lang="tr-TR" sz="1200" spc="-10" dirty="0">
                          <a:latin typeface="+mn-lt"/>
                          <a:ea typeface="Times New Roman"/>
                          <a:cs typeface="Times New Roman"/>
                        </a:rPr>
                        <a:t>A</a:t>
                      </a:r>
                      <a:r>
                        <a:rPr lang="tr-TR" sz="1200" dirty="0">
                          <a:latin typeface="+mn-lt"/>
                          <a:ea typeface="Times New Roman"/>
                          <a:cs typeface="Times New Roman"/>
                        </a:rPr>
                        <a:t>S</a:t>
                      </a:r>
                      <a:r>
                        <a:rPr lang="tr-TR" sz="1200" spc="-10" dirty="0">
                          <a:latin typeface="+mn-lt"/>
                          <a:ea typeface="Times New Roman"/>
                          <a:cs typeface="Times New Roman"/>
                        </a:rPr>
                        <a:t>HY</a:t>
                      </a:r>
                      <a:r>
                        <a:rPr lang="tr-TR" sz="1200" dirty="0">
                          <a:latin typeface="+mn-lt"/>
                          <a:ea typeface="Times New Roman"/>
                          <a:cs typeface="Times New Roman"/>
                        </a:rPr>
                        <a:t>’te</a:t>
                      </a:r>
                      <a:r>
                        <a:rPr lang="tr-TR" sz="1200" spc="80"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len</a:t>
                      </a:r>
                      <a:r>
                        <a:rPr lang="tr-TR" sz="1200" spc="6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k</a:t>
                      </a:r>
                      <a:r>
                        <a:rPr lang="tr-TR" sz="1200" spc="10" dirty="0">
                          <a:latin typeface="+mn-lt"/>
                          <a:ea typeface="Times New Roman"/>
                          <a:cs typeface="Times New Roman"/>
                        </a:rPr>
                        <a:t>r</a:t>
                      </a:r>
                      <a:r>
                        <a:rPr lang="tr-TR" sz="1200" dirty="0">
                          <a:latin typeface="+mn-lt"/>
                          <a:ea typeface="Times New Roman"/>
                          <a:cs typeface="Times New Roman"/>
                        </a:rPr>
                        <a:t>obi</a:t>
                      </a:r>
                      <a:r>
                        <a:rPr lang="tr-TR" sz="1200" spc="-15" dirty="0">
                          <a:latin typeface="+mn-lt"/>
                          <a:ea typeface="Times New Roman"/>
                          <a:cs typeface="Times New Roman"/>
                        </a:rPr>
                        <a:t>y</a:t>
                      </a:r>
                      <a:r>
                        <a:rPr lang="tr-TR" sz="1200" dirty="0">
                          <a:latin typeface="+mn-lt"/>
                          <a:ea typeface="Times New Roman"/>
                          <a:cs typeface="Times New Roman"/>
                        </a:rPr>
                        <a:t>ol</a:t>
                      </a:r>
                      <a:r>
                        <a:rPr lang="tr-TR" sz="1200" spc="-15" dirty="0">
                          <a:latin typeface="+mn-lt"/>
                          <a:ea typeface="Times New Roman"/>
                          <a:cs typeface="Times New Roman"/>
                        </a:rPr>
                        <a:t>o</a:t>
                      </a:r>
                      <a:r>
                        <a:rPr lang="tr-TR" sz="1200" dirty="0">
                          <a:latin typeface="+mn-lt"/>
                          <a:ea typeface="Times New Roman"/>
                          <a:cs typeface="Times New Roman"/>
                        </a:rPr>
                        <a:t>jik</a:t>
                      </a:r>
                      <a:r>
                        <a:rPr lang="tr-TR" sz="1200" spc="50" dirty="0">
                          <a:latin typeface="+mn-lt"/>
                          <a:ea typeface="Times New Roman"/>
                          <a:cs typeface="Times New Roman"/>
                        </a:rPr>
                        <a:t> </a:t>
                      </a:r>
                      <a:r>
                        <a:rPr lang="tr-TR" sz="1200" dirty="0">
                          <a:latin typeface="+mn-lt"/>
                          <a:ea typeface="Times New Roman"/>
                          <a:cs typeface="Times New Roman"/>
                        </a:rPr>
                        <a:t>Şa</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80"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aşı</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et</a:t>
                      </a:r>
                      <a:r>
                        <a:rPr lang="tr-TR" sz="1200" dirty="0">
                          <a:latin typeface="+mn-lt"/>
                          <a:ea typeface="Times New Roman"/>
                          <a:cs typeface="Times New Roman"/>
                        </a:rPr>
                        <a:t>ler</a:t>
                      </a:r>
                      <a:r>
                        <a:rPr lang="tr-TR" sz="1200" spc="-1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en</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ak</a:t>
                      </a:r>
                      <a:r>
                        <a:rPr lang="tr-TR" sz="1200" spc="-10" dirty="0">
                          <a:latin typeface="+mn-lt"/>
                          <a:ea typeface="Times New Roman"/>
                          <a:cs typeface="Times New Roman"/>
                        </a:rPr>
                        <a:t> 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a:t>
                      </a:r>
                      <a:r>
                        <a:rPr lang="tr-TR" sz="1200" spc="1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1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dı</a:t>
                      </a:r>
                      <a:r>
                        <a:rPr lang="tr-TR" sz="1200" spc="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spc="-10" dirty="0">
                          <a:latin typeface="+mn-lt"/>
                          <a:ea typeface="Times New Roman"/>
                          <a:cs typeface="Times New Roman"/>
                        </a:rPr>
                        <a:t>l</a:t>
                      </a:r>
                      <a:r>
                        <a:rPr lang="tr-TR" sz="1200" spc="-20" dirty="0">
                          <a:latin typeface="+mn-lt"/>
                          <a:ea typeface="Times New Roman"/>
                          <a:cs typeface="Times New Roman"/>
                        </a:rPr>
                        <a:t>m</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30"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r</a:t>
                      </a:r>
                      <a:r>
                        <a:rPr lang="tr-TR" sz="1200" spc="-10" dirty="0">
                          <a:latin typeface="+mn-lt"/>
                          <a:ea typeface="Times New Roman"/>
                          <a:cs typeface="Times New Roman"/>
                        </a:rPr>
                        <a:t>t</a:t>
                      </a:r>
                      <a:r>
                        <a:rPr lang="tr-TR" sz="1200" dirty="0">
                          <a:latin typeface="+mn-lt"/>
                          <a:ea typeface="Times New Roman"/>
                          <a:cs typeface="Times New Roman"/>
                        </a:rPr>
                        <a:t>ak</a:t>
                      </a:r>
                      <a:r>
                        <a:rPr lang="tr-TR" sz="1200" spc="-40"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ı</a:t>
                      </a:r>
                      <a:r>
                        <a:rPr lang="tr-TR" sz="1200" spc="-15" dirty="0">
                          <a:latin typeface="+mn-lt"/>
                          <a:ea typeface="Times New Roman"/>
                          <a:cs typeface="Times New Roman"/>
                        </a:rPr>
                        <a:t>v</a:t>
                      </a:r>
                      <a:r>
                        <a:rPr lang="tr-TR" sz="1200" dirty="0">
                          <a:latin typeface="+mn-lt"/>
                          <a:ea typeface="Times New Roman"/>
                          <a:cs typeface="Times New Roman"/>
                        </a:rPr>
                        <a:t>ı</a:t>
                      </a:r>
                      <a:r>
                        <a:rPr lang="tr-TR" sz="1200" spc="-10" dirty="0">
                          <a:latin typeface="+mn-lt"/>
                          <a:ea typeface="Times New Roman"/>
                          <a:cs typeface="Times New Roman"/>
                        </a:rPr>
                        <a:t>/</a:t>
                      </a:r>
                      <a:r>
                        <a:rPr lang="tr-TR" sz="1200" spc="-15" dirty="0">
                          <a:latin typeface="+mn-lt"/>
                          <a:ea typeface="Times New Roman"/>
                          <a:cs typeface="Times New Roman"/>
                        </a:rPr>
                        <a:t>k</a:t>
                      </a:r>
                      <a:r>
                        <a:rPr lang="tr-TR" sz="1200" dirty="0">
                          <a:latin typeface="+mn-lt"/>
                          <a:ea typeface="Times New Roman"/>
                          <a:cs typeface="Times New Roman"/>
                        </a:rPr>
                        <a:t>öpük</a:t>
                      </a:r>
                      <a:r>
                        <a:rPr lang="tr-TR" sz="1200" spc="-45" dirty="0">
                          <a:latin typeface="+mn-lt"/>
                          <a:ea typeface="Times New Roman"/>
                          <a:cs typeface="Times New Roman"/>
                        </a:rPr>
                        <a:t> </a:t>
                      </a:r>
                      <a:r>
                        <a:rPr lang="tr-TR" sz="1200" dirty="0">
                          <a:latin typeface="+mn-lt"/>
                          <a:ea typeface="Times New Roman"/>
                          <a:cs typeface="Times New Roman"/>
                        </a:rPr>
                        <a:t>sabun,</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ası</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30" dirty="0">
                          <a:latin typeface="+mn-lt"/>
                          <a:ea typeface="Times New Roman"/>
                          <a:cs typeface="Times New Roman"/>
                        </a:rPr>
                        <a:t> </a:t>
                      </a:r>
                      <a:r>
                        <a:rPr lang="tr-TR" sz="1200" spc="5" dirty="0">
                          <a:latin typeface="+mn-lt"/>
                          <a:ea typeface="Times New Roman"/>
                          <a:cs typeface="Times New Roman"/>
                        </a:rPr>
                        <a:t>i</a:t>
                      </a:r>
                      <a:r>
                        <a:rPr lang="tr-TR" sz="1200" dirty="0">
                          <a:latin typeface="+mn-lt"/>
                          <a:ea typeface="Times New Roman"/>
                          <a:cs typeface="Times New Roman"/>
                        </a:rPr>
                        <a:t>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öp</a:t>
                      </a:r>
                      <a:r>
                        <a:rPr lang="tr-TR" sz="1200" spc="-30" dirty="0">
                          <a:latin typeface="+mn-lt"/>
                          <a:ea typeface="Times New Roman"/>
                          <a:cs typeface="Times New Roman"/>
                        </a:rPr>
                        <a:t> </a:t>
                      </a:r>
                      <a:r>
                        <a:rPr lang="tr-TR" sz="1200" dirty="0">
                          <a:latin typeface="+mn-lt"/>
                          <a:ea typeface="Times New Roman"/>
                          <a:cs typeface="Times New Roman"/>
                        </a:rPr>
                        <a:t>po</a:t>
                      </a:r>
                      <a:r>
                        <a:rPr lang="tr-TR" sz="1200" spc="-15" dirty="0">
                          <a:latin typeface="+mn-lt"/>
                          <a:ea typeface="Times New Roman"/>
                          <a:cs typeface="Times New Roman"/>
                        </a:rPr>
                        <a:t>ş</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 ıs</a:t>
                      </a:r>
                      <a:r>
                        <a:rPr lang="tr-TR" sz="1200" spc="5" dirty="0">
                          <a:latin typeface="+mn-lt"/>
                          <a:ea typeface="Times New Roman"/>
                          <a:cs typeface="Times New Roman"/>
                        </a:rPr>
                        <a:t>ı</a:t>
                      </a:r>
                      <a:r>
                        <a:rPr lang="tr-TR" sz="1200" dirty="0">
                          <a:latin typeface="+mn-lt"/>
                          <a:ea typeface="Times New Roman"/>
                          <a:cs typeface="Times New Roman"/>
                        </a:rPr>
                        <a:t>t</a:t>
                      </a:r>
                      <a:r>
                        <a:rPr lang="tr-TR" sz="1200" spc="-20" dirty="0">
                          <a:latin typeface="+mn-lt"/>
                          <a:ea typeface="Times New Roman"/>
                          <a:cs typeface="Times New Roman"/>
                        </a:rPr>
                        <a:t>m</a:t>
                      </a:r>
                      <a:r>
                        <a:rPr lang="tr-TR" sz="1200" dirty="0">
                          <a:latin typeface="+mn-lt"/>
                          <a:ea typeface="Times New Roman"/>
                          <a:cs typeface="Times New Roman"/>
                        </a:rPr>
                        <a:t>a </a:t>
                      </a:r>
                      <a:r>
                        <a:rPr lang="tr-TR" sz="1200" spc="-10" dirty="0">
                          <a:latin typeface="+mn-lt"/>
                          <a:ea typeface="Times New Roman"/>
                          <a:cs typeface="Times New Roman"/>
                        </a:rPr>
                        <a:t>v</a:t>
                      </a:r>
                      <a:r>
                        <a:rPr lang="tr-TR" sz="1200" dirty="0">
                          <a:latin typeface="+mn-lt"/>
                          <a:ea typeface="Times New Roman"/>
                          <a:cs typeface="Times New Roman"/>
                        </a:rPr>
                        <a:t>e ha</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and</a:t>
                      </a:r>
                      <a:r>
                        <a:rPr lang="tr-TR" sz="1200" spc="-10" dirty="0">
                          <a:latin typeface="+mn-lt"/>
                          <a:ea typeface="Times New Roman"/>
                          <a:cs typeface="Times New Roman"/>
                        </a:rPr>
                        <a:t>ı</a:t>
                      </a:r>
                      <a:r>
                        <a:rPr lang="tr-TR" sz="1200" dirty="0">
                          <a:latin typeface="+mn-lt"/>
                          <a:ea typeface="Times New Roman"/>
                          <a:cs typeface="Times New Roman"/>
                        </a:rPr>
                        <a:t>r</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s</a:t>
                      </a:r>
                      <a:r>
                        <a:rPr lang="tr-TR" sz="1200" spc="35"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e uygun o</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1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10</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12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et</a:t>
                      </a:r>
                      <a:r>
                        <a:rPr lang="tr-TR" sz="1200" spc="-130" dirty="0">
                          <a:latin typeface="+mn-lt"/>
                          <a:ea typeface="Times New Roman"/>
                          <a:cs typeface="Times New Roman"/>
                        </a:rPr>
                        <a:t> </a:t>
                      </a:r>
                      <a:r>
                        <a:rPr lang="tr-TR" sz="1200" dirty="0">
                          <a:latin typeface="+mn-lt"/>
                          <a:ea typeface="Times New Roman"/>
                          <a:cs typeface="Times New Roman"/>
                        </a:rPr>
                        <a:t>dı</a:t>
                      </a:r>
                      <a:r>
                        <a:rPr lang="tr-TR" sz="1200" spc="-20" dirty="0">
                          <a:latin typeface="+mn-lt"/>
                          <a:ea typeface="Times New Roman"/>
                          <a:cs typeface="Times New Roman"/>
                        </a:rPr>
                        <a:t>ş</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130" dirty="0">
                          <a:latin typeface="+mn-lt"/>
                          <a:ea typeface="Times New Roman"/>
                          <a:cs typeface="Times New Roman"/>
                        </a:rPr>
                        <a:t> </a:t>
                      </a:r>
                      <a:r>
                        <a:rPr lang="tr-TR" sz="1200" dirty="0">
                          <a:latin typeface="+mn-lt"/>
                          <a:ea typeface="Times New Roman"/>
                          <a:cs typeface="Times New Roman"/>
                        </a:rPr>
                        <a:t>su</a:t>
                      </a:r>
                      <a:r>
                        <a:rPr lang="tr-TR" sz="1200" spc="-125" dirty="0">
                          <a:latin typeface="+mn-lt"/>
                          <a:ea typeface="Times New Roman"/>
                          <a:cs typeface="Times New Roman"/>
                        </a:rPr>
                        <a:t> </a:t>
                      </a:r>
                      <a:r>
                        <a:rPr lang="tr-TR" sz="1200" spc="5"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12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anak</a:t>
                      </a:r>
                      <a:r>
                        <a:rPr lang="tr-TR" sz="1200" spc="-13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 dirty="0">
                          <a:latin typeface="+mn-lt"/>
                          <a:ea typeface="Times New Roman"/>
                          <a:cs typeface="Times New Roman"/>
                        </a:rPr>
                        <a:t>t</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276">
                <a:tc>
                  <a:txBody>
                    <a:bodyPr/>
                    <a:lstStyle/>
                    <a:p>
                      <a:pPr algn="ctr">
                        <a:lnSpc>
                          <a:spcPts val="600"/>
                        </a:lnSpc>
                        <a:spcAft>
                          <a:spcPts val="0"/>
                        </a:spcAft>
                      </a:pPr>
                      <a:endParaRPr lang="tr-TR" sz="1200" dirty="0">
                        <a:latin typeface="+mn-lt"/>
                        <a:ea typeface="Calibri"/>
                        <a:cs typeface="Times New Roman"/>
                      </a:endParaRPr>
                    </a:p>
                    <a:p>
                      <a:pPr marL="64770" algn="ctr">
                        <a:spcAft>
                          <a:spcPts val="0"/>
                        </a:spcAft>
                      </a:pPr>
                      <a:r>
                        <a:rPr lang="tr-TR" sz="1200" dirty="0">
                          <a:latin typeface="+mn-lt"/>
                          <a:ea typeface="Times New Roman"/>
                          <a:cs typeface="Times New Roman"/>
                        </a:rPr>
                        <a:t>11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2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2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3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pans</a:t>
                      </a:r>
                      <a:r>
                        <a:rPr lang="tr-TR" sz="1200" spc="-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25"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20" dirty="0">
                          <a:latin typeface="+mn-lt"/>
                          <a:ea typeface="Times New Roman"/>
                          <a:cs typeface="Times New Roman"/>
                        </a:rPr>
                        <a:t> </a:t>
                      </a:r>
                      <a:r>
                        <a:rPr lang="tr-TR" sz="1200" spc="-15" dirty="0">
                          <a:latin typeface="+mn-lt"/>
                          <a:ea typeface="Times New Roman"/>
                          <a:cs typeface="Times New Roman"/>
                        </a:rPr>
                        <a:t>sağlık bilgisi</a:t>
                      </a:r>
                      <a:r>
                        <a:rPr lang="tr-TR" sz="1200" spc="-5" dirty="0">
                          <a:latin typeface="+mn-lt"/>
                          <a:ea typeface="Times New Roman"/>
                          <a:cs typeface="Times New Roman"/>
                        </a:rPr>
                        <a:t> </a:t>
                      </a:r>
                      <a:r>
                        <a:rPr lang="tr-TR" sz="1200" dirty="0">
                          <a:latin typeface="+mn-lt"/>
                          <a:ea typeface="Times New Roman"/>
                          <a:cs typeface="Times New Roman"/>
                        </a:rPr>
                        <a:t>e</a:t>
                      </a:r>
                      <a:r>
                        <a:rPr lang="tr-TR" sz="1200" spc="-10" dirty="0">
                          <a:latin typeface="+mn-lt"/>
                          <a:ea typeface="Times New Roman"/>
                          <a:cs typeface="Times New Roman"/>
                        </a:rPr>
                        <a:t>ğ</a:t>
                      </a:r>
                      <a:r>
                        <a:rPr lang="tr-TR" sz="1200" dirty="0">
                          <a:latin typeface="+mn-lt"/>
                          <a:ea typeface="Times New Roman"/>
                          <a:cs typeface="Times New Roman"/>
                        </a:rPr>
                        <a:t>i</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 </a:t>
                      </a:r>
                      <a:r>
                        <a:rPr lang="tr-TR" sz="1200" dirty="0">
                          <a:latin typeface="+mn-lt"/>
                          <a:ea typeface="Times New Roman"/>
                          <a:cs typeface="Times New Roman"/>
                        </a:rPr>
                        <a:t>be</a:t>
                      </a:r>
                      <a:r>
                        <a:rPr lang="tr-TR" sz="1200" spc="5"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esi</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r>
                        <a:rPr lang="tr-TR" sz="1200" spc="-30" dirty="0">
                          <a:latin typeface="+mn-lt"/>
                          <a:ea typeface="Times New Roman"/>
                          <a:cs typeface="Times New Roman"/>
                        </a:rPr>
                        <a:t> </a:t>
                      </a:r>
                      <a:r>
                        <a:rPr lang="tr-TR" sz="1200" dirty="0">
                          <a:latin typeface="+mn-lt"/>
                          <a:ea typeface="Times New Roman"/>
                          <a:cs typeface="Times New Roman"/>
                        </a:rPr>
                        <a:t>(</a:t>
                      </a:r>
                      <a:r>
                        <a:rPr lang="tr-TR" sz="1200" spc="-15" dirty="0">
                          <a:latin typeface="+mn-lt"/>
                          <a:ea typeface="Times New Roman"/>
                          <a:cs typeface="Times New Roman"/>
                        </a:rPr>
                        <a:t>sağlık bilgisi</a:t>
                      </a:r>
                      <a:r>
                        <a:rPr lang="tr-TR" sz="1200" spc="-30" dirty="0">
                          <a:latin typeface="+mn-lt"/>
                          <a:ea typeface="Times New Roman"/>
                          <a:cs typeface="Times New Roman"/>
                        </a:rPr>
                        <a:t> </a:t>
                      </a:r>
                      <a:r>
                        <a:rPr lang="tr-TR" sz="1200" dirty="0">
                          <a:latin typeface="+mn-lt"/>
                          <a:ea typeface="Times New Roman"/>
                          <a:cs typeface="Times New Roman"/>
                        </a:rPr>
                        <a:t>ile</a:t>
                      </a:r>
                      <a:r>
                        <a:rPr lang="tr-TR" sz="1200" spc="-3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r>
                        <a:rPr lang="tr-TR" sz="1200" spc="-3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25" dirty="0">
                          <a:latin typeface="+mn-lt"/>
                          <a:ea typeface="Times New Roman"/>
                          <a:cs typeface="Times New Roman"/>
                        </a:rPr>
                        <a:t> </a:t>
                      </a:r>
                      <a:r>
                        <a:rPr lang="tr-TR" sz="1200" spc="-10" dirty="0" smtClean="0">
                          <a:latin typeface="+mn-lt"/>
                          <a:ea typeface="Times New Roman"/>
                          <a:cs typeface="Times New Roman"/>
                        </a:rPr>
                        <a:t>y</a:t>
                      </a:r>
                      <a:r>
                        <a:rPr lang="tr-TR" sz="1200" dirty="0" smtClean="0">
                          <a:latin typeface="+mn-lt"/>
                          <a:ea typeface="Times New Roman"/>
                          <a:cs typeface="Times New Roman"/>
                        </a:rPr>
                        <a:t>öne</a:t>
                      </a:r>
                      <a:r>
                        <a:rPr lang="tr-TR" sz="1200" spc="5" dirty="0" smtClean="0">
                          <a:latin typeface="+mn-lt"/>
                          <a:ea typeface="Times New Roman"/>
                          <a:cs typeface="Times New Roman"/>
                        </a:rPr>
                        <a:t>t</a:t>
                      </a:r>
                      <a:r>
                        <a:rPr lang="tr-TR" sz="1200" spc="-20" dirty="0" smtClean="0">
                          <a:latin typeface="+mn-lt"/>
                          <a:ea typeface="Times New Roman"/>
                          <a:cs typeface="Times New Roman"/>
                        </a:rPr>
                        <a:t>m</a:t>
                      </a:r>
                      <a:r>
                        <a:rPr lang="tr-TR" sz="1200" dirty="0" smtClean="0">
                          <a:latin typeface="+mn-lt"/>
                          <a:ea typeface="Times New Roman"/>
                          <a:cs typeface="Times New Roman"/>
                        </a:rPr>
                        <a:t>e</a:t>
                      </a:r>
                      <a:r>
                        <a:rPr lang="tr-TR" sz="1200" spc="5" dirty="0" smtClean="0">
                          <a:latin typeface="+mn-lt"/>
                          <a:ea typeface="Times New Roman"/>
                          <a:cs typeface="Times New Roman"/>
                        </a:rPr>
                        <a:t>l</a:t>
                      </a:r>
                      <a:r>
                        <a:rPr lang="tr-TR" sz="1200" spc="-10" dirty="0" smtClean="0">
                          <a:latin typeface="+mn-lt"/>
                          <a:ea typeface="Times New Roman"/>
                          <a:cs typeface="Times New Roman"/>
                        </a:rPr>
                        <a:t>i</a:t>
                      </a:r>
                      <a:r>
                        <a:rPr lang="tr-TR" sz="1200" spc="-15" dirty="0" smtClean="0">
                          <a:latin typeface="+mn-lt"/>
                          <a:ea typeface="Times New Roman"/>
                          <a:cs typeface="Times New Roman"/>
                        </a:rPr>
                        <a:t>k</a:t>
                      </a:r>
                      <a:r>
                        <a:rPr lang="tr-TR" sz="1200" dirty="0" smtClean="0">
                          <a:latin typeface="+mn-lt"/>
                          <a:ea typeface="Times New Roman"/>
                          <a:cs typeface="Times New Roman"/>
                        </a:rPr>
                        <a:t>le</a:t>
                      </a:r>
                      <a:r>
                        <a:rPr lang="tr-TR" sz="1200" spc="5" dirty="0" smtClean="0">
                          <a:latin typeface="+mn-lt"/>
                          <a:ea typeface="Times New Roman"/>
                          <a:cs typeface="Times New Roman"/>
                        </a:rPr>
                        <a:t>r</a:t>
                      </a:r>
                      <a:r>
                        <a:rPr lang="tr-TR" sz="1200" dirty="0" smtClean="0">
                          <a:latin typeface="+mn-lt"/>
                          <a:ea typeface="Times New Roman"/>
                          <a:cs typeface="Times New Roman"/>
                        </a:rPr>
                        <a:t>e</a:t>
                      </a:r>
                      <a:r>
                        <a:rPr lang="tr-TR" sz="1200" baseline="0" dirty="0" smtClean="0">
                          <a:latin typeface="+mn-lt"/>
                          <a:ea typeface="Times New Roman"/>
                          <a:cs typeface="Times New Roman"/>
                        </a:rPr>
                        <a:t> </a:t>
                      </a:r>
                      <a:r>
                        <a:rPr lang="tr-TR" sz="1200" spc="-15" dirty="0" smtClean="0">
                          <a:latin typeface="+mn-lt"/>
                          <a:ea typeface="Times New Roman"/>
                          <a:cs typeface="Times New Roman"/>
                        </a:rPr>
                        <a:t>g</a:t>
                      </a:r>
                      <a:r>
                        <a:rPr lang="tr-TR" sz="1200" dirty="0" smtClean="0">
                          <a:latin typeface="+mn-lt"/>
                          <a:ea typeface="Times New Roman"/>
                          <a:cs typeface="Times New Roman"/>
                        </a:rPr>
                        <a:t>öre</a:t>
                      </a:r>
                      <a:r>
                        <a:rPr lang="tr-TR" sz="1200" spc="5" dirty="0">
                          <a:latin typeface="+mn-lt"/>
                          <a:ea typeface="Times New Roman"/>
                          <a:cs typeface="Times New Roman"/>
                        </a:rPr>
                        <a:t>)</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3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30"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4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pan</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3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ibi</a:t>
                      </a:r>
                      <a:r>
                        <a:rPr lang="tr-TR" sz="1200" spc="-3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rde</a:t>
                      </a:r>
                      <a:r>
                        <a:rPr lang="tr-TR" sz="1200" spc="-4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ıda</a:t>
                      </a:r>
                      <a:r>
                        <a:rPr lang="tr-TR" sz="1200" spc="-10" dirty="0">
                          <a:latin typeface="+mn-lt"/>
                          <a:ea typeface="Times New Roman"/>
                          <a:cs typeface="Times New Roman"/>
                        </a:rPr>
                        <a:t>l</a:t>
                      </a:r>
                      <a:r>
                        <a:rPr lang="tr-TR" sz="1200" dirty="0">
                          <a:latin typeface="+mn-lt"/>
                          <a:ea typeface="Times New Roman"/>
                          <a:cs typeface="Times New Roman"/>
                        </a:rPr>
                        <a:t>ar</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oşu</a:t>
                      </a:r>
                      <a:r>
                        <a:rPr lang="tr-TR" sz="1200" spc="5" dirty="0">
                          <a:latin typeface="+mn-lt"/>
                          <a:ea typeface="Times New Roman"/>
                          <a:cs typeface="Times New Roman"/>
                        </a:rPr>
                        <a:t>l</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k</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10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le</a:t>
                      </a:r>
                      <a:r>
                        <a:rPr lang="tr-TR" sz="1200" spc="-9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v</a:t>
                      </a:r>
                      <a:r>
                        <a:rPr lang="tr-TR" sz="1200" dirty="0">
                          <a:latin typeface="+mn-lt"/>
                          <a:ea typeface="Times New Roman"/>
                          <a:cs typeface="Times New Roman"/>
                        </a:rPr>
                        <a:t>li</a:t>
                      </a:r>
                      <a:r>
                        <a:rPr lang="tr-TR" sz="1200" spc="-85" dirty="0">
                          <a:latin typeface="+mn-lt"/>
                          <a:ea typeface="Times New Roman"/>
                          <a:cs typeface="Times New Roman"/>
                        </a:rPr>
                        <a:t> </a:t>
                      </a:r>
                      <a:r>
                        <a:rPr lang="tr-TR" sz="1200" spc="-15" dirty="0">
                          <a:latin typeface="+mn-lt"/>
                          <a:ea typeface="Times New Roman"/>
                          <a:cs typeface="Times New Roman"/>
                        </a:rPr>
                        <a:t>p</a:t>
                      </a:r>
                      <a:r>
                        <a:rPr lang="tr-TR" sz="1200" dirty="0">
                          <a:latin typeface="+mn-lt"/>
                          <a:ea typeface="Times New Roman"/>
                          <a:cs typeface="Times New Roman"/>
                        </a:rPr>
                        <a:t>e</a:t>
                      </a:r>
                      <a:r>
                        <a:rPr lang="tr-TR" sz="1200" spc="5" dirty="0">
                          <a:latin typeface="+mn-lt"/>
                          <a:ea typeface="Times New Roman"/>
                          <a:cs typeface="Times New Roman"/>
                        </a:rPr>
                        <a:t>r</a:t>
                      </a:r>
                      <a:r>
                        <a:rPr lang="tr-TR" sz="1200" spc="-10" dirty="0">
                          <a:latin typeface="+mn-lt"/>
                          <a:ea typeface="Times New Roman"/>
                          <a:cs typeface="Times New Roman"/>
                        </a:rPr>
                        <a:t>s</a:t>
                      </a:r>
                      <a:r>
                        <a:rPr lang="tr-TR" sz="1200" dirty="0">
                          <a:latin typeface="+mn-lt"/>
                          <a:ea typeface="Times New Roman"/>
                          <a:cs typeface="Times New Roman"/>
                        </a:rPr>
                        <a:t>onel</a:t>
                      </a:r>
                      <a:r>
                        <a:rPr lang="tr-TR" sz="1200" spc="-9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spcBef>
                          <a:spcPts val="95"/>
                        </a:spcBef>
                        <a:spcAft>
                          <a:spcPts val="0"/>
                        </a:spcAft>
                      </a:pPr>
                      <a:r>
                        <a:rPr lang="tr-TR" sz="1200" dirty="0">
                          <a:latin typeface="+mn-lt"/>
                          <a:ea typeface="Times New Roman"/>
                          <a:cs typeface="Times New Roman"/>
                        </a:rPr>
                        <a:t>14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4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25"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aç</a:t>
                      </a:r>
                      <a:r>
                        <a:rPr lang="tr-TR" sz="1200" spc="-20" dirty="0">
                          <a:latin typeface="+mn-lt"/>
                          <a:ea typeface="Times New Roman"/>
                          <a:cs typeface="Times New Roman"/>
                        </a:rPr>
                        <a:t>-</a:t>
                      </a:r>
                      <a:r>
                        <a:rPr lang="tr-TR" sz="1200" dirty="0">
                          <a:latin typeface="+mn-lt"/>
                          <a:ea typeface="Times New Roman"/>
                          <a:cs typeface="Times New Roman"/>
                        </a:rPr>
                        <a:t>ge</a:t>
                      </a:r>
                      <a:r>
                        <a:rPr lang="tr-TR" sz="1200" spc="5" dirty="0">
                          <a:latin typeface="+mn-lt"/>
                          <a:ea typeface="Times New Roman"/>
                          <a:cs typeface="Times New Roman"/>
                        </a:rPr>
                        <a:t>r</a:t>
                      </a:r>
                      <a:r>
                        <a:rPr lang="tr-TR" sz="1200" dirty="0">
                          <a:latin typeface="+mn-lt"/>
                          <a:ea typeface="Times New Roman"/>
                          <a:cs typeface="Times New Roman"/>
                        </a:rPr>
                        <a:t>eç</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5" dirty="0">
                          <a:latin typeface="+mn-lt"/>
                          <a:ea typeface="Times New Roman"/>
                          <a:cs typeface="Times New Roman"/>
                        </a:rPr>
                        <a:t> 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bu</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dirty="0">
                          <a:latin typeface="+mn-lt"/>
                          <a:ea typeface="Times New Roman"/>
                          <a:cs typeface="Times New Roman"/>
                        </a:rPr>
                        <a:t>er</a:t>
                      </a:r>
                      <a:r>
                        <a:rPr lang="tr-TR" sz="1200" spc="-2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40" dirty="0">
                          <a:latin typeface="+mn-lt"/>
                          <a:ea typeface="Times New Roman"/>
                          <a:cs typeface="Times New Roman"/>
                        </a:rPr>
                        <a:t> </a:t>
                      </a:r>
                      <a:r>
                        <a:rPr lang="tr-TR" sz="1200" dirty="0">
                          <a:latin typeface="+mn-lt"/>
                          <a:ea typeface="Times New Roman"/>
                          <a:cs typeface="Times New Roman"/>
                        </a:rPr>
                        <a:t>ula</a:t>
                      </a:r>
                      <a:r>
                        <a:rPr lang="tr-TR" sz="1200" spc="-15" dirty="0">
                          <a:latin typeface="+mn-lt"/>
                          <a:ea typeface="Times New Roman"/>
                          <a:cs typeface="Times New Roman"/>
                        </a:rPr>
                        <a:t>ş</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aca</a:t>
                      </a:r>
                      <a:r>
                        <a:rPr lang="tr-TR" sz="1200" spc="-10"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de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uh</a:t>
                      </a:r>
                      <a:r>
                        <a:rPr lang="tr-TR" sz="1200" spc="10" dirty="0">
                          <a:latin typeface="+mn-lt"/>
                          <a:ea typeface="Times New Roman"/>
                          <a:cs typeface="Times New Roman"/>
                        </a:rPr>
                        <a:t>a</a:t>
                      </a:r>
                      <a:r>
                        <a:rPr lang="tr-TR" sz="1200" dirty="0">
                          <a:latin typeface="+mn-lt"/>
                          <a:ea typeface="Times New Roman"/>
                          <a:cs typeface="Times New Roman"/>
                        </a:rPr>
                        <a:t>fa</a:t>
                      </a:r>
                      <a:r>
                        <a:rPr lang="tr-TR" sz="1200" spc="-10" dirty="0">
                          <a:latin typeface="+mn-lt"/>
                          <a:ea typeface="Times New Roman"/>
                          <a:cs typeface="Times New Roman"/>
                        </a:rPr>
                        <a:t>z</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ed</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lnSpc>
                          <a:spcPts val="1230"/>
                        </a:lnSpc>
                        <a:spcAft>
                          <a:spcPts val="0"/>
                        </a:spcAft>
                      </a:pPr>
                      <a:r>
                        <a:rPr lang="tr-TR" sz="1200" dirty="0">
                          <a:latin typeface="+mn-lt"/>
                          <a:ea typeface="Times New Roman"/>
                          <a:cs typeface="Times New Roman"/>
                        </a:rPr>
                        <a:t>15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li</a:t>
                      </a:r>
                      <a:r>
                        <a:rPr lang="tr-TR" sz="1200" spc="-6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y</a:t>
                      </a:r>
                      <a:r>
                        <a:rPr lang="tr-TR" sz="1200" dirty="0">
                          <a:latin typeface="+mn-lt"/>
                          <a:ea typeface="Times New Roman"/>
                          <a:cs typeface="Times New Roman"/>
                        </a:rPr>
                        <a:t>ıda</a:t>
                      </a:r>
                      <a:r>
                        <a:rPr lang="tr-TR" sz="1200" spc="-6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el</a:t>
                      </a:r>
                      <a:r>
                        <a:rPr lang="tr-TR" sz="1200" spc="-5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ky</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dım</a:t>
                      </a:r>
                      <a:r>
                        <a:rPr lang="tr-TR" sz="1200" spc="-65" dirty="0">
                          <a:latin typeface="+mn-lt"/>
                          <a:ea typeface="Times New Roman"/>
                          <a:cs typeface="Times New Roman"/>
                        </a:rPr>
                        <a:t> </a:t>
                      </a:r>
                      <a:r>
                        <a:rPr lang="tr-TR" sz="1200" dirty="0">
                          <a:latin typeface="+mn-lt"/>
                          <a:ea typeface="Times New Roman"/>
                          <a:cs typeface="Times New Roman"/>
                        </a:rPr>
                        <a:t>sert</a:t>
                      </a:r>
                      <a:r>
                        <a:rPr lang="tr-TR" sz="1200" spc="-10" dirty="0">
                          <a:latin typeface="+mn-lt"/>
                          <a:ea typeface="Times New Roman"/>
                          <a:cs typeface="Times New Roman"/>
                        </a:rPr>
                        <a:t>i</a:t>
                      </a:r>
                      <a:r>
                        <a:rPr lang="tr-TR" sz="1200" dirty="0">
                          <a:latin typeface="+mn-lt"/>
                          <a:ea typeface="Times New Roman"/>
                          <a:cs typeface="Times New Roman"/>
                        </a:rPr>
                        <a:t>fi</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s</a:t>
                      </a:r>
                      <a:r>
                        <a:rPr lang="tr-TR" sz="1200" dirty="0">
                          <a:latin typeface="+mn-lt"/>
                          <a:ea typeface="Times New Roman"/>
                          <a:cs typeface="Times New Roman"/>
                        </a:rPr>
                        <a:t>ı</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5" dirty="0">
                          <a:latin typeface="+mn-lt"/>
                          <a:ea typeface="Times New Roman"/>
                          <a:cs typeface="Times New Roman"/>
                        </a:rPr>
                        <a:t> </a:t>
                      </a:r>
                      <a:r>
                        <a:rPr lang="tr-TR" sz="1200" dirty="0">
                          <a:latin typeface="+mn-lt"/>
                          <a:ea typeface="Times New Roman"/>
                          <a:cs typeface="Times New Roman"/>
                        </a:rPr>
                        <a:t>pe</a:t>
                      </a:r>
                      <a:r>
                        <a:rPr lang="tr-TR" sz="1200" spc="-10" dirty="0">
                          <a:latin typeface="+mn-lt"/>
                          <a:ea typeface="Times New Roman"/>
                          <a:cs typeface="Times New Roman"/>
                        </a:rPr>
                        <a:t>r</a:t>
                      </a:r>
                      <a:r>
                        <a:rPr lang="tr-TR" sz="1200" dirty="0">
                          <a:latin typeface="+mn-lt"/>
                          <a:ea typeface="Times New Roman"/>
                          <a:cs typeface="Times New Roman"/>
                        </a:rPr>
                        <a:t>son</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5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lnSpc>
                          <a:spcPts val="1230"/>
                        </a:lnSpc>
                        <a:spcAft>
                          <a:spcPts val="0"/>
                        </a:spcAft>
                      </a:pPr>
                      <a:r>
                        <a:rPr lang="tr-TR" sz="1200" dirty="0">
                          <a:latin typeface="+mn-lt"/>
                          <a:ea typeface="Times New Roman"/>
                          <a:cs typeface="Times New Roman"/>
                        </a:rPr>
                        <a:t>16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6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60" dirty="0">
                          <a:latin typeface="+mn-lt"/>
                          <a:ea typeface="Times New Roman"/>
                          <a:cs typeface="Times New Roman"/>
                        </a:rPr>
                        <a:t> </a:t>
                      </a:r>
                      <a:r>
                        <a:rPr lang="tr-TR" sz="1200" dirty="0">
                          <a:latin typeface="+mn-lt"/>
                          <a:ea typeface="Times New Roman"/>
                          <a:cs typeface="Times New Roman"/>
                        </a:rPr>
                        <a:t>u</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5" dirty="0">
                          <a:latin typeface="+mn-lt"/>
                          <a:ea typeface="Times New Roman"/>
                          <a:cs typeface="Times New Roman"/>
                        </a:rPr>
                        <a:t>ş</a:t>
                      </a:r>
                      <a:r>
                        <a:rPr lang="tr-TR" sz="1200" dirty="0">
                          <a:latin typeface="+mn-lt"/>
                          <a:ea typeface="Times New Roman"/>
                          <a:cs typeface="Times New Roman"/>
                        </a:rPr>
                        <a:t>ıl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en</a:t>
                      </a:r>
                      <a:r>
                        <a:rPr lang="tr-TR" sz="1200" spc="-65" dirty="0">
                          <a:latin typeface="+mn-lt"/>
                          <a:ea typeface="Times New Roman"/>
                          <a:cs typeface="Times New Roman"/>
                        </a:rPr>
                        <a:t> </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5" dirty="0">
                          <a:latin typeface="+mn-lt"/>
                          <a:ea typeface="Times New Roman"/>
                          <a:cs typeface="Times New Roman"/>
                        </a:rPr>
                        <a:t>f</a:t>
                      </a:r>
                      <a:r>
                        <a:rPr lang="tr-TR" sz="1200" dirty="0">
                          <a:latin typeface="+mn-lt"/>
                          <a:ea typeface="Times New Roman"/>
                          <a:cs typeface="Times New Roman"/>
                        </a:rPr>
                        <a:t>on</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8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40" dirty="0">
                          <a:latin typeface="+mn-lt"/>
                          <a:ea typeface="Times New Roman"/>
                          <a:cs typeface="Times New Roman"/>
                        </a:rPr>
                        <a:t> </a:t>
                      </a:r>
                      <a:r>
                        <a:rPr lang="tr-TR" sz="1200" dirty="0">
                          <a:latin typeface="+mn-lt"/>
                          <a:ea typeface="Times New Roman"/>
                          <a:cs typeface="Times New Roman"/>
                        </a:rPr>
                        <a:t>ç</a:t>
                      </a:r>
                      <a:r>
                        <a:rPr lang="tr-TR" sz="1200" spc="-10" dirty="0">
                          <a:latin typeface="+mn-lt"/>
                          <a:ea typeface="Times New Roman"/>
                          <a:cs typeface="Times New Roman"/>
                        </a:rPr>
                        <a:t>al</a:t>
                      </a:r>
                      <a:r>
                        <a:rPr lang="tr-TR" sz="1200" dirty="0">
                          <a:latin typeface="+mn-lt"/>
                          <a:ea typeface="Times New Roman"/>
                          <a:cs typeface="Times New Roman"/>
                        </a:rPr>
                        <a:t>ışa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6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k</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a:t>
                      </a:r>
                      <a:r>
                        <a:rPr lang="tr-TR" sz="1200" spc="-5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de</a:t>
                      </a:r>
                      <a:r>
                        <a:rPr lang="tr-TR" sz="1200" spc="-70" dirty="0">
                          <a:latin typeface="+mn-lt"/>
                          <a:ea typeface="Times New Roman"/>
                          <a:cs typeface="Times New Roman"/>
                        </a:rPr>
                        <a:t> </a:t>
                      </a:r>
                      <a:r>
                        <a:rPr lang="tr-TR" sz="1200" dirty="0">
                          <a:latin typeface="+mn-lt"/>
                          <a:ea typeface="Times New Roman"/>
                          <a:cs typeface="Times New Roman"/>
                        </a:rPr>
                        <a:t>as</a:t>
                      </a:r>
                      <a:r>
                        <a:rPr lang="tr-TR" sz="1200" spc="-10" dirty="0">
                          <a:latin typeface="+mn-lt"/>
                          <a:ea typeface="Times New Roman"/>
                          <a:cs typeface="Times New Roman"/>
                        </a:rPr>
                        <a:t>ı</a:t>
                      </a:r>
                      <a:r>
                        <a:rPr lang="tr-TR" sz="1200" dirty="0">
                          <a:latin typeface="+mn-lt"/>
                          <a:ea typeface="Times New Roman"/>
                          <a:cs typeface="Times New Roman"/>
                        </a:rPr>
                        <a:t>lı</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lnSpc>
                          <a:spcPts val="1230"/>
                        </a:lnSpc>
                        <a:spcAft>
                          <a:spcPts val="0"/>
                        </a:spcAft>
                      </a:pPr>
                      <a:r>
                        <a:rPr lang="tr-TR" sz="1200" dirty="0">
                          <a:latin typeface="+mn-lt"/>
                          <a:ea typeface="Times New Roman"/>
                          <a:cs typeface="Times New Roman"/>
                        </a:rPr>
                        <a:t>17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75" dirty="0">
                          <a:latin typeface="+mn-lt"/>
                          <a:ea typeface="Times New Roman"/>
                          <a:cs typeface="Times New Roman"/>
                        </a:rPr>
                        <a:t> </a:t>
                      </a:r>
                      <a:r>
                        <a:rPr lang="tr-TR" sz="1200" dirty="0">
                          <a:latin typeface="+mn-lt"/>
                          <a:ea typeface="Times New Roman"/>
                          <a:cs typeface="Times New Roman"/>
                        </a:rPr>
                        <a:t>to</a:t>
                      </a:r>
                      <a:r>
                        <a:rPr lang="tr-TR" sz="1200" spc="-15" dirty="0">
                          <a:latin typeface="+mn-lt"/>
                          <a:ea typeface="Times New Roman"/>
                          <a:cs typeface="Times New Roman"/>
                        </a:rPr>
                        <a:t>p</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70" dirty="0">
                          <a:latin typeface="+mn-lt"/>
                          <a:ea typeface="Times New Roman"/>
                          <a:cs typeface="Times New Roman"/>
                        </a:rPr>
                        <a:t> </a:t>
                      </a:r>
                      <a:r>
                        <a:rPr lang="tr-TR" sz="1200" dirty="0">
                          <a:latin typeface="+mn-lt"/>
                          <a:ea typeface="Times New Roman"/>
                          <a:cs typeface="Times New Roman"/>
                        </a:rPr>
                        <a:t>al</a:t>
                      </a:r>
                      <a:r>
                        <a:rPr lang="tr-TR" sz="1200" spc="-10" dirty="0">
                          <a:latin typeface="+mn-lt"/>
                          <a:ea typeface="Times New Roman"/>
                          <a:cs typeface="Times New Roman"/>
                        </a:rPr>
                        <a:t>a</a:t>
                      </a:r>
                      <a:r>
                        <a:rPr lang="tr-TR" sz="1200" dirty="0">
                          <a:latin typeface="+mn-lt"/>
                          <a:ea typeface="Times New Roman"/>
                          <a:cs typeface="Times New Roman"/>
                        </a:rPr>
                        <a:t>nı</a:t>
                      </a:r>
                      <a:r>
                        <a:rPr lang="tr-TR" sz="1200" spc="-60" dirty="0">
                          <a:latin typeface="+mn-lt"/>
                          <a:ea typeface="Times New Roman"/>
                          <a:cs typeface="Times New Roman"/>
                        </a:rPr>
                        <a:t> </a:t>
                      </a:r>
                      <a:r>
                        <a:rPr lang="tr-TR" sz="1200" spc="-15" dirty="0">
                          <a:latin typeface="+mn-lt"/>
                          <a:ea typeface="Times New Roman"/>
                          <a:cs typeface="Times New Roman"/>
                        </a:rPr>
                        <a:t>b</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5" dirty="0">
                          <a:latin typeface="+mn-lt"/>
                          <a:ea typeface="Times New Roman"/>
                          <a:cs typeface="Times New Roman"/>
                        </a:rPr>
                        <a:t>t</a:t>
                      </a:r>
                      <a:r>
                        <a:rPr lang="tr-TR" sz="1200" dirty="0">
                          <a:latin typeface="+mn-lt"/>
                          <a:ea typeface="Times New Roman"/>
                          <a:cs typeface="Times New Roman"/>
                        </a:rPr>
                        <a:t>ir</a:t>
                      </a:r>
                      <a:r>
                        <a:rPr lang="tr-TR" sz="1200" spc="-7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üm</a:t>
                      </a:r>
                      <a:r>
                        <a:rPr lang="tr-TR" sz="1200" spc="-8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60" dirty="0">
                          <a:latin typeface="+mn-lt"/>
                          <a:ea typeface="Times New Roman"/>
                          <a:cs typeface="Times New Roman"/>
                        </a:rPr>
                        <a:t> </a:t>
                      </a:r>
                      <a:r>
                        <a:rPr lang="tr-TR" sz="1200" dirty="0">
                          <a:latin typeface="+mn-lt"/>
                          <a:ea typeface="Times New Roman"/>
                          <a:cs typeface="Times New Roman"/>
                        </a:rPr>
                        <a:t>çalı</a:t>
                      </a:r>
                      <a:r>
                        <a:rPr lang="tr-TR" sz="1200" spc="-20" dirty="0">
                          <a:latin typeface="+mn-lt"/>
                          <a:ea typeface="Times New Roman"/>
                          <a:cs typeface="Times New Roman"/>
                        </a:rPr>
                        <a:t>ş</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6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75" dirty="0">
                          <a:latin typeface="+mn-lt"/>
                          <a:ea typeface="Times New Roman"/>
                          <a:cs typeface="Times New Roman"/>
                        </a:rPr>
                        <a:t> </a:t>
                      </a:r>
                      <a:r>
                        <a:rPr lang="tr-TR" sz="1200" dirty="0">
                          <a:latin typeface="+mn-lt"/>
                          <a:ea typeface="Times New Roman"/>
                          <a:cs typeface="Times New Roman"/>
                        </a:rPr>
                        <a:t>ta</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ından</a:t>
                      </a:r>
                      <a:r>
                        <a:rPr lang="tr-TR" sz="1200" spc="-75" dirty="0">
                          <a:latin typeface="+mn-lt"/>
                          <a:ea typeface="Times New Roman"/>
                          <a:cs typeface="Times New Roman"/>
                        </a:rPr>
                        <a:t> </a:t>
                      </a:r>
                      <a:r>
                        <a:rPr lang="tr-TR" sz="1200" dirty="0">
                          <a:latin typeface="+mn-lt"/>
                          <a:ea typeface="Times New Roman"/>
                          <a:cs typeface="Times New Roman"/>
                        </a:rPr>
                        <a:t>bi</a:t>
                      </a:r>
                      <a:r>
                        <a:rPr lang="tr-TR" sz="1200" spc="-10" dirty="0">
                          <a:latin typeface="+mn-lt"/>
                          <a:ea typeface="Times New Roman"/>
                          <a:cs typeface="Times New Roman"/>
                        </a:rPr>
                        <a:t>l</a:t>
                      </a:r>
                      <a:r>
                        <a:rPr lang="tr-TR" sz="1200" dirty="0">
                          <a:latin typeface="+mn-lt"/>
                          <a:ea typeface="Times New Roman"/>
                          <a:cs typeface="Times New Roman"/>
                        </a:rPr>
                        <a:t>in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860">
                <a:tc>
                  <a:txBody>
                    <a:bodyPr/>
                    <a:lstStyle/>
                    <a:p>
                      <a:pPr marL="64770" algn="ctr">
                        <a:lnSpc>
                          <a:spcPts val="1230"/>
                        </a:lnSpc>
                        <a:spcAft>
                          <a:spcPts val="0"/>
                        </a:spcAft>
                      </a:pPr>
                      <a:r>
                        <a:rPr lang="tr-TR" sz="1200" dirty="0">
                          <a:latin typeface="+mn-lt"/>
                          <a:ea typeface="Times New Roman"/>
                          <a:cs typeface="Times New Roman"/>
                        </a:rPr>
                        <a:t>18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8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öne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iriş,</a:t>
                      </a:r>
                      <a:r>
                        <a:rPr lang="tr-TR" sz="1200" spc="-8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7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6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resin</a:t>
                      </a:r>
                      <a:r>
                        <a:rPr lang="tr-TR" sz="1200" spc="-15" dirty="0">
                          <a:latin typeface="+mn-lt"/>
                          <a:ea typeface="Times New Roman"/>
                          <a:cs typeface="Times New Roman"/>
                        </a:rPr>
                        <a:t>d</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spc="-10" dirty="0">
                          <a:latin typeface="+mn-lt"/>
                          <a:ea typeface="Times New Roman"/>
                          <a:cs typeface="Times New Roman"/>
                        </a:rPr>
                        <a:t>i</a:t>
                      </a:r>
                      <a:r>
                        <a:rPr lang="tr-TR" sz="1200" dirty="0">
                          <a:latin typeface="+mn-lt"/>
                          <a:ea typeface="Times New Roman"/>
                          <a:cs typeface="Times New Roman"/>
                        </a:rPr>
                        <a:t>nin</a:t>
                      </a:r>
                      <a:r>
                        <a:rPr lang="tr-TR" sz="1200" spc="-55" dirty="0">
                          <a:latin typeface="+mn-lt"/>
                          <a:ea typeface="Times New Roman"/>
                          <a:cs typeface="Times New Roman"/>
                        </a:rPr>
                        <a:t> </a:t>
                      </a:r>
                      <a:r>
                        <a:rPr lang="tr-TR" sz="1200" spc="-10" dirty="0">
                          <a:latin typeface="+mn-lt"/>
                          <a:ea typeface="Times New Roman"/>
                          <a:cs typeface="Times New Roman"/>
                        </a:rPr>
                        <a:t>s</a:t>
                      </a:r>
                      <a:r>
                        <a:rPr lang="tr-TR" sz="1200" dirty="0">
                          <a:latin typeface="+mn-lt"/>
                          <a:ea typeface="Times New Roman"/>
                          <a:cs typeface="Times New Roman"/>
                        </a:rPr>
                        <a:t>a</a:t>
                      </a:r>
                      <a:r>
                        <a:rPr lang="tr-TR" sz="1200" spc="-10" dirty="0">
                          <a:latin typeface="+mn-lt"/>
                          <a:ea typeface="Times New Roman"/>
                          <a:cs typeface="Times New Roman"/>
                        </a:rPr>
                        <a:t>ğ</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asına</a:t>
                      </a:r>
                      <a:r>
                        <a:rPr lang="tr-TR" sz="1200" spc="-70" dirty="0">
                          <a:latin typeface="+mn-lt"/>
                          <a:ea typeface="Times New Roman"/>
                          <a:cs typeface="Times New Roman"/>
                        </a:rPr>
                        <a:t> </a:t>
                      </a:r>
                      <a:r>
                        <a:rPr lang="tr-TR" sz="1200" spc="-10" dirty="0">
                          <a:latin typeface="+mn-lt"/>
                          <a:ea typeface="Times New Roman"/>
                          <a:cs typeface="Times New Roman"/>
                        </a:rPr>
                        <a:t>y</a:t>
                      </a:r>
                      <a:r>
                        <a:rPr lang="tr-TR" sz="1200" dirty="0">
                          <a:latin typeface="+mn-lt"/>
                          <a:ea typeface="Times New Roman"/>
                          <a:cs typeface="Times New Roman"/>
                        </a:rPr>
                        <a:t>öne</a:t>
                      </a:r>
                      <a:r>
                        <a:rPr lang="tr-TR" sz="1200" spc="-10" dirty="0">
                          <a:latin typeface="+mn-lt"/>
                          <a:ea typeface="Times New Roman"/>
                          <a:cs typeface="Times New Roman"/>
                        </a:rPr>
                        <a:t>l</a:t>
                      </a:r>
                      <a:r>
                        <a:rPr lang="tr-TR" sz="1200" dirty="0">
                          <a:latin typeface="+mn-lt"/>
                          <a:ea typeface="Times New Roman"/>
                          <a:cs typeface="Times New Roman"/>
                        </a:rPr>
                        <a:t>ik</a:t>
                      </a:r>
                      <a:r>
                        <a:rPr lang="tr-TR" sz="1200" spc="-8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3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7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8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85"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endParaRPr lang="tr-TR" sz="1200" dirty="0">
                        <a:latin typeface="+mn-lt"/>
                        <a:ea typeface="Calibri"/>
                        <a:cs typeface="Times New Roman"/>
                      </a:endParaRPr>
                    </a:p>
                    <a:p>
                      <a:pPr marL="72000">
                        <a:lnSpc>
                          <a:spcPts val="1260"/>
                        </a:lnSpc>
                        <a:spcAft>
                          <a:spcPts val="0"/>
                        </a:spcAft>
                      </a:pPr>
                      <a:r>
                        <a:rPr lang="tr-TR" sz="1200" spc="-15" dirty="0">
                          <a:latin typeface="+mn-lt"/>
                          <a:ea typeface="Times New Roman"/>
                          <a:cs typeface="Times New Roman"/>
                        </a:rPr>
                        <a:t>Kurum</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urulu</a:t>
                      </a:r>
                      <a:r>
                        <a:rPr lang="tr-TR" sz="1200" spc="-15" dirty="0">
                          <a:latin typeface="+mn-lt"/>
                          <a:ea typeface="Times New Roman"/>
                          <a:cs typeface="Times New Roman"/>
                        </a:rPr>
                        <a:t>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rla</a:t>
                      </a:r>
                      <a:r>
                        <a:rPr lang="tr-TR" sz="1200" spc="-6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b</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de</a:t>
                      </a:r>
                      <a:r>
                        <a:rPr lang="tr-TR" sz="1200" spc="-10" dirty="0">
                          <a:latin typeface="+mn-lt"/>
                          <a:ea typeface="Times New Roman"/>
                          <a:cs typeface="Times New Roman"/>
                        </a:rPr>
                        <a:t>d</a:t>
                      </a:r>
                      <a:r>
                        <a:rPr lang="tr-TR" sz="1200" dirty="0">
                          <a:latin typeface="+mn-lt"/>
                          <a:ea typeface="Times New Roman"/>
                          <a:cs typeface="Times New Roman"/>
                        </a:rPr>
                        <a:t>ir</a:t>
                      </a:r>
                      <a:r>
                        <a:rPr lang="tr-TR" sz="1200" spc="-60" dirty="0">
                          <a:latin typeface="+mn-lt"/>
                          <a:ea typeface="Times New Roman"/>
                          <a:cs typeface="Times New Roman"/>
                        </a:rPr>
                        <a:t> </a:t>
                      </a:r>
                      <a:r>
                        <a:rPr lang="tr-TR" sz="1200" dirty="0">
                          <a:latin typeface="+mn-lt"/>
                          <a:ea typeface="Times New Roman"/>
                          <a:cs typeface="Times New Roman"/>
                        </a:rPr>
                        <a:t>(</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a:t>
                      </a:r>
                      <a:r>
                        <a:rPr lang="tr-TR" sz="1200" spc="-55" dirty="0">
                          <a:latin typeface="+mn-lt"/>
                          <a:ea typeface="Times New Roman"/>
                          <a:cs typeface="Times New Roman"/>
                        </a:rPr>
                        <a:t> </a:t>
                      </a:r>
                      <a:r>
                        <a:rPr lang="tr-TR" sz="1200" spc="5"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a:t>
                      </a:r>
                      <a:r>
                        <a:rPr lang="tr-TR" sz="1200" spc="-50" dirty="0">
                          <a:latin typeface="+mn-lt"/>
                          <a:ea typeface="Times New Roman"/>
                          <a:cs typeface="Times New Roman"/>
                        </a:rPr>
                        <a:t> </a:t>
                      </a:r>
                      <a:r>
                        <a:rPr lang="tr-TR" sz="1200" dirty="0">
                          <a:latin typeface="+mn-lt"/>
                          <a:ea typeface="Times New Roman"/>
                          <a:cs typeface="Times New Roman"/>
                        </a:rPr>
                        <a:t>ser</a:t>
                      </a:r>
                      <a:r>
                        <a:rPr lang="tr-TR" sz="1200" spc="-15" dirty="0">
                          <a:latin typeface="+mn-lt"/>
                          <a:ea typeface="Times New Roman"/>
                          <a:cs typeface="Times New Roman"/>
                        </a:rPr>
                        <a:t>v</a:t>
                      </a:r>
                      <a:r>
                        <a:rPr lang="tr-TR" sz="1200" dirty="0">
                          <a:latin typeface="+mn-lt"/>
                          <a:ea typeface="Times New Roman"/>
                          <a:cs typeface="Times New Roman"/>
                        </a:rPr>
                        <a:t>is</a:t>
                      </a:r>
                      <a:r>
                        <a:rPr lang="tr-TR" sz="1200" spc="-5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ri</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t>
                      </a:r>
                      <a:r>
                        <a:rPr lang="tr-TR" sz="1200" spc="-5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ik</a:t>
                      </a:r>
                      <a:r>
                        <a:rPr lang="tr-TR" sz="1200" spc="-6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5" dirty="0">
                          <a:latin typeface="+mn-lt"/>
                          <a:ea typeface="Times New Roman"/>
                          <a:cs typeface="Times New Roman"/>
                        </a:rPr>
                        <a:t> </a:t>
                      </a:r>
                      <a:r>
                        <a:rPr lang="tr-TR" sz="1200" dirty="0">
                          <a:latin typeface="+mn-lt"/>
                          <a:ea typeface="Times New Roman"/>
                          <a:cs typeface="Times New Roman"/>
                        </a:rPr>
                        <a:t>si</a:t>
                      </a:r>
                      <a:r>
                        <a:rPr lang="tr-TR" sz="1200" spc="-10" dirty="0">
                          <a:latin typeface="+mn-lt"/>
                          <a:ea typeface="Times New Roman"/>
                          <a:cs typeface="Times New Roman"/>
                        </a:rPr>
                        <a:t>s</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4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a:t>
                      </a:r>
                      <a:r>
                        <a:rPr lang="tr-TR" sz="1200" spc="45" dirty="0">
                          <a:latin typeface="+mn-lt"/>
                          <a:ea typeface="Times New Roman"/>
                          <a:cs typeface="Times New Roman"/>
                        </a:rPr>
                        <a:t>i</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37">
                <a:tc>
                  <a:txBody>
                    <a:bodyPr/>
                    <a:lstStyle/>
                    <a:p>
                      <a:pPr marL="64770" algn="ctr">
                        <a:lnSpc>
                          <a:spcPts val="1230"/>
                        </a:lnSpc>
                        <a:spcAft>
                          <a:spcPts val="0"/>
                        </a:spcAft>
                      </a:pPr>
                      <a:r>
                        <a:rPr lang="tr-TR" sz="1200" dirty="0">
                          <a:latin typeface="+mn-lt"/>
                          <a:ea typeface="Times New Roman"/>
                          <a:cs typeface="Times New Roman"/>
                        </a:rPr>
                        <a:t>19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5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er</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5" dirty="0">
                          <a:latin typeface="+mn-lt"/>
                          <a:ea typeface="Times New Roman"/>
                          <a:cs typeface="Times New Roman"/>
                        </a:rPr>
                        <a:t>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5" dirty="0">
                          <a:latin typeface="+mn-lt"/>
                          <a:ea typeface="Times New Roman"/>
                          <a:cs typeface="Times New Roman"/>
                        </a:rPr>
                        <a:t>k</a:t>
                      </a:r>
                      <a:r>
                        <a:rPr lang="tr-TR" sz="1200" dirty="0">
                          <a:latin typeface="+mn-lt"/>
                          <a:ea typeface="Times New Roman"/>
                          <a:cs typeface="Times New Roman"/>
                        </a:rPr>
                        <a:t>ile</a:t>
                      </a:r>
                      <a:r>
                        <a:rPr lang="tr-TR" sz="1200" spc="-10" dirty="0">
                          <a:latin typeface="+mn-lt"/>
                          <a:ea typeface="Times New Roman"/>
                          <a:cs typeface="Times New Roman"/>
                        </a:rPr>
                        <a:t>n</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30"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a:t>
                      </a:r>
                      <a:r>
                        <a:rPr lang="tr-TR" sz="1200" spc="-10"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50" dirty="0">
                          <a:latin typeface="+mn-lt"/>
                          <a:ea typeface="Times New Roman"/>
                          <a:cs typeface="Times New Roman"/>
                        </a:rPr>
                        <a:t> </a:t>
                      </a:r>
                      <a:r>
                        <a:rPr lang="tr-TR" sz="1200" spc="5" dirty="0">
                          <a:latin typeface="+mn-lt"/>
                          <a:ea typeface="Times New Roman"/>
                          <a:cs typeface="Times New Roman"/>
                        </a:rPr>
                        <a:t>(</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hç</a:t>
                      </a:r>
                      <a:r>
                        <a:rPr lang="tr-TR" sz="1200" spc="-10" dirty="0">
                          <a:latin typeface="+mn-lt"/>
                          <a:ea typeface="Times New Roman"/>
                          <a:cs typeface="Times New Roman"/>
                        </a:rPr>
                        <a:t>e</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ı</a:t>
                      </a:r>
                      <a:r>
                        <a:rPr lang="tr-TR" sz="1200" spc="-45" dirty="0">
                          <a:latin typeface="+mn-lt"/>
                          <a:ea typeface="Times New Roman"/>
                          <a:cs typeface="Times New Roman"/>
                        </a:rPr>
                        <a:t> </a:t>
                      </a:r>
                      <a:r>
                        <a:rPr lang="tr-TR" sz="1200" dirty="0">
                          <a:latin typeface="+mn-lt"/>
                          <a:ea typeface="Times New Roman"/>
                          <a:cs typeface="Times New Roman"/>
                        </a:rPr>
                        <a:t>dâhil)</a:t>
                      </a:r>
                      <a:r>
                        <a:rPr lang="tr-TR" sz="1200" spc="-60" dirty="0">
                          <a:latin typeface="+mn-lt"/>
                          <a:ea typeface="Times New Roman"/>
                          <a:cs typeface="Times New Roman"/>
                        </a:rPr>
                        <a:t> </a:t>
                      </a:r>
                      <a:r>
                        <a:rPr lang="tr-TR" sz="1200" dirty="0">
                          <a:latin typeface="+mn-lt"/>
                          <a:ea typeface="Times New Roman"/>
                          <a:cs typeface="Times New Roman"/>
                        </a:rPr>
                        <a:t>tüt</a:t>
                      </a:r>
                      <a:r>
                        <a:rPr lang="tr-TR" sz="1200" spc="-15" dirty="0">
                          <a:latin typeface="+mn-lt"/>
                          <a:ea typeface="Times New Roman"/>
                          <a:cs typeface="Times New Roman"/>
                        </a:rPr>
                        <a:t>ü</a:t>
                      </a:r>
                      <a:r>
                        <a:rPr lang="tr-TR" sz="1200" dirty="0">
                          <a:latin typeface="+mn-lt"/>
                          <a:ea typeface="Times New Roman"/>
                          <a:cs typeface="Times New Roman"/>
                        </a:rPr>
                        <a:t>n</a:t>
                      </a:r>
                      <a:r>
                        <a:rPr lang="tr-TR" sz="1200" spc="-50" dirty="0">
                          <a:latin typeface="+mn-lt"/>
                          <a:ea typeface="Times New Roman"/>
                          <a:cs typeface="Times New Roman"/>
                        </a:rPr>
                        <a:t> </a:t>
                      </a:r>
                      <a:r>
                        <a:rPr lang="tr-TR" sz="1200" dirty="0">
                          <a:latin typeface="+mn-lt"/>
                          <a:ea typeface="Times New Roman"/>
                          <a:cs typeface="Times New Roman"/>
                        </a:rPr>
                        <a:t>ü</a:t>
                      </a:r>
                      <a:r>
                        <a:rPr lang="tr-TR" sz="1200" spc="-10" dirty="0">
                          <a:latin typeface="+mn-lt"/>
                          <a:ea typeface="Times New Roman"/>
                          <a:cs typeface="Times New Roman"/>
                        </a:rPr>
                        <a:t>r</a:t>
                      </a:r>
                      <a:r>
                        <a:rPr lang="tr-TR" sz="1200" dirty="0">
                          <a:latin typeface="+mn-lt"/>
                          <a:ea typeface="Times New Roman"/>
                          <a:cs typeface="Times New Roman"/>
                        </a:rPr>
                        <a:t>ün</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21" name="Rectangle 1"/>
          <p:cNvSpPr>
            <a:spLocks noChangeArrowheads="1"/>
          </p:cNvSpPr>
          <p:nvPr/>
        </p:nvSpPr>
        <p:spPr bwMode="auto">
          <a:xfrm>
            <a:off x="478581" y="6335742"/>
            <a:ext cx="10585177"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NOT: </a:t>
            </a:r>
            <a:r>
              <a:rPr lang="tr-TR" sz="1100" dirty="0" smtClean="0">
                <a:latin typeface="+mn-lt"/>
              </a:rPr>
              <a:t>Değerlendirmelerde okul/kurum ve eklentileri (pansiyon, yemekhane, kantin, büfe, çay ocağı, atölye vb.) dikkate alınacaktır</a:t>
            </a: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tr-TR" sz="1800" b="0" i="0" u="none" strike="noStrike" cap="none" normalizeH="0" baseline="0" dirty="0" smtClean="0">
              <a:ln>
                <a:noFill/>
              </a:ln>
              <a:solidFill>
                <a:schemeClr val="tx1"/>
              </a:solidFill>
              <a:effectLst/>
              <a:latin typeface="+mn-lt"/>
              <a:cs typeface="Arial" pitchFamily="34" charset="0"/>
            </a:endParaRPr>
          </a:p>
        </p:txBody>
      </p:sp>
      <p:sp>
        <p:nvSpPr>
          <p:cNvPr id="56322" name="Rectangle 2"/>
          <p:cNvSpPr>
            <a:spLocks noChangeArrowheads="1"/>
          </p:cNvSpPr>
          <p:nvPr/>
        </p:nvSpPr>
        <p:spPr bwMode="auto">
          <a:xfrm>
            <a:off x="478583" y="839415"/>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tr-TR" sz="1400" b="1" i="0" u="none" strike="noStrike" cap="none" normalizeH="0" baseline="0" dirty="0" smtClean="0">
                <a:ln>
                  <a:noFill/>
                </a:ln>
                <a:solidFill>
                  <a:schemeClr val="tx1"/>
                </a:solidFill>
                <a:effectLst/>
                <a:latin typeface="+mn-lt"/>
                <a:ea typeface="Calibri" pitchFamily="34" charset="0"/>
                <a:cs typeface="Times New Roman" pitchFamily="18" charset="0"/>
              </a:rPr>
              <a:t>3b. </a:t>
            </a:r>
            <a:r>
              <a:rPr lang="tr-TR" sz="1400" b="1" dirty="0" smtClean="0">
                <a:latin typeface="+mn-lt"/>
              </a:rPr>
              <a:t>Sağlıklı ve Güvenli Okul Çevresi</a:t>
            </a:r>
            <a:endParaRPr kumimoji="0" lang="tr-TR" sz="2000" b="1"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4" name="3 Tablo"/>
          <p:cNvGraphicFramePr>
            <a:graphicFrameLocks noGrp="1"/>
          </p:cNvGraphicFramePr>
          <p:nvPr/>
        </p:nvGraphicFramePr>
        <p:xfrm>
          <a:off x="478583" y="1196748"/>
          <a:ext cx="11377264" cy="5040563"/>
        </p:xfrm>
        <a:graphic>
          <a:graphicData uri="http://schemas.openxmlformats.org/drawingml/2006/table">
            <a:tbl>
              <a:tblPr/>
              <a:tblGrid>
                <a:gridCol w="420716"/>
                <a:gridCol w="10174362"/>
                <a:gridCol w="782186"/>
              </a:tblGrid>
              <a:tr h="471052">
                <a:tc>
                  <a:txBody>
                    <a:bodyPr/>
                    <a:lstStyle/>
                    <a:p>
                      <a:pPr>
                        <a:lnSpc>
                          <a:spcPts val="600"/>
                        </a:lnSpc>
                        <a:spcAft>
                          <a:spcPts val="0"/>
                        </a:spcAft>
                      </a:pPr>
                      <a:endParaRPr lang="tr-TR" sz="1200" dirty="0">
                        <a:latin typeface="+mn-lt"/>
                        <a:ea typeface="Calibri"/>
                        <a:cs typeface="Times New Roman"/>
                      </a:endParaRPr>
                    </a:p>
                    <a:p>
                      <a:pPr marL="64770">
                        <a:spcAft>
                          <a:spcPts val="0"/>
                        </a:spcAft>
                      </a:pPr>
                      <a:r>
                        <a:rPr lang="tr-TR" sz="1200" spc="-5" dirty="0">
                          <a:latin typeface="+mn-lt"/>
                          <a:ea typeface="Times New Roman"/>
                          <a:cs typeface="Times New Roman"/>
                        </a:rPr>
                        <a:t>No</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dirty="0">
                          <a:latin typeface="+mn-lt"/>
                          <a:ea typeface="Times New Roman"/>
                          <a:cs typeface="Times New Roman"/>
                        </a:rPr>
                        <a:t>E</a:t>
                      </a:r>
                      <a:r>
                        <a:rPr lang="tr-TR" sz="1200" spc="-15" dirty="0">
                          <a:latin typeface="+mn-lt"/>
                          <a:ea typeface="Times New Roman"/>
                          <a:cs typeface="Times New Roman"/>
                        </a:rPr>
                        <a:t>v</a:t>
                      </a:r>
                      <a:r>
                        <a:rPr lang="tr-TR" sz="1200" dirty="0">
                          <a:latin typeface="+mn-lt"/>
                          <a:ea typeface="Times New Roman"/>
                          <a:cs typeface="Times New Roman"/>
                        </a:rPr>
                        <a:t>et</a:t>
                      </a:r>
                      <a:r>
                        <a:rPr lang="tr-TR" sz="1200" spc="5" dirty="0">
                          <a:latin typeface="+mn-lt"/>
                          <a:ea typeface="Times New Roman"/>
                          <a:cs typeface="Times New Roman"/>
                        </a:rPr>
                        <a:t> </a:t>
                      </a:r>
                      <a:r>
                        <a:rPr lang="tr-TR" sz="1200" dirty="0">
                          <a:latin typeface="+mn-lt"/>
                          <a:ea typeface="Times New Roman"/>
                          <a:cs typeface="Times New Roman"/>
                        </a:rPr>
                        <a:t>(E)</a:t>
                      </a:r>
                      <a:endParaRPr lang="tr-TR" sz="1200" dirty="0">
                        <a:latin typeface="+mn-lt"/>
                        <a:ea typeface="Calibri"/>
                        <a:cs typeface="Times New Roman"/>
                      </a:endParaRPr>
                    </a:p>
                    <a:p>
                      <a:pPr marL="64770">
                        <a:lnSpc>
                          <a:spcPts val="1260"/>
                        </a:lnSpc>
                        <a:spcAft>
                          <a:spcPts val="0"/>
                        </a:spcAft>
                      </a:pPr>
                      <a:r>
                        <a:rPr lang="tr-TR" sz="1200" spc="-10" dirty="0">
                          <a:latin typeface="+mn-lt"/>
                          <a:ea typeface="Times New Roman"/>
                          <a:cs typeface="Times New Roman"/>
                        </a:rPr>
                        <a:t>H</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ır(</a:t>
                      </a:r>
                      <a:r>
                        <a:rPr lang="tr-TR" sz="1200" spc="-10" dirty="0">
                          <a:latin typeface="+mn-lt"/>
                          <a:ea typeface="Times New Roman"/>
                          <a:cs typeface="Times New Roman"/>
                        </a:rPr>
                        <a:t>H</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spcBef>
                          <a:spcPts val="14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3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5" dirty="0">
                          <a:latin typeface="+mn-lt"/>
                          <a:ea typeface="Times New Roman"/>
                          <a:cs typeface="Times New Roman"/>
                        </a:rPr>
                        <a:t> </a:t>
                      </a:r>
                      <a:r>
                        <a:rPr lang="tr-TR" sz="1200" dirty="0">
                          <a:latin typeface="+mn-lt"/>
                          <a:ea typeface="Times New Roman"/>
                          <a:cs typeface="Times New Roman"/>
                        </a:rPr>
                        <a:t>Pla</a:t>
                      </a:r>
                      <a:r>
                        <a:rPr lang="tr-TR" sz="1200" spc="-15" dirty="0">
                          <a:latin typeface="+mn-lt"/>
                          <a:ea typeface="Times New Roman"/>
                          <a:cs typeface="Times New Roman"/>
                        </a:rPr>
                        <a:t>n</a:t>
                      </a:r>
                      <a:r>
                        <a:rPr lang="tr-TR" sz="1200" dirty="0">
                          <a:latin typeface="+mn-lt"/>
                          <a:ea typeface="Times New Roman"/>
                          <a:cs typeface="Times New Roman"/>
                        </a:rPr>
                        <a:t>ında</a:t>
                      </a:r>
                      <a:r>
                        <a:rPr lang="tr-TR" sz="1200" spc="-4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35"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s</a:t>
                      </a:r>
                      <a:r>
                        <a:rPr lang="tr-TR" sz="1200" dirty="0">
                          <a:latin typeface="+mn-lt"/>
                          <a:ea typeface="Times New Roman"/>
                          <a:cs typeface="Times New Roman"/>
                        </a:rPr>
                        <a:t>len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h</a:t>
                      </a:r>
                      <a:r>
                        <a:rPr lang="tr-TR" sz="1200" spc="5" dirty="0">
                          <a:latin typeface="+mn-lt"/>
                          <a:ea typeface="Times New Roman"/>
                          <a:cs typeface="Times New Roman"/>
                        </a:rPr>
                        <a:t>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ini</a:t>
                      </a:r>
                      <a:r>
                        <a:rPr lang="tr-TR" sz="1200" spc="-5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en</a:t>
                      </a:r>
                      <a:r>
                        <a:rPr lang="tr-TR" sz="1200" spc="-45" dirty="0">
                          <a:latin typeface="+mn-lt"/>
                          <a:ea typeface="Times New Roman"/>
                          <a:cs typeface="Times New Roman"/>
                        </a:rPr>
                        <a:t> </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aç</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hede</a:t>
                      </a:r>
                      <a:r>
                        <a:rPr lang="tr-TR" sz="1200" spc="-10" dirty="0">
                          <a:latin typeface="+mn-lt"/>
                          <a:ea typeface="Times New Roman"/>
                          <a:cs typeface="Times New Roman"/>
                        </a:rPr>
                        <a:t>f</a:t>
                      </a:r>
                      <a:r>
                        <a:rPr lang="tr-TR" sz="1200" dirty="0">
                          <a:latin typeface="+mn-lt"/>
                          <a:ea typeface="Times New Roman"/>
                          <a:cs typeface="Times New Roman"/>
                        </a:rPr>
                        <a:t>ler</a:t>
                      </a:r>
                      <a:r>
                        <a:rPr lang="tr-TR" sz="1200" spc="-45"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rl</a:t>
                      </a:r>
                      <a:r>
                        <a:rPr lang="tr-TR" sz="1200" dirty="0">
                          <a:latin typeface="+mn-lt"/>
                          <a:ea typeface="Times New Roman"/>
                          <a:cs typeface="Times New Roman"/>
                        </a:rPr>
                        <a:t>en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5"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spcBef>
                          <a:spcPts val="14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140" dirty="0">
                          <a:latin typeface="+mn-lt"/>
                          <a:ea typeface="Times New Roman"/>
                          <a:cs typeface="Times New Roman"/>
                        </a:rPr>
                        <a:t> </a:t>
                      </a:r>
                      <a:r>
                        <a:rPr lang="tr-TR" sz="1200" dirty="0">
                          <a:latin typeface="+mn-lt"/>
                          <a:ea typeface="Times New Roman"/>
                          <a:cs typeface="Times New Roman"/>
                        </a:rPr>
                        <a:t>çalışa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13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spc="-10"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12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aşam</a:t>
                      </a:r>
                      <a:r>
                        <a:rPr lang="tr-TR" sz="1200" spc="-140" dirty="0">
                          <a:latin typeface="+mn-lt"/>
                          <a:ea typeface="Times New Roman"/>
                          <a:cs typeface="Times New Roman"/>
                        </a:rPr>
                        <a:t> </a:t>
                      </a:r>
                      <a:r>
                        <a:rPr lang="tr-TR" sz="1200" dirty="0">
                          <a:latin typeface="+mn-lt"/>
                          <a:ea typeface="Times New Roman"/>
                          <a:cs typeface="Times New Roman"/>
                        </a:rPr>
                        <a:t>ta</a:t>
                      </a:r>
                      <a:r>
                        <a:rPr lang="tr-TR" sz="1200" spc="5" dirty="0">
                          <a:latin typeface="+mn-lt"/>
                          <a:ea typeface="Times New Roman"/>
                          <a:cs typeface="Times New Roman"/>
                        </a:rPr>
                        <a:t>r</a:t>
                      </a:r>
                      <a:r>
                        <a:rPr lang="tr-TR" sz="1200" spc="-10" dirty="0">
                          <a:latin typeface="+mn-lt"/>
                          <a:ea typeface="Times New Roman"/>
                          <a:cs typeface="Times New Roman"/>
                        </a:rPr>
                        <a:t>z</a:t>
                      </a:r>
                      <a:r>
                        <a:rPr lang="tr-TR" sz="1200"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ı</a:t>
                      </a:r>
                      <a:r>
                        <a:rPr lang="tr-TR" sz="1200" spc="-1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130" dirty="0">
                          <a:latin typeface="+mn-lt"/>
                          <a:ea typeface="Times New Roman"/>
                          <a:cs typeface="Times New Roman"/>
                        </a:rPr>
                        <a:t> </a:t>
                      </a:r>
                      <a:r>
                        <a:rPr lang="tr-TR" sz="1200" dirty="0">
                          <a:latin typeface="+mn-lt"/>
                          <a:ea typeface="Times New Roman"/>
                          <a:cs typeface="Times New Roman"/>
                        </a:rPr>
                        <a:t>sa</a:t>
                      </a:r>
                      <a:r>
                        <a:rPr lang="tr-TR" sz="1200" spc="-10" dirty="0">
                          <a:latin typeface="+mn-lt"/>
                          <a:ea typeface="Times New Roman"/>
                          <a:cs typeface="Times New Roman"/>
                        </a:rPr>
                        <a:t>ğ</a:t>
                      </a:r>
                      <a:r>
                        <a:rPr lang="tr-TR" sz="1200" dirty="0">
                          <a:latin typeface="+mn-lt"/>
                          <a:ea typeface="Times New Roman"/>
                          <a:cs typeface="Times New Roman"/>
                        </a:rPr>
                        <a:t>lı</a:t>
                      </a:r>
                      <a:r>
                        <a:rPr lang="tr-TR" sz="1200" spc="-15" dirty="0">
                          <a:latin typeface="+mn-lt"/>
                          <a:ea typeface="Times New Roman"/>
                          <a:cs typeface="Times New Roman"/>
                        </a:rPr>
                        <a:t>k</a:t>
                      </a:r>
                      <a:r>
                        <a:rPr lang="tr-TR" sz="1200" spc="-10" dirty="0">
                          <a:latin typeface="+mn-lt"/>
                          <a:ea typeface="Times New Roman"/>
                          <a:cs typeface="Times New Roman"/>
                        </a:rPr>
                        <a:t>l</a:t>
                      </a:r>
                      <a:r>
                        <a:rPr lang="tr-TR" sz="1200" dirty="0">
                          <a:latin typeface="+mn-lt"/>
                          <a:ea typeface="Times New Roman"/>
                          <a:cs typeface="Times New Roman"/>
                        </a:rPr>
                        <a:t>ı</a:t>
                      </a:r>
                      <a:r>
                        <a:rPr lang="tr-TR" sz="1200" spc="-120"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s</a:t>
                      </a:r>
                      <a:r>
                        <a:rPr lang="tr-TR" sz="1200" dirty="0">
                          <a:latin typeface="+mn-lt"/>
                          <a:ea typeface="Times New Roman"/>
                          <a:cs typeface="Times New Roman"/>
                        </a:rPr>
                        <a:t>len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y</a:t>
                      </a:r>
                      <a:r>
                        <a:rPr lang="tr-TR" sz="1200" dirty="0">
                          <a:latin typeface="+mn-lt"/>
                          <a:ea typeface="Times New Roman"/>
                          <a:cs typeface="Times New Roman"/>
                        </a:rPr>
                        <a:t>i</a:t>
                      </a:r>
                      <a:r>
                        <a:rPr lang="tr-TR" sz="1200" spc="-125" dirty="0">
                          <a:latin typeface="+mn-lt"/>
                          <a:ea typeface="Times New Roman"/>
                          <a:cs typeface="Times New Roman"/>
                        </a:rPr>
                        <a:t> </a:t>
                      </a:r>
                      <a:r>
                        <a:rPr lang="tr-TR" sz="1200" dirty="0">
                          <a:latin typeface="+mn-lt"/>
                          <a:ea typeface="Times New Roman"/>
                          <a:cs typeface="Times New Roman"/>
                        </a:rPr>
                        <a:t>teş</a:t>
                      </a:r>
                      <a:r>
                        <a:rPr lang="tr-TR" sz="1200" spc="-15" dirty="0">
                          <a:latin typeface="+mn-lt"/>
                          <a:ea typeface="Times New Roman"/>
                          <a:cs typeface="Times New Roman"/>
                        </a:rPr>
                        <a:t>v</a:t>
                      </a:r>
                      <a:r>
                        <a:rPr lang="tr-TR" sz="1200" dirty="0">
                          <a:latin typeface="+mn-lt"/>
                          <a:ea typeface="Times New Roman"/>
                          <a:cs typeface="Times New Roman"/>
                        </a:rPr>
                        <a:t>ik</a:t>
                      </a:r>
                      <a:r>
                        <a:rPr lang="tr-TR" sz="1200" spc="-135" dirty="0">
                          <a:latin typeface="+mn-lt"/>
                          <a:ea typeface="Times New Roman"/>
                          <a:cs typeface="Times New Roman"/>
                        </a:rPr>
                        <a:t> </a:t>
                      </a:r>
                      <a:r>
                        <a:rPr lang="tr-TR" sz="1200" dirty="0">
                          <a:latin typeface="+mn-lt"/>
                          <a:ea typeface="Times New Roman"/>
                          <a:cs typeface="Times New Roman"/>
                        </a:rPr>
                        <a:t>ede</a:t>
                      </a:r>
                      <a:r>
                        <a:rPr lang="tr-TR" sz="1200" spc="-10" dirty="0">
                          <a:latin typeface="+mn-lt"/>
                          <a:ea typeface="Times New Roman"/>
                          <a:cs typeface="Times New Roman"/>
                        </a:rPr>
                        <a:t>c</a:t>
                      </a:r>
                      <a:r>
                        <a:rPr lang="tr-TR" sz="1200" dirty="0">
                          <a:latin typeface="+mn-lt"/>
                          <a:ea typeface="Times New Roman"/>
                          <a:cs typeface="Times New Roman"/>
                        </a:rPr>
                        <a:t>ek</a:t>
                      </a:r>
                      <a:r>
                        <a:rPr lang="tr-TR" sz="1200" spc="-130" dirty="0">
                          <a:latin typeface="+mn-lt"/>
                          <a:ea typeface="Times New Roman"/>
                          <a:cs typeface="Times New Roman"/>
                        </a:rPr>
                        <a:t> </a:t>
                      </a:r>
                      <a:r>
                        <a:rPr lang="tr-TR" sz="1200" dirty="0">
                          <a:latin typeface="+mn-lt"/>
                          <a:ea typeface="Times New Roman"/>
                          <a:cs typeface="Times New Roman"/>
                        </a:rPr>
                        <a:t>Şe</a:t>
                      </a:r>
                      <a:r>
                        <a:rPr lang="tr-TR" sz="1200" spc="-15" dirty="0">
                          <a:latin typeface="+mn-lt"/>
                          <a:ea typeface="Times New Roman"/>
                          <a:cs typeface="Times New Roman"/>
                        </a:rPr>
                        <a:t>k</a:t>
                      </a:r>
                      <a:r>
                        <a:rPr lang="tr-TR" sz="1200" dirty="0">
                          <a:latin typeface="+mn-lt"/>
                          <a:ea typeface="Times New Roman"/>
                          <a:cs typeface="Times New Roman"/>
                        </a:rPr>
                        <a:t>ilde</a:t>
                      </a:r>
                      <a:r>
                        <a:rPr lang="tr-TR" sz="1200" spc="-1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odel</a:t>
                      </a:r>
                      <a:r>
                        <a:rPr lang="tr-TR" sz="1200" spc="-130" dirty="0">
                          <a:latin typeface="+mn-lt"/>
                          <a:ea typeface="Times New Roman"/>
                          <a:cs typeface="Times New Roman"/>
                        </a:rPr>
                        <a:t> </a:t>
                      </a:r>
                      <a:r>
                        <a:rPr lang="tr-TR" sz="1200" dirty="0">
                          <a:latin typeface="+mn-lt"/>
                          <a:ea typeface="Times New Roman"/>
                          <a:cs typeface="Times New Roman"/>
                        </a:rPr>
                        <a:t>ol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spcBef>
                          <a:spcPts val="145"/>
                        </a:spcBef>
                        <a:spcAft>
                          <a:spcPts val="0"/>
                        </a:spcAft>
                      </a:pPr>
                      <a:r>
                        <a:rPr lang="tr-TR" sz="1200" spc="-1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9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ah</a:t>
                      </a:r>
                      <a:r>
                        <a:rPr lang="tr-TR" sz="1200" spc="-10"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t</a:t>
                      </a:r>
                      <a:r>
                        <a:rPr lang="tr-TR" sz="1200" dirty="0">
                          <a:latin typeface="+mn-lt"/>
                          <a:ea typeface="Times New Roman"/>
                          <a:cs typeface="Times New Roman"/>
                        </a:rPr>
                        <a:t>ı</a:t>
                      </a:r>
                      <a:r>
                        <a:rPr lang="tr-TR" sz="1200" spc="-9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1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95" dirty="0">
                          <a:latin typeface="+mn-lt"/>
                          <a:ea typeface="Times New Roman"/>
                          <a:cs typeface="Times New Roman"/>
                        </a:rPr>
                        <a:t> </a:t>
                      </a:r>
                      <a:r>
                        <a:rPr lang="tr-TR" sz="1200" dirty="0">
                          <a:latin typeface="+mn-lt"/>
                          <a:ea typeface="Times New Roman"/>
                          <a:cs typeface="Times New Roman"/>
                        </a:rPr>
                        <a:t>teş</a:t>
                      </a:r>
                      <a:r>
                        <a:rPr lang="tr-TR" sz="1200" spc="-15" dirty="0">
                          <a:latin typeface="+mn-lt"/>
                          <a:ea typeface="Times New Roman"/>
                          <a:cs typeface="Times New Roman"/>
                        </a:rPr>
                        <a:t>v</a:t>
                      </a:r>
                      <a:r>
                        <a:rPr lang="tr-TR" sz="1200" dirty="0">
                          <a:latin typeface="+mn-lt"/>
                          <a:ea typeface="Times New Roman"/>
                          <a:cs typeface="Times New Roman"/>
                        </a:rPr>
                        <a:t>ik</a:t>
                      </a:r>
                      <a:r>
                        <a:rPr lang="tr-TR" sz="1200" spc="-105" dirty="0">
                          <a:latin typeface="+mn-lt"/>
                          <a:ea typeface="Times New Roman"/>
                          <a:cs typeface="Times New Roman"/>
                        </a:rPr>
                        <a:t> </a:t>
                      </a:r>
                      <a:r>
                        <a:rPr lang="tr-TR" sz="1200" dirty="0">
                          <a:latin typeface="+mn-lt"/>
                          <a:ea typeface="Times New Roman"/>
                          <a:cs typeface="Times New Roman"/>
                        </a:rPr>
                        <a:t>ed</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spcBef>
                          <a:spcPts val="145"/>
                        </a:spcBef>
                        <a:spcAft>
                          <a:spcPts val="0"/>
                        </a:spcAft>
                      </a:pPr>
                      <a:r>
                        <a:rPr lang="tr-TR" sz="1200" spc="-1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45"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ra</a:t>
                      </a:r>
                      <a:r>
                        <a:rPr lang="tr-TR" sz="1200" spc="-40"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ün</a:t>
                      </a:r>
                      <a:r>
                        <a:rPr lang="tr-TR" sz="1200" spc="-4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40"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eş</a:t>
                      </a:r>
                      <a:r>
                        <a:rPr lang="tr-TR" sz="1200" spc="-15" dirty="0">
                          <a:latin typeface="+mn-lt"/>
                          <a:ea typeface="Times New Roman"/>
                          <a:cs typeface="Times New Roman"/>
                        </a:rPr>
                        <a:t>v</a:t>
                      </a:r>
                      <a:r>
                        <a:rPr lang="tr-TR" sz="1200" dirty="0">
                          <a:latin typeface="+mn-lt"/>
                          <a:ea typeface="Times New Roman"/>
                          <a:cs typeface="Times New Roman"/>
                        </a:rPr>
                        <a:t>ik</a:t>
                      </a:r>
                      <a:r>
                        <a:rPr lang="tr-TR" sz="1200" spc="-55" dirty="0">
                          <a:latin typeface="+mn-lt"/>
                          <a:ea typeface="Times New Roman"/>
                          <a:cs typeface="Times New Roman"/>
                        </a:rPr>
                        <a:t> </a:t>
                      </a:r>
                      <a:r>
                        <a:rPr lang="tr-TR" sz="1200" dirty="0">
                          <a:latin typeface="+mn-lt"/>
                          <a:ea typeface="Times New Roman"/>
                          <a:cs typeface="Times New Roman"/>
                        </a:rPr>
                        <a:t>ed</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a:t>
                      </a:r>
                      <a:r>
                        <a:rPr lang="tr-TR" sz="1200" spc="-4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uygun</a:t>
                      </a:r>
                      <a:r>
                        <a:rPr lang="tr-TR" sz="1200" spc="-45" dirty="0">
                          <a:latin typeface="+mn-lt"/>
                          <a:ea typeface="Times New Roman"/>
                          <a:cs typeface="Times New Roman"/>
                        </a:rPr>
                        <a:t> </a:t>
                      </a:r>
                      <a:r>
                        <a:rPr lang="tr-TR" sz="1200" dirty="0">
                          <a:latin typeface="+mn-lt"/>
                          <a:ea typeface="Times New Roman"/>
                          <a:cs typeface="Times New Roman"/>
                        </a:rPr>
                        <a:t>sü</a:t>
                      </a:r>
                      <a:r>
                        <a:rPr lang="tr-TR" sz="1200" spc="-10" dirty="0">
                          <a:latin typeface="+mn-lt"/>
                          <a:ea typeface="Times New Roman"/>
                          <a:cs typeface="Times New Roman"/>
                        </a:rPr>
                        <a:t>r</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r</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a:t>
                      </a:r>
                      <a:r>
                        <a:rPr lang="tr-TR" sz="1200" spc="-10" dirty="0">
                          <a:latin typeface="+mn-lt"/>
                          <a:ea typeface="Times New Roman"/>
                          <a:cs typeface="Times New Roman"/>
                        </a:rPr>
                        <a:t> </a:t>
                      </a:r>
                      <a:r>
                        <a:rPr lang="tr-TR" sz="1200" spc="-15" dirty="0">
                          <a:latin typeface="+mn-lt"/>
                          <a:ea typeface="Times New Roman"/>
                          <a:cs typeface="Times New Roman"/>
                        </a:rPr>
                        <a:t>y</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hane/</a:t>
                      </a:r>
                      <a:r>
                        <a:rPr lang="tr-TR" sz="1200" spc="10" dirty="0">
                          <a:latin typeface="+mn-lt"/>
                          <a:ea typeface="Times New Roman"/>
                          <a:cs typeface="Times New Roman"/>
                        </a:rPr>
                        <a:t>t</a:t>
                      </a:r>
                      <a:r>
                        <a:rPr lang="tr-TR" sz="1200" dirty="0">
                          <a:latin typeface="+mn-lt"/>
                          <a:ea typeface="Times New Roman"/>
                          <a:cs typeface="Times New Roman"/>
                        </a:rPr>
                        <a:t>a</a:t>
                      </a:r>
                      <a:r>
                        <a:rPr lang="tr-TR" sz="1200" spc="-15" dirty="0">
                          <a:latin typeface="+mn-lt"/>
                          <a:ea typeface="Times New Roman"/>
                          <a:cs typeface="Times New Roman"/>
                        </a:rPr>
                        <a:t>ş</a:t>
                      </a:r>
                      <a:r>
                        <a:rPr lang="tr-TR" sz="1200" dirty="0">
                          <a:latin typeface="+mn-lt"/>
                          <a:ea typeface="Times New Roman"/>
                          <a:cs typeface="Times New Roman"/>
                        </a:rPr>
                        <a:t>ı</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 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k</a:t>
                      </a:r>
                      <a:r>
                        <a:rPr lang="tr-TR" sz="1200" spc="-30" dirty="0">
                          <a:latin typeface="+mn-lt"/>
                          <a:ea typeface="Times New Roman"/>
                          <a:cs typeface="Times New Roman"/>
                        </a:rPr>
                        <a:t> </a:t>
                      </a:r>
                      <a:r>
                        <a:rPr lang="tr-TR" sz="1200" dirty="0">
                          <a:latin typeface="+mn-lt"/>
                          <a:ea typeface="Times New Roman"/>
                          <a:cs typeface="Times New Roman"/>
                        </a:rPr>
                        <a:t>hiz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10" dirty="0">
                          <a:latin typeface="+mn-lt"/>
                          <a:ea typeface="Times New Roman"/>
                          <a:cs typeface="Times New Roman"/>
                        </a:rPr>
                        <a:t> Y</a:t>
                      </a:r>
                      <a:r>
                        <a:rPr lang="tr-TR" sz="1200" spc="-15" dirty="0">
                          <a:latin typeface="+mn-lt"/>
                          <a:ea typeface="Times New Roman"/>
                          <a:cs typeface="Times New Roman"/>
                        </a:rPr>
                        <a:t>o</a:t>
                      </a:r>
                      <a:r>
                        <a:rPr lang="tr-TR" sz="1200" dirty="0">
                          <a:latin typeface="+mn-lt"/>
                          <a:ea typeface="Times New Roman"/>
                          <a:cs typeface="Times New Roman"/>
                        </a:rPr>
                        <a:t>k</a:t>
                      </a:r>
                      <a:r>
                        <a:rPr lang="tr-TR" sz="1200" spc="-35" dirty="0">
                          <a:latin typeface="+mn-lt"/>
                          <a:ea typeface="Times New Roman"/>
                          <a:cs typeface="Times New Roman"/>
                        </a:rPr>
                        <a:t> </a:t>
                      </a:r>
                      <a:r>
                        <a:rPr lang="tr-TR" sz="1200" dirty="0">
                          <a:latin typeface="+mn-lt"/>
                          <a:ea typeface="Times New Roman"/>
                          <a:cs typeface="Times New Roman"/>
                        </a:rPr>
                        <a:t>□</a:t>
                      </a:r>
                      <a:r>
                        <a:rPr lang="tr-TR" sz="1200" spc="245" dirty="0">
                          <a:latin typeface="+mn-lt"/>
                          <a:ea typeface="Times New Roman"/>
                          <a:cs typeface="Times New Roman"/>
                        </a:rPr>
                        <a:t> </a:t>
                      </a:r>
                      <a:r>
                        <a:rPr lang="tr-TR" sz="1200" dirty="0">
                          <a:latin typeface="+mn-lt"/>
                          <a:ea typeface="Times New Roman"/>
                          <a:cs typeface="Times New Roman"/>
                        </a:rPr>
                        <a:t>(1</a:t>
                      </a:r>
                      <a:r>
                        <a:rPr lang="tr-TR" sz="1200" spc="10" dirty="0">
                          <a:latin typeface="+mn-lt"/>
                          <a:ea typeface="Times New Roman"/>
                          <a:cs typeface="Times New Roman"/>
                        </a:rPr>
                        <a:t>0</a:t>
                      </a:r>
                      <a:r>
                        <a:rPr lang="tr-TR" sz="1200" dirty="0">
                          <a:latin typeface="+mn-lt"/>
                          <a:ea typeface="Times New Roman"/>
                          <a:cs typeface="Times New Roman"/>
                        </a:rPr>
                        <a:t>.</a:t>
                      </a:r>
                      <a:r>
                        <a:rPr lang="tr-TR" sz="1200" spc="-1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adde</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eçin)</a:t>
                      </a:r>
                      <a:r>
                        <a:rPr lang="tr-TR" sz="1200" spc="230" dirty="0">
                          <a:latin typeface="+mn-lt"/>
                          <a:ea typeface="Times New Roman"/>
                          <a:cs typeface="Times New Roman"/>
                        </a:rPr>
                        <a:t> </a:t>
                      </a:r>
                      <a:r>
                        <a:rPr lang="tr-TR" sz="1200" spc="5" dirty="0">
                          <a:latin typeface="+mn-lt"/>
                          <a:ea typeface="Times New Roman"/>
                          <a:cs typeface="Times New Roman"/>
                        </a:rPr>
                        <a:t>V</a:t>
                      </a:r>
                      <a:r>
                        <a:rPr lang="tr-TR" sz="1200" spc="-10" dirty="0">
                          <a:latin typeface="+mn-lt"/>
                          <a:ea typeface="Times New Roman"/>
                          <a:cs typeface="Times New Roman"/>
                        </a:rPr>
                        <a:t>a</a:t>
                      </a:r>
                      <a:r>
                        <a:rPr lang="tr-TR" sz="1200" dirty="0">
                          <a:latin typeface="+mn-lt"/>
                          <a:ea typeface="Times New Roman"/>
                          <a:cs typeface="Times New Roman"/>
                        </a:rPr>
                        <a:t>r</a:t>
                      </a:r>
                      <a:r>
                        <a:rPr lang="tr-TR" sz="1200" spc="-15" dirty="0">
                          <a:latin typeface="+mn-lt"/>
                          <a:ea typeface="Times New Roman"/>
                          <a:cs typeface="Times New Roman"/>
                        </a:rPr>
                        <a:t> </a:t>
                      </a:r>
                      <a:r>
                        <a:rPr lang="tr-TR" sz="1200" dirty="0">
                          <a:latin typeface="+mn-lt"/>
                          <a:ea typeface="Times New Roman"/>
                          <a:cs typeface="Times New Roman"/>
                        </a:rPr>
                        <a:t>□</a:t>
                      </a:r>
                      <a:r>
                        <a:rPr lang="tr-TR" sz="1200" spc="230" dirty="0">
                          <a:latin typeface="+mn-lt"/>
                          <a:ea typeface="Times New Roman"/>
                          <a:cs typeface="Times New Roman"/>
                        </a:rPr>
                        <a:t> </a:t>
                      </a:r>
                      <a:r>
                        <a:rPr lang="tr-TR" sz="1200" dirty="0">
                          <a:latin typeface="+mn-lt"/>
                          <a:ea typeface="Times New Roman"/>
                          <a:cs typeface="Times New Roman"/>
                        </a:rPr>
                        <a:t>(5,</a:t>
                      </a:r>
                      <a:r>
                        <a:rPr lang="tr-TR" sz="1200" spc="-15" dirty="0">
                          <a:latin typeface="+mn-lt"/>
                          <a:ea typeface="Times New Roman"/>
                          <a:cs typeface="Times New Roman"/>
                        </a:rPr>
                        <a:t> </a:t>
                      </a:r>
                      <a:r>
                        <a:rPr lang="tr-TR" sz="1200" dirty="0">
                          <a:latin typeface="+mn-lt"/>
                          <a:ea typeface="Times New Roman"/>
                          <a:cs typeface="Times New Roman"/>
                        </a:rPr>
                        <a:t>6,</a:t>
                      </a:r>
                      <a:r>
                        <a:rPr lang="tr-TR" sz="1200" spc="-35" dirty="0">
                          <a:latin typeface="+mn-lt"/>
                          <a:ea typeface="Times New Roman"/>
                          <a:cs typeface="Times New Roman"/>
                        </a:rPr>
                        <a:t> </a:t>
                      </a:r>
                      <a:r>
                        <a:rPr lang="tr-TR" sz="1200" spc="10" dirty="0">
                          <a:latin typeface="+mn-lt"/>
                          <a:ea typeface="Times New Roman"/>
                          <a:cs typeface="Times New Roman"/>
                        </a:rPr>
                        <a:t>7</a:t>
                      </a:r>
                      <a:r>
                        <a:rPr lang="tr-TR" sz="1200" dirty="0">
                          <a:latin typeface="+mn-lt"/>
                          <a:ea typeface="Times New Roman"/>
                          <a:cs typeface="Times New Roman"/>
                        </a:rPr>
                        <a:t>,</a:t>
                      </a:r>
                      <a:r>
                        <a:rPr lang="tr-TR" sz="1200" spc="-15" dirty="0">
                          <a:latin typeface="+mn-lt"/>
                          <a:ea typeface="Times New Roman"/>
                          <a:cs typeface="Times New Roman"/>
                        </a:rPr>
                        <a:t> </a:t>
                      </a:r>
                      <a:r>
                        <a:rPr lang="tr-TR" sz="1200" dirty="0">
                          <a:latin typeface="+mn-lt"/>
                          <a:ea typeface="Times New Roman"/>
                          <a:cs typeface="Times New Roman"/>
                        </a:rPr>
                        <a:t>8</a:t>
                      </a:r>
                      <a:r>
                        <a:rPr lang="tr-TR" sz="1200" spc="4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9.</a:t>
                      </a:r>
                      <a:r>
                        <a:rPr lang="tr-TR" sz="1200" spc="-1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addel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20" dirty="0">
                          <a:latin typeface="+mn-lt"/>
                          <a:ea typeface="Times New Roman"/>
                          <a:cs typeface="Times New Roman"/>
                        </a:rPr>
                        <a:t> </a:t>
                      </a:r>
                      <a:r>
                        <a:rPr lang="tr-TR" sz="1200" dirty="0">
                          <a:latin typeface="+mn-lt"/>
                          <a:ea typeface="Times New Roman"/>
                          <a:cs typeface="Times New Roman"/>
                        </a:rPr>
                        <a:t>de</a:t>
                      </a:r>
                      <a:r>
                        <a:rPr lang="tr-TR" sz="1200" spc="-10" dirty="0">
                          <a:latin typeface="+mn-lt"/>
                          <a:ea typeface="Times New Roman"/>
                          <a:cs typeface="Times New Roman"/>
                        </a:rPr>
                        <a:t>ğ</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len</a:t>
                      </a:r>
                      <a:r>
                        <a:rPr lang="tr-TR" sz="1200" spc="-10" dirty="0">
                          <a:latin typeface="+mn-lt"/>
                          <a:ea typeface="Times New Roman"/>
                          <a:cs typeface="Times New Roman"/>
                        </a:rPr>
                        <a:t>d</a:t>
                      </a:r>
                      <a:r>
                        <a:rPr lang="tr-TR" sz="1200" dirty="0">
                          <a:latin typeface="+mn-lt"/>
                          <a:ea typeface="Times New Roman"/>
                          <a:cs typeface="Times New Roman"/>
                        </a:rPr>
                        <a:t>i</a:t>
                      </a:r>
                      <a:r>
                        <a:rPr lang="tr-TR" sz="1200" spc="-10" dirty="0">
                          <a:latin typeface="+mn-lt"/>
                          <a:ea typeface="Times New Roman"/>
                          <a:cs typeface="Times New Roman"/>
                        </a:rPr>
                        <a:t>ri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dirty="0">
                          <a:latin typeface="+mn-lt"/>
                          <a:ea typeface="Times New Roman"/>
                          <a:cs typeface="Times New Roman"/>
                        </a:rPr>
                        <a:t>id</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74174">
                <a:tc>
                  <a:txBody>
                    <a:bodyPr/>
                    <a:lstStyle/>
                    <a:p>
                      <a:pPr marL="128270" marR="129540" algn="ctr">
                        <a:spcBef>
                          <a:spcPts val="75"/>
                        </a:spcBef>
                        <a:spcAft>
                          <a:spcPts val="0"/>
                        </a:spcAft>
                      </a:pPr>
                      <a:r>
                        <a:rPr lang="tr-TR" sz="1200" dirty="0">
                          <a:latin typeface="+mn-lt"/>
                          <a:ea typeface="Times New Roman"/>
                          <a:cs typeface="Times New Roman"/>
                        </a:rPr>
                        <a:t>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k</a:t>
                      </a:r>
                      <a:r>
                        <a:rPr lang="tr-TR" sz="1200" spc="-10" dirty="0">
                          <a:latin typeface="+mn-lt"/>
                          <a:ea typeface="Times New Roman"/>
                          <a:cs typeface="Times New Roman"/>
                        </a:rPr>
                        <a:t> </a:t>
                      </a:r>
                      <a:r>
                        <a:rPr lang="tr-TR" sz="1200" spc="-15" dirty="0">
                          <a:latin typeface="+mn-lt"/>
                          <a:ea typeface="Times New Roman"/>
                          <a:cs typeface="Times New Roman"/>
                        </a:rPr>
                        <a:t>y</a:t>
                      </a:r>
                      <a:r>
                        <a:rPr lang="tr-TR" sz="1200" spc="1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eb</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ek</a:t>
                      </a:r>
                      <a:r>
                        <a:rPr lang="tr-TR" sz="1200" spc="-10" dirty="0">
                          <a:latin typeface="+mn-lt"/>
                          <a:ea typeface="Times New Roman"/>
                          <a:cs typeface="Times New Roman"/>
                        </a:rPr>
                        <a:t> </a:t>
                      </a:r>
                      <a:r>
                        <a:rPr lang="tr-TR" sz="1200" dirty="0">
                          <a:latin typeface="+mn-lt"/>
                          <a:ea typeface="Times New Roman"/>
                          <a:cs typeface="Times New Roman"/>
                        </a:rPr>
                        <a:t>iç</a:t>
                      </a:r>
                      <a:r>
                        <a:rPr lang="tr-TR" sz="1200" spc="5" dirty="0">
                          <a:latin typeface="+mn-lt"/>
                          <a:ea typeface="Times New Roman"/>
                          <a:cs typeface="Times New Roman"/>
                        </a:rPr>
                        <a:t>i</a:t>
                      </a:r>
                      <a:r>
                        <a:rPr lang="tr-TR" sz="1200" dirty="0">
                          <a:latin typeface="+mn-lt"/>
                          <a:ea typeface="Times New Roman"/>
                          <a:cs typeface="Times New Roman"/>
                        </a:rPr>
                        <a:t>n u</a:t>
                      </a:r>
                      <a:r>
                        <a:rPr lang="tr-TR" sz="1200" spc="-15" dirty="0">
                          <a:latin typeface="+mn-lt"/>
                          <a:ea typeface="Times New Roman"/>
                          <a:cs typeface="Times New Roman"/>
                        </a:rPr>
                        <a:t>y</a:t>
                      </a:r>
                      <a:r>
                        <a:rPr lang="tr-TR" sz="1200" dirty="0">
                          <a:latin typeface="+mn-lt"/>
                          <a:ea typeface="Times New Roman"/>
                          <a:cs typeface="Times New Roman"/>
                        </a:rPr>
                        <a:t>gun sü</a:t>
                      </a:r>
                      <a:r>
                        <a:rPr lang="tr-TR" sz="1200" spc="-10" dirty="0">
                          <a:latin typeface="+mn-lt"/>
                          <a:ea typeface="Times New Roman"/>
                          <a:cs typeface="Times New Roman"/>
                        </a:rPr>
                        <a:t>r</a:t>
                      </a:r>
                      <a:r>
                        <a:rPr lang="tr-TR" sz="1200" dirty="0">
                          <a:latin typeface="+mn-lt"/>
                          <a:ea typeface="Times New Roman"/>
                          <a:cs typeface="Times New Roman"/>
                        </a:rPr>
                        <a:t>e </a:t>
                      </a:r>
                      <a:r>
                        <a:rPr lang="tr-TR" sz="1200" spc="-10" dirty="0">
                          <a:latin typeface="+mn-lt"/>
                          <a:ea typeface="Times New Roman"/>
                          <a:cs typeface="Times New Roman"/>
                        </a:rPr>
                        <a:t>(</a:t>
                      </a:r>
                      <a:r>
                        <a:rPr lang="tr-TR" sz="1200" dirty="0">
                          <a:latin typeface="+mn-lt"/>
                          <a:ea typeface="Times New Roman"/>
                          <a:cs typeface="Times New Roman"/>
                        </a:rPr>
                        <a:t>en az</a:t>
                      </a:r>
                      <a:r>
                        <a:rPr lang="tr-TR" sz="1200" spc="-10" dirty="0">
                          <a:latin typeface="+mn-lt"/>
                          <a:ea typeface="Times New Roman"/>
                          <a:cs typeface="Times New Roman"/>
                        </a:rPr>
                        <a:t> </a:t>
                      </a:r>
                      <a:r>
                        <a:rPr lang="tr-TR" sz="1200" dirty="0">
                          <a:latin typeface="+mn-lt"/>
                          <a:ea typeface="Times New Roman"/>
                          <a:cs typeface="Times New Roman"/>
                        </a:rPr>
                        <a:t>40 da</a:t>
                      </a:r>
                      <a:r>
                        <a:rPr lang="tr-TR" sz="1200" spc="-10" dirty="0">
                          <a:latin typeface="+mn-lt"/>
                          <a:ea typeface="Times New Roman"/>
                          <a:cs typeface="Times New Roman"/>
                        </a:rPr>
                        <a:t>k</a:t>
                      </a:r>
                      <a:r>
                        <a:rPr lang="tr-TR" sz="120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 </a:t>
                      </a:r>
                      <a:r>
                        <a:rPr lang="tr-TR" sz="1200" spc="-10"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rıl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k</a:t>
                      </a:r>
                      <a:r>
                        <a:rPr lang="tr-TR" sz="1200" spc="-15" dirty="0">
                          <a:latin typeface="+mn-lt"/>
                          <a:ea typeface="Times New Roman"/>
                          <a:cs typeface="Times New Roman"/>
                        </a:rPr>
                        <a:t> </a:t>
                      </a:r>
                      <a:r>
                        <a:rPr lang="tr-TR" sz="1200" dirty="0">
                          <a:latin typeface="+mn-lt"/>
                          <a:ea typeface="Times New Roman"/>
                          <a:cs typeface="Times New Roman"/>
                        </a:rPr>
                        <a:t>lis</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5"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 </a:t>
                      </a:r>
                      <a:r>
                        <a:rPr lang="tr-TR" sz="1200" spc="-1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li</a:t>
                      </a:r>
                      <a:r>
                        <a:rPr lang="tr-TR" sz="1200" spc="5" dirty="0">
                          <a:latin typeface="+mn-lt"/>
                          <a:ea typeface="Times New Roman"/>
                          <a:cs typeface="Times New Roman"/>
                        </a:rPr>
                        <a:t> </a:t>
                      </a:r>
                      <a:r>
                        <a:rPr lang="tr-TR" sz="1200" dirty="0">
                          <a:latin typeface="+mn-lt"/>
                          <a:ea typeface="Times New Roman"/>
                          <a:cs typeface="Times New Roman"/>
                        </a:rPr>
                        <a:t>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10" dirty="0">
                          <a:latin typeface="+mn-lt"/>
                          <a:ea typeface="Times New Roman"/>
                          <a:cs typeface="Times New Roman"/>
                        </a:rPr>
                        <a:t>ti</a:t>
                      </a:r>
                      <a:r>
                        <a:rPr lang="tr-TR" sz="1200" dirty="0">
                          <a:latin typeface="+mn-lt"/>
                          <a:ea typeface="Times New Roman"/>
                          <a:cs typeface="Times New Roman"/>
                        </a:rPr>
                        <a:t>m</a:t>
                      </a:r>
                      <a:r>
                        <a:rPr lang="tr-TR" sz="1200" spc="-20" dirty="0">
                          <a:latin typeface="+mn-lt"/>
                          <a:ea typeface="Times New Roman"/>
                          <a:cs typeface="Times New Roman"/>
                        </a:rPr>
                        <a:t> </a:t>
                      </a:r>
                      <a:r>
                        <a:rPr lang="tr-TR" sz="1200" spc="-5" dirty="0">
                          <a:latin typeface="+mn-lt"/>
                          <a:ea typeface="Times New Roman"/>
                          <a:cs typeface="Times New Roman"/>
                        </a:rPr>
                        <a:t>B</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 Sa</a:t>
                      </a:r>
                      <a:r>
                        <a:rPr lang="tr-TR" sz="1200" spc="-10" dirty="0">
                          <a:latin typeface="+mn-lt"/>
                          <a:ea typeface="Times New Roman"/>
                          <a:cs typeface="Times New Roman"/>
                        </a:rPr>
                        <a:t>ğ</a:t>
                      </a:r>
                      <a:r>
                        <a:rPr lang="tr-TR" sz="1200" dirty="0">
                          <a:latin typeface="+mn-lt"/>
                          <a:ea typeface="Times New Roman"/>
                          <a:cs typeface="Times New Roman"/>
                        </a:rPr>
                        <a:t>lık</a:t>
                      </a:r>
                      <a:r>
                        <a:rPr lang="tr-TR" sz="1200" spc="-15" dirty="0">
                          <a:latin typeface="+mn-lt"/>
                          <a:ea typeface="Times New Roman"/>
                          <a:cs typeface="Times New Roman"/>
                        </a:rPr>
                        <a:t> </a:t>
                      </a:r>
                      <a:r>
                        <a:rPr lang="tr-TR" sz="1200" spc="-5" dirty="0">
                          <a:latin typeface="+mn-lt"/>
                          <a:ea typeface="Times New Roman"/>
                          <a:cs typeface="Times New Roman"/>
                        </a:rPr>
                        <a:t>B</a:t>
                      </a:r>
                      <a:r>
                        <a:rPr lang="tr-TR" sz="1200" dirty="0">
                          <a:latin typeface="+mn-lt"/>
                          <a:ea typeface="Times New Roman"/>
                          <a:cs typeface="Times New Roman"/>
                        </a:rPr>
                        <a:t>akan</a:t>
                      </a:r>
                      <a:r>
                        <a:rPr lang="tr-TR" sz="1200" spc="-10"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ı’n</a:t>
                      </a:r>
                      <a:r>
                        <a:rPr lang="tr-TR" sz="1200" spc="-10" dirty="0">
                          <a:latin typeface="+mn-lt"/>
                          <a:ea typeface="Times New Roman"/>
                          <a:cs typeface="Times New Roman"/>
                        </a:rPr>
                        <a:t>ı</a:t>
                      </a:r>
                      <a:r>
                        <a:rPr lang="tr-TR" sz="1200" dirty="0">
                          <a:latin typeface="+mn-lt"/>
                          <a:ea typeface="Times New Roman"/>
                          <a:cs typeface="Times New Roman"/>
                        </a:rPr>
                        <a:t>n </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10" dirty="0">
                          <a:latin typeface="+mn-lt"/>
                          <a:ea typeface="Times New Roman"/>
                          <a:cs typeface="Times New Roman"/>
                        </a:rPr>
                        <a:t>y</a:t>
                      </a:r>
                      <a:r>
                        <a:rPr lang="tr-TR" sz="1200" spc="15" dirty="0">
                          <a:latin typeface="+mn-lt"/>
                          <a:ea typeface="Times New Roman"/>
                          <a:cs typeface="Times New Roman"/>
                        </a:rPr>
                        <a:t>ı</a:t>
                      </a:r>
                      <a:r>
                        <a:rPr lang="tr-TR" sz="1200" spc="-20" dirty="0">
                          <a:latin typeface="+mn-lt"/>
                          <a:ea typeface="Times New Roman"/>
                          <a:cs typeface="Times New Roman"/>
                        </a:rPr>
                        <a:t>m</a:t>
                      </a:r>
                      <a:r>
                        <a:rPr lang="tr-TR" sz="1200" dirty="0">
                          <a:latin typeface="+mn-lt"/>
                          <a:ea typeface="Times New Roman"/>
                          <a:cs typeface="Times New Roman"/>
                        </a:rPr>
                        <a:t>lad</a:t>
                      </a:r>
                      <a:r>
                        <a:rPr lang="tr-TR" sz="1200" spc="5"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enü </a:t>
                      </a:r>
                      <a:r>
                        <a:rPr lang="tr-TR" sz="1200" spc="-20" dirty="0">
                          <a:latin typeface="+mn-lt"/>
                          <a:ea typeface="Times New Roman"/>
                          <a:cs typeface="Times New Roman"/>
                        </a:rPr>
                        <a:t>m</a:t>
                      </a:r>
                      <a:r>
                        <a:rPr lang="tr-TR" sz="1200" dirty="0">
                          <a:latin typeface="+mn-lt"/>
                          <a:ea typeface="Times New Roman"/>
                          <a:cs typeface="Times New Roman"/>
                        </a:rPr>
                        <a:t>ode</a:t>
                      </a:r>
                      <a:r>
                        <a:rPr lang="tr-TR" sz="1200" spc="5" dirty="0">
                          <a:latin typeface="+mn-lt"/>
                          <a:ea typeface="Times New Roman"/>
                          <a:cs typeface="Times New Roman"/>
                        </a:rPr>
                        <a:t>l</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ö</a:t>
                      </a:r>
                      <a:r>
                        <a:rPr lang="tr-TR" sz="1200" dirty="0">
                          <a:latin typeface="+mn-lt"/>
                          <a:ea typeface="Times New Roman"/>
                          <a:cs typeface="Times New Roman"/>
                        </a:rPr>
                        <a:t>rnek</a:t>
                      </a:r>
                      <a:r>
                        <a:rPr lang="tr-TR" sz="1200" spc="-10" dirty="0">
                          <a:latin typeface="+mn-lt"/>
                          <a:ea typeface="Times New Roman"/>
                          <a:cs typeface="Times New Roman"/>
                        </a:rPr>
                        <a:t> </a:t>
                      </a:r>
                      <a:r>
                        <a:rPr lang="tr-TR" sz="1200" dirty="0">
                          <a:latin typeface="+mn-lt"/>
                          <a:ea typeface="Times New Roman"/>
                          <a:cs typeface="Times New Roman"/>
                        </a:rPr>
                        <a:t>a</a:t>
                      </a:r>
                      <a:r>
                        <a:rPr lang="tr-TR" sz="1200" spc="-10" dirty="0">
                          <a:latin typeface="+mn-lt"/>
                          <a:ea typeface="Times New Roman"/>
                          <a:cs typeface="Times New Roman"/>
                        </a:rPr>
                        <a:t>l</a:t>
                      </a:r>
                      <a:r>
                        <a:rPr lang="tr-TR" sz="1200" dirty="0">
                          <a:latin typeface="+mn-lt"/>
                          <a:ea typeface="Times New Roman"/>
                          <a:cs typeface="Times New Roman"/>
                        </a:rPr>
                        <a:t>ın</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10" dirty="0">
                          <a:latin typeface="+mn-lt"/>
                          <a:ea typeface="Times New Roman"/>
                          <a:cs typeface="Times New Roman"/>
                        </a:rPr>
                        <a:t> </a:t>
                      </a:r>
                      <a:r>
                        <a:rPr lang="tr-TR" sz="1200" dirty="0">
                          <a:latin typeface="+mn-lt"/>
                          <a:ea typeface="Times New Roman"/>
                          <a:cs typeface="Times New Roman"/>
                        </a:rPr>
                        <a:t>ha</a:t>
                      </a:r>
                      <a:r>
                        <a:rPr lang="tr-TR" sz="1200" spc="-10" dirty="0">
                          <a:latin typeface="+mn-lt"/>
                          <a:ea typeface="Times New Roman"/>
                          <a:cs typeface="Times New Roman"/>
                        </a:rPr>
                        <a:t>z</a:t>
                      </a:r>
                      <a:r>
                        <a:rPr lang="tr-TR" sz="1200" dirty="0">
                          <a:latin typeface="+mn-lt"/>
                          <a:ea typeface="Times New Roman"/>
                          <a:cs typeface="Times New Roman"/>
                        </a:rPr>
                        <a:t>ır</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12">
                <a:tc>
                  <a:txBody>
                    <a:bodyPr/>
                    <a:lstStyle/>
                    <a:p>
                      <a:pPr>
                        <a:lnSpc>
                          <a:spcPts val="600"/>
                        </a:lnSpc>
                        <a:spcAft>
                          <a:spcPts val="0"/>
                        </a:spcAft>
                      </a:pPr>
                      <a:endParaRPr lang="tr-TR" sz="1200" dirty="0">
                        <a:latin typeface="+mn-lt"/>
                        <a:ea typeface="Calibri"/>
                        <a:cs typeface="Times New Roman"/>
                      </a:endParaRPr>
                    </a:p>
                    <a:p>
                      <a:pPr marL="128270" marR="129540" algn="ctr">
                        <a:spcAft>
                          <a:spcPts val="0"/>
                        </a:spcAft>
                      </a:pPr>
                      <a:r>
                        <a:rPr lang="tr-TR" sz="1200" dirty="0">
                          <a:latin typeface="+mn-lt"/>
                          <a:ea typeface="Times New Roman"/>
                          <a:cs typeface="Times New Roman"/>
                        </a:rPr>
                        <a:t>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1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 pans</a:t>
                      </a:r>
                      <a:r>
                        <a:rPr lang="tr-TR" sz="1200" spc="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onl</a:t>
                      </a:r>
                      <a:r>
                        <a:rPr lang="tr-TR" sz="1200" spc="-10" dirty="0">
                          <a:latin typeface="+mn-lt"/>
                          <a:ea typeface="Times New Roman"/>
                          <a:cs typeface="Times New Roman"/>
                        </a:rPr>
                        <a:t>ar</a:t>
                      </a:r>
                      <a:r>
                        <a:rPr lang="tr-TR" sz="1200" dirty="0">
                          <a:latin typeface="+mn-lt"/>
                          <a:ea typeface="Times New Roman"/>
                          <a:cs typeface="Times New Roman"/>
                        </a:rPr>
                        <a:t>da</a:t>
                      </a:r>
                      <a:r>
                        <a:rPr lang="tr-TR" sz="1200" spc="-10" dirty="0">
                          <a:latin typeface="+mn-lt"/>
                          <a:ea typeface="Times New Roman"/>
                          <a:cs typeface="Times New Roman"/>
                        </a:rPr>
                        <a:t>k</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y</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hane hi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le</a:t>
                      </a:r>
                      <a:r>
                        <a:rPr lang="tr-TR" sz="1200" spc="5" dirty="0">
                          <a:latin typeface="+mn-lt"/>
                          <a:ea typeface="Times New Roman"/>
                          <a:cs typeface="Times New Roman"/>
                        </a:rPr>
                        <a:t>r</a:t>
                      </a:r>
                      <a:r>
                        <a:rPr lang="tr-TR" sz="1200" dirty="0">
                          <a:latin typeface="+mn-lt"/>
                          <a:ea typeface="Times New Roman"/>
                          <a:cs typeface="Times New Roman"/>
                        </a:rPr>
                        <a:t>i,</a:t>
                      </a:r>
                      <a:r>
                        <a:rPr lang="tr-TR" sz="1200" spc="-1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öne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25" dirty="0">
                          <a:latin typeface="+mn-lt"/>
                          <a:ea typeface="Times New Roman"/>
                          <a:cs typeface="Times New Roman"/>
                        </a:rPr>
                        <a:t> </a:t>
                      </a:r>
                      <a:r>
                        <a:rPr lang="tr-TR" sz="1200" dirty="0">
                          <a:latin typeface="+mn-lt"/>
                          <a:ea typeface="Times New Roman"/>
                          <a:cs typeface="Times New Roman"/>
                        </a:rPr>
                        <a:t>t</a:t>
                      </a:r>
                      <a:r>
                        <a:rPr lang="tr-TR" sz="1200" spc="-10" dirty="0">
                          <a:latin typeface="+mn-lt"/>
                          <a:ea typeface="Times New Roman"/>
                          <a:cs typeface="Times New Roman"/>
                        </a:rPr>
                        <a:t>a</a:t>
                      </a:r>
                      <a:r>
                        <a:rPr lang="tr-TR" sz="1200" dirty="0">
                          <a:latin typeface="+mn-lt"/>
                          <a:ea typeface="Times New Roman"/>
                          <a:cs typeface="Times New Roman"/>
                        </a:rPr>
                        <a:t>ra</a:t>
                      </a:r>
                      <a:r>
                        <a:rPr lang="tr-TR" sz="1200" spc="-10" dirty="0">
                          <a:latin typeface="+mn-lt"/>
                          <a:ea typeface="Times New Roman"/>
                          <a:cs typeface="Times New Roman"/>
                        </a:rPr>
                        <a:t>f</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an </a:t>
                      </a:r>
                      <a:r>
                        <a:rPr lang="tr-TR" sz="1200" spc="-10" dirty="0">
                          <a:latin typeface="+mn-lt"/>
                          <a:ea typeface="Times New Roman"/>
                          <a:cs typeface="Times New Roman"/>
                        </a:rPr>
                        <a:t>y</a:t>
                      </a:r>
                      <a:r>
                        <a:rPr lang="tr-TR" sz="1200" dirty="0">
                          <a:latin typeface="+mn-lt"/>
                          <a:ea typeface="Times New Roman"/>
                          <a:cs typeface="Times New Roman"/>
                        </a:rPr>
                        <a:t>ürü</a:t>
                      </a:r>
                      <a:r>
                        <a:rPr lang="tr-TR" sz="1200" spc="-10" dirty="0">
                          <a:latin typeface="+mn-lt"/>
                          <a:ea typeface="Times New Roman"/>
                          <a:cs typeface="Times New Roman"/>
                        </a:rPr>
                        <a:t>r</a:t>
                      </a:r>
                      <a:r>
                        <a:rPr lang="tr-TR" sz="1200" dirty="0">
                          <a:latin typeface="+mn-lt"/>
                          <a:ea typeface="Times New Roman"/>
                          <a:cs typeface="Times New Roman"/>
                        </a:rPr>
                        <a:t>lü</a:t>
                      </a:r>
                      <a:r>
                        <a:rPr lang="tr-TR" sz="1200" spc="-15" dirty="0">
                          <a:latin typeface="+mn-lt"/>
                          <a:ea typeface="Times New Roman"/>
                          <a:cs typeface="Times New Roman"/>
                        </a:rPr>
                        <a:t>k</a:t>
                      </a:r>
                      <a:r>
                        <a:rPr lang="tr-TR" sz="1200" dirty="0">
                          <a:latin typeface="+mn-lt"/>
                          <a:ea typeface="Times New Roman"/>
                          <a:cs typeface="Times New Roman"/>
                        </a:rPr>
                        <a:t>te</a:t>
                      </a:r>
                      <a:r>
                        <a:rPr lang="tr-TR" sz="1200" spc="-10" dirty="0">
                          <a:latin typeface="+mn-lt"/>
                          <a:ea typeface="Times New Roman"/>
                          <a:cs typeface="Times New Roman"/>
                        </a:rPr>
                        <a:t>k</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ev</a:t>
                      </a:r>
                      <a:r>
                        <a:rPr lang="tr-TR" sz="1200" spc="-10" dirty="0">
                          <a:latin typeface="+mn-lt"/>
                          <a:ea typeface="Times New Roman"/>
                          <a:cs typeface="Times New Roman"/>
                        </a:rPr>
                        <a:t>z</a:t>
                      </a:r>
                      <a:r>
                        <a:rPr lang="tr-TR" sz="1200" dirty="0">
                          <a:latin typeface="+mn-lt"/>
                          <a:ea typeface="Times New Roman"/>
                          <a:cs typeface="Times New Roman"/>
                        </a:rPr>
                        <a:t>uat</a:t>
                      </a:r>
                      <a:r>
                        <a:rPr lang="tr-TR" sz="1200" spc="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aps</a:t>
                      </a:r>
                      <a:r>
                        <a:rPr lang="tr-TR" sz="1200" spc="-1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ında a</a:t>
                      </a:r>
                      <a:r>
                        <a:rPr lang="tr-TR" sz="1200" spc="-15" dirty="0">
                          <a:latin typeface="+mn-lt"/>
                          <a:ea typeface="Times New Roman"/>
                          <a:cs typeface="Times New Roman"/>
                        </a:rPr>
                        <a:t>y</a:t>
                      </a:r>
                      <a:r>
                        <a:rPr lang="tr-TR" sz="1200" dirty="0">
                          <a:latin typeface="+mn-lt"/>
                          <a:ea typeface="Times New Roman"/>
                          <a:cs typeface="Times New Roman"/>
                        </a:rPr>
                        <a:t>da en az</a:t>
                      </a:r>
                      <a:r>
                        <a:rPr lang="tr-TR" sz="1200" spc="-10" dirty="0">
                          <a:latin typeface="+mn-lt"/>
                          <a:ea typeface="Times New Roman"/>
                          <a:cs typeface="Times New Roman"/>
                        </a:rPr>
                        <a:t> </a:t>
                      </a:r>
                      <a:r>
                        <a:rPr lang="tr-TR" sz="1200" dirty="0">
                          <a:latin typeface="+mn-lt"/>
                          <a:ea typeface="Times New Roman"/>
                          <a:cs typeface="Times New Roman"/>
                        </a:rPr>
                        <a:t>bir </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e</a:t>
                      </a:r>
                      <a:endParaRPr lang="tr-TR" sz="1200" dirty="0">
                        <a:latin typeface="+mn-lt"/>
                        <a:ea typeface="Calibri"/>
                        <a:cs typeface="Times New Roman"/>
                      </a:endParaRPr>
                    </a:p>
                    <a:p>
                      <a:pPr marL="64770">
                        <a:spcBef>
                          <a:spcPts val="5"/>
                        </a:spcBef>
                        <a:spcAft>
                          <a:spcPts val="0"/>
                        </a:spcAft>
                      </a:pPr>
                      <a:r>
                        <a:rPr lang="tr-TR" sz="1200" dirty="0">
                          <a:latin typeface="+mn-lt"/>
                          <a:ea typeface="Times New Roman"/>
                          <a:cs typeface="Times New Roman"/>
                        </a:rPr>
                        <a:t>Denetlenmekte</a:t>
                      </a:r>
                      <a:r>
                        <a:rPr lang="tr-TR" sz="1200" spc="-7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75"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li</a:t>
                      </a:r>
                      <a:r>
                        <a:rPr lang="tr-TR" sz="1200" spc="-7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5" dirty="0">
                          <a:latin typeface="+mn-lt"/>
                          <a:ea typeface="Times New Roman"/>
                          <a:cs typeface="Times New Roman"/>
                        </a:rPr>
                        <a:t>r</a:t>
                      </a:r>
                      <a:r>
                        <a:rPr lang="tr-TR" sz="1200" dirty="0">
                          <a:latin typeface="+mn-lt"/>
                          <a:ea typeface="Times New Roman"/>
                          <a:cs typeface="Times New Roman"/>
                        </a:rPr>
                        <a:t>da</a:t>
                      </a:r>
                      <a:r>
                        <a:rPr lang="tr-TR" sz="1200" spc="-75" dirty="0">
                          <a:latin typeface="+mn-lt"/>
                          <a:ea typeface="Times New Roman"/>
                          <a:cs typeface="Times New Roman"/>
                        </a:rPr>
                        <a:t> </a:t>
                      </a:r>
                      <a:r>
                        <a:rPr lang="tr-TR" sz="1200" spc="-45" dirty="0">
                          <a:latin typeface="+mn-lt"/>
                          <a:ea typeface="Times New Roman"/>
                          <a:cs typeface="Times New Roman"/>
                        </a:rPr>
                        <a:t>İ</a:t>
                      </a:r>
                      <a:r>
                        <a:rPr lang="tr-TR" sz="1200" dirty="0">
                          <a:latin typeface="+mn-lt"/>
                          <a:ea typeface="Times New Roman"/>
                          <a:cs typeface="Times New Roman"/>
                        </a:rPr>
                        <a:t>l/</a:t>
                      </a:r>
                      <a:r>
                        <a:rPr lang="tr-TR" sz="1200" spc="-45" dirty="0">
                          <a:latin typeface="+mn-lt"/>
                          <a:ea typeface="Times New Roman"/>
                          <a:cs typeface="Times New Roman"/>
                        </a:rPr>
                        <a:t>İ</a:t>
                      </a:r>
                      <a:r>
                        <a:rPr lang="tr-TR" sz="1200" dirty="0">
                          <a:latin typeface="+mn-lt"/>
                          <a:ea typeface="Times New Roman"/>
                          <a:cs typeface="Times New Roman"/>
                        </a:rPr>
                        <a:t>lçe</a:t>
                      </a:r>
                      <a:r>
                        <a:rPr lang="tr-TR" sz="1200" spc="-75"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ıda</a:t>
                      </a:r>
                      <a:r>
                        <a:rPr lang="tr-TR" sz="1200" spc="-85" dirty="0">
                          <a:latin typeface="+mn-lt"/>
                          <a:ea typeface="Times New Roman"/>
                          <a:cs typeface="Times New Roman"/>
                        </a:rPr>
                        <a:t> </a:t>
                      </a:r>
                      <a:r>
                        <a:rPr lang="tr-TR" sz="1200" dirty="0">
                          <a:latin typeface="+mn-lt"/>
                          <a:ea typeface="Times New Roman"/>
                          <a:cs typeface="Times New Roman"/>
                        </a:rPr>
                        <a:t>Ta</a:t>
                      </a:r>
                      <a:r>
                        <a:rPr lang="tr-TR" sz="1200" spc="-10" dirty="0">
                          <a:latin typeface="+mn-lt"/>
                          <a:ea typeface="Times New Roman"/>
                          <a:cs typeface="Times New Roman"/>
                        </a:rPr>
                        <a:t>rı</a:t>
                      </a:r>
                      <a:r>
                        <a:rPr lang="tr-TR" sz="1200" dirty="0">
                          <a:latin typeface="+mn-lt"/>
                          <a:ea typeface="Times New Roman"/>
                          <a:cs typeface="Times New Roman"/>
                        </a:rPr>
                        <a:t>m</a:t>
                      </a:r>
                      <a:r>
                        <a:rPr lang="tr-TR" sz="1200" spc="-8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Hay</a:t>
                      </a:r>
                      <a:r>
                        <a:rPr lang="tr-TR" sz="1200" spc="-15" dirty="0">
                          <a:latin typeface="+mn-lt"/>
                          <a:ea typeface="Times New Roman"/>
                          <a:cs typeface="Times New Roman"/>
                        </a:rPr>
                        <a:t>v</a:t>
                      </a:r>
                      <a:r>
                        <a:rPr lang="tr-TR" sz="1200" dirty="0">
                          <a:latin typeface="+mn-lt"/>
                          <a:ea typeface="Times New Roman"/>
                          <a:cs typeface="Times New Roman"/>
                        </a:rPr>
                        <a:t>ancılık</a:t>
                      </a:r>
                      <a:r>
                        <a:rPr lang="tr-TR" sz="1200" spc="-85" dirty="0">
                          <a:latin typeface="+mn-lt"/>
                          <a:ea typeface="Times New Roman"/>
                          <a:cs typeface="Times New Roman"/>
                        </a:rPr>
                        <a:t> </a:t>
                      </a:r>
                      <a:r>
                        <a:rPr lang="tr-TR" sz="1200" dirty="0">
                          <a:latin typeface="+mn-lt"/>
                          <a:ea typeface="Times New Roman"/>
                          <a:cs typeface="Times New Roman"/>
                        </a:rPr>
                        <a:t>Müd</a:t>
                      </a:r>
                      <a:r>
                        <a:rPr lang="tr-TR" sz="1200" spc="-10" dirty="0">
                          <a:latin typeface="+mn-lt"/>
                          <a:ea typeface="Times New Roman"/>
                          <a:cs typeface="Times New Roman"/>
                        </a:rPr>
                        <a:t>ü</a:t>
                      </a:r>
                      <a:r>
                        <a:rPr lang="tr-TR" sz="1200" dirty="0">
                          <a:latin typeface="+mn-lt"/>
                          <a:ea typeface="Times New Roman"/>
                          <a:cs typeface="Times New Roman"/>
                        </a:rPr>
                        <a:t>r</a:t>
                      </a:r>
                      <a:r>
                        <a:rPr lang="tr-TR" sz="1200" spc="-10" dirty="0">
                          <a:latin typeface="+mn-lt"/>
                          <a:ea typeface="Times New Roman"/>
                          <a:cs typeface="Times New Roman"/>
                        </a:rPr>
                        <a:t>l</a:t>
                      </a:r>
                      <a:r>
                        <a:rPr lang="tr-TR" sz="1200" spc="-15" dirty="0">
                          <a:latin typeface="+mn-lt"/>
                          <a:ea typeface="Times New Roman"/>
                          <a:cs typeface="Times New Roman"/>
                        </a:rPr>
                        <a:t>üğ</a:t>
                      </a:r>
                      <a:r>
                        <a:rPr lang="tr-TR" sz="1200" dirty="0">
                          <a:latin typeface="+mn-lt"/>
                          <a:ea typeface="Times New Roman"/>
                          <a:cs typeface="Times New Roman"/>
                        </a:rPr>
                        <a:t>ü’nden</a:t>
                      </a:r>
                      <a:r>
                        <a:rPr lang="tr-TR" sz="1200" spc="-75" dirty="0">
                          <a:latin typeface="+mn-lt"/>
                          <a:ea typeface="Times New Roman"/>
                          <a:cs typeface="Times New Roman"/>
                        </a:rPr>
                        <a:t> </a:t>
                      </a:r>
                      <a:r>
                        <a:rPr lang="tr-TR" sz="1200" dirty="0">
                          <a:latin typeface="+mn-lt"/>
                          <a:ea typeface="Times New Roman"/>
                          <a:cs typeface="Times New Roman"/>
                        </a:rPr>
                        <a:t>de</a:t>
                      </a:r>
                      <a:r>
                        <a:rPr lang="tr-TR" sz="1200" spc="-10" dirty="0">
                          <a:latin typeface="+mn-lt"/>
                          <a:ea typeface="Times New Roman"/>
                          <a:cs typeface="Times New Roman"/>
                        </a:rPr>
                        <a:t>s</a:t>
                      </a:r>
                      <a:r>
                        <a:rPr lang="tr-TR" sz="1200" dirty="0">
                          <a:latin typeface="+mn-lt"/>
                          <a:ea typeface="Times New Roman"/>
                          <a:cs typeface="Times New Roman"/>
                        </a:rPr>
                        <a:t>tek</a:t>
                      </a:r>
                      <a:r>
                        <a:rPr lang="tr-TR" sz="1200" spc="-80" dirty="0">
                          <a:latin typeface="+mn-lt"/>
                          <a:ea typeface="Times New Roman"/>
                          <a:cs typeface="Times New Roman"/>
                        </a:rPr>
                        <a:t> </a:t>
                      </a:r>
                      <a:r>
                        <a:rPr lang="tr-TR" sz="1200" dirty="0">
                          <a:latin typeface="+mn-lt"/>
                          <a:ea typeface="Times New Roman"/>
                          <a:cs typeface="Times New Roman"/>
                        </a:rPr>
                        <a:t>a</a:t>
                      </a:r>
                      <a:r>
                        <a:rPr lang="tr-TR" sz="1200" spc="-10" dirty="0">
                          <a:latin typeface="+mn-lt"/>
                          <a:ea typeface="Times New Roman"/>
                          <a:cs typeface="Times New Roman"/>
                        </a:rPr>
                        <a:t>l</a:t>
                      </a:r>
                      <a:r>
                        <a:rPr lang="tr-TR" sz="1200" dirty="0">
                          <a:latin typeface="+mn-lt"/>
                          <a:ea typeface="Times New Roman"/>
                          <a:cs typeface="Times New Roman"/>
                        </a:rPr>
                        <a:t>ın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28270" marR="129540" algn="ctr">
                        <a:spcBef>
                          <a:spcPts val="145"/>
                        </a:spcBef>
                        <a:spcAft>
                          <a:spcPts val="0"/>
                        </a:spcAft>
                      </a:pPr>
                      <a:r>
                        <a:rPr lang="tr-TR" sz="1200" dirty="0">
                          <a:latin typeface="+mn-lt"/>
                          <a:ea typeface="Times New Roman"/>
                          <a:cs typeface="Times New Roman"/>
                        </a:rPr>
                        <a:t>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d</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y</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ha</a:t>
                      </a:r>
                      <a:r>
                        <a:rPr lang="tr-TR" sz="1200" spc="10" dirty="0">
                          <a:latin typeface="+mn-lt"/>
                          <a:ea typeface="Times New Roman"/>
                          <a:cs typeface="Times New Roman"/>
                        </a:rPr>
                        <a:t>n</a:t>
                      </a:r>
                      <a:r>
                        <a:rPr lang="tr-TR" sz="1200" dirty="0">
                          <a:latin typeface="+mn-lt"/>
                          <a:ea typeface="Times New Roman"/>
                          <a:cs typeface="Times New Roman"/>
                        </a:rPr>
                        <a:t>e o</a:t>
                      </a:r>
                      <a:r>
                        <a:rPr lang="tr-TR" sz="1200" spc="-10" dirty="0">
                          <a:latin typeface="+mn-lt"/>
                          <a:ea typeface="Times New Roman"/>
                          <a:cs typeface="Times New Roman"/>
                        </a:rPr>
                        <a:t>r</a:t>
                      </a:r>
                      <a:r>
                        <a:rPr lang="tr-TR" sz="1200" dirty="0">
                          <a:latin typeface="+mn-lt"/>
                          <a:ea typeface="Times New Roman"/>
                          <a:cs typeface="Times New Roman"/>
                        </a:rPr>
                        <a:t>ta</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5" dirty="0">
                          <a:latin typeface="+mn-lt"/>
                          <a:ea typeface="Times New Roman"/>
                          <a:cs typeface="Times New Roman"/>
                        </a:rPr>
                        <a:t>r</a:t>
                      </a:r>
                      <a:r>
                        <a:rPr lang="tr-TR" sz="1200" dirty="0">
                          <a:latin typeface="+mn-lt"/>
                          <a:ea typeface="Times New Roman"/>
                          <a:cs typeface="Times New Roman"/>
                        </a:rPr>
                        <a:t>ı,</a:t>
                      </a:r>
                      <a:r>
                        <a:rPr lang="tr-TR" sz="1200" spc="-15" dirty="0">
                          <a:latin typeface="+mn-lt"/>
                          <a:ea typeface="Times New Roman"/>
                          <a:cs typeface="Times New Roman"/>
                        </a:rPr>
                        <a:t> y</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ece</a:t>
                      </a:r>
                      <a:r>
                        <a:rPr lang="tr-TR" sz="1200" spc="15" dirty="0">
                          <a:latin typeface="+mn-lt"/>
                          <a:ea typeface="Times New Roman"/>
                          <a:cs typeface="Times New Roman"/>
                        </a:rPr>
                        <a:t>k</a:t>
                      </a:r>
                      <a:r>
                        <a:rPr lang="tr-TR" sz="1200" spc="-20" dirty="0">
                          <a:latin typeface="+mn-lt"/>
                          <a:ea typeface="Times New Roman"/>
                          <a:cs typeface="Times New Roman"/>
                        </a:rPr>
                        <a:t>-</a:t>
                      </a:r>
                      <a:r>
                        <a:rPr lang="tr-TR" sz="1200" dirty="0">
                          <a:latin typeface="+mn-lt"/>
                          <a:ea typeface="Times New Roman"/>
                          <a:cs typeface="Times New Roman"/>
                        </a:rPr>
                        <a:t>içece</a:t>
                      </a:r>
                      <a:r>
                        <a:rPr lang="tr-TR" sz="1200" spc="-15" dirty="0">
                          <a:latin typeface="+mn-lt"/>
                          <a:ea typeface="Times New Roman"/>
                          <a:cs typeface="Times New Roman"/>
                        </a:rPr>
                        <a:t>k</a:t>
                      </a:r>
                      <a:r>
                        <a:rPr lang="tr-TR" sz="1200" dirty="0">
                          <a:latin typeface="+mn-lt"/>
                          <a:ea typeface="Times New Roman"/>
                          <a:cs typeface="Times New Roman"/>
                        </a:rPr>
                        <a:t>le</a:t>
                      </a:r>
                      <a:r>
                        <a:rPr lang="tr-TR" sz="1200" spc="5" dirty="0">
                          <a:latin typeface="+mn-lt"/>
                          <a:ea typeface="Times New Roman"/>
                          <a:cs typeface="Times New Roman"/>
                        </a:rPr>
                        <a:t>r</a:t>
                      </a:r>
                      <a:r>
                        <a:rPr lang="tr-TR" sz="120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ece</a:t>
                      </a:r>
                      <a:r>
                        <a:rPr lang="tr-TR" sz="1200" spc="5" dirty="0">
                          <a:latin typeface="+mn-lt"/>
                          <a:ea typeface="Times New Roman"/>
                          <a:cs typeface="Times New Roman"/>
                        </a:rPr>
                        <a:t>k</a:t>
                      </a:r>
                      <a:r>
                        <a:rPr lang="tr-TR" sz="1200" spc="-20" dirty="0">
                          <a:latin typeface="+mn-lt"/>
                          <a:ea typeface="Times New Roman"/>
                          <a:cs typeface="Times New Roman"/>
                        </a:rPr>
                        <a:t>-</a:t>
                      </a:r>
                      <a:r>
                        <a:rPr lang="tr-TR" sz="1200" dirty="0">
                          <a:latin typeface="+mn-lt"/>
                          <a:ea typeface="Times New Roman"/>
                          <a:cs typeface="Times New Roman"/>
                        </a:rPr>
                        <a:t>içecek</a:t>
                      </a:r>
                      <a:r>
                        <a:rPr lang="tr-TR" sz="1200" spc="-15" dirty="0">
                          <a:latin typeface="+mn-lt"/>
                          <a:ea typeface="Times New Roman"/>
                          <a:cs typeface="Times New Roman"/>
                        </a:rPr>
                        <a:t> </a:t>
                      </a:r>
                      <a:r>
                        <a:rPr lang="tr-TR" sz="1200" dirty="0">
                          <a:latin typeface="+mn-lt"/>
                          <a:ea typeface="Times New Roman"/>
                          <a:cs typeface="Times New Roman"/>
                        </a:rPr>
                        <a:t>hi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0" dirty="0">
                          <a:latin typeface="+mn-lt"/>
                          <a:ea typeface="Times New Roman"/>
                          <a:cs typeface="Times New Roman"/>
                        </a:rPr>
                        <a:t>s</a:t>
                      </a:r>
                      <a:r>
                        <a:rPr lang="tr-TR" sz="1200" dirty="0">
                          <a:latin typeface="+mn-lt"/>
                          <a:ea typeface="Times New Roman"/>
                          <a:cs typeface="Times New Roman"/>
                        </a:rPr>
                        <a:t>un</a:t>
                      </a:r>
                      <a:r>
                        <a:rPr lang="tr-TR" sz="1200" spc="10" dirty="0">
                          <a:latin typeface="+mn-lt"/>
                          <a:ea typeface="Times New Roman"/>
                          <a:cs typeface="Times New Roman"/>
                        </a:rPr>
                        <a:t>a</a:t>
                      </a:r>
                      <a:r>
                        <a:rPr lang="tr-TR" sz="1200" dirty="0">
                          <a:latin typeface="+mn-lt"/>
                          <a:ea typeface="Times New Roman"/>
                          <a:cs typeface="Times New Roman"/>
                        </a:rPr>
                        <a:t>n</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ın </a:t>
                      </a:r>
                      <a:r>
                        <a:rPr lang="tr-TR" sz="1200" spc="-10" dirty="0">
                          <a:latin typeface="+mn-lt"/>
                          <a:ea typeface="Times New Roman"/>
                          <a:cs typeface="Times New Roman"/>
                        </a:rPr>
                        <a:t>f</a:t>
                      </a:r>
                      <a:r>
                        <a:rPr lang="tr-TR" sz="1200" dirty="0">
                          <a:latin typeface="+mn-lt"/>
                          <a:ea typeface="Times New Roman"/>
                          <a:cs typeface="Times New Roman"/>
                        </a:rPr>
                        <a:t>a</a:t>
                      </a:r>
                      <a:r>
                        <a:rPr lang="tr-TR" sz="1200" spc="-10" dirty="0">
                          <a:latin typeface="+mn-lt"/>
                          <a:ea typeface="Times New Roman"/>
                          <a:cs typeface="Times New Roman"/>
                        </a:rPr>
                        <a:t>a</a:t>
                      </a:r>
                      <a:r>
                        <a:rPr lang="tr-TR" sz="1200" dirty="0">
                          <a:latin typeface="+mn-lt"/>
                          <a:ea typeface="Times New Roman"/>
                          <a:cs typeface="Times New Roman"/>
                        </a:rPr>
                        <a:t>li</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 </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v</a:t>
                      </a:r>
                      <a:r>
                        <a:rPr lang="tr-TR" sz="1200" spc="-10" dirty="0">
                          <a:latin typeface="+mn-lt"/>
                          <a:ea typeface="Times New Roman"/>
                          <a:cs typeface="Times New Roman"/>
                        </a:rPr>
                        <a:t>z</a:t>
                      </a:r>
                      <a:r>
                        <a:rPr lang="tr-TR" sz="1200" dirty="0">
                          <a:latin typeface="+mn-lt"/>
                          <a:ea typeface="Times New Roman"/>
                          <a:cs typeface="Times New Roman"/>
                        </a:rPr>
                        <a:t>ua</a:t>
                      </a:r>
                      <a:r>
                        <a:rPr lang="tr-TR" sz="1200" spc="5" dirty="0">
                          <a:latin typeface="+mn-lt"/>
                          <a:ea typeface="Times New Roman"/>
                          <a:cs typeface="Times New Roman"/>
                        </a:rPr>
                        <a:t>t</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 u</a:t>
                      </a:r>
                      <a:r>
                        <a:rPr lang="tr-TR" sz="1200" spc="-10" dirty="0">
                          <a:latin typeface="+mn-lt"/>
                          <a:ea typeface="Times New Roman"/>
                          <a:cs typeface="Times New Roman"/>
                        </a:rPr>
                        <a:t>y</a:t>
                      </a:r>
                      <a:r>
                        <a:rPr lang="tr-TR" sz="1200" spc="-15" dirty="0">
                          <a:latin typeface="+mn-lt"/>
                          <a:ea typeface="Times New Roman"/>
                          <a:cs typeface="Times New Roman"/>
                        </a:rPr>
                        <a:t>g</a:t>
                      </a:r>
                      <a:r>
                        <a:rPr lang="tr-TR" sz="1200" dirty="0">
                          <a:latin typeface="+mn-lt"/>
                          <a:ea typeface="Times New Roman"/>
                          <a:cs typeface="Times New Roman"/>
                        </a:rPr>
                        <a:t>un ol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ı</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12">
                <a:tc>
                  <a:txBody>
                    <a:bodyPr/>
                    <a:lstStyle/>
                    <a:p>
                      <a:pPr>
                        <a:lnSpc>
                          <a:spcPts val="600"/>
                        </a:lnSpc>
                        <a:spcAft>
                          <a:spcPts val="0"/>
                        </a:spcAft>
                      </a:pPr>
                      <a:endParaRPr lang="tr-TR" sz="1200" dirty="0">
                        <a:latin typeface="+mn-lt"/>
                        <a:ea typeface="Calibri"/>
                        <a:cs typeface="Times New Roman"/>
                      </a:endParaRPr>
                    </a:p>
                    <a:p>
                      <a:pPr marL="128270" marR="129540" algn="ctr">
                        <a:spcAft>
                          <a:spcPts val="0"/>
                        </a:spcAft>
                      </a:pPr>
                      <a:r>
                        <a:rPr lang="tr-TR" sz="1200" dirty="0">
                          <a:latin typeface="+mn-lt"/>
                          <a:ea typeface="Times New Roman"/>
                          <a:cs typeface="Times New Roman"/>
                        </a:rPr>
                        <a:t>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pans</a:t>
                      </a:r>
                      <a:r>
                        <a:rPr lang="tr-TR" sz="1200" spc="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onlu</a:t>
                      </a:r>
                      <a:r>
                        <a:rPr lang="tr-TR" sz="1200" spc="-3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ulla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2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ıda</a:t>
                      </a:r>
                      <a:r>
                        <a:rPr lang="tr-TR" sz="1200" spc="-20" dirty="0">
                          <a:latin typeface="+mn-lt"/>
                          <a:ea typeface="Times New Roman"/>
                          <a:cs typeface="Times New Roman"/>
                        </a:rPr>
                        <a:t> </a:t>
                      </a:r>
                      <a:r>
                        <a:rPr lang="tr-TR" sz="1200" spc="-10" dirty="0">
                          <a:latin typeface="+mn-lt"/>
                          <a:ea typeface="Times New Roman"/>
                          <a:cs typeface="Times New Roman"/>
                        </a:rPr>
                        <a:t>d</a:t>
                      </a:r>
                      <a:r>
                        <a:rPr lang="tr-TR" sz="1200" dirty="0">
                          <a:latin typeface="+mn-lt"/>
                          <a:ea typeface="Times New Roman"/>
                          <a:cs typeface="Times New Roman"/>
                        </a:rPr>
                        <a:t>epo</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5" dirty="0">
                          <a:latin typeface="+mn-lt"/>
                          <a:ea typeface="Times New Roman"/>
                          <a:cs typeface="Times New Roman"/>
                        </a:rPr>
                        <a:t> </a:t>
                      </a:r>
                      <a:r>
                        <a:rPr lang="tr-TR" sz="1200" spc="-10" dirty="0">
                          <a:latin typeface="+mn-lt"/>
                          <a:ea typeface="Times New Roman"/>
                          <a:cs typeface="Times New Roman"/>
                        </a:rPr>
                        <a:t>(</a:t>
                      </a:r>
                      <a:r>
                        <a:rPr lang="tr-TR" sz="1200" dirty="0">
                          <a:latin typeface="+mn-lt"/>
                          <a:ea typeface="Times New Roman"/>
                          <a:cs typeface="Times New Roman"/>
                        </a:rPr>
                        <a:t>s</a:t>
                      </a:r>
                      <a:r>
                        <a:rPr lang="tr-TR" sz="1200" spc="-10" dirty="0">
                          <a:latin typeface="+mn-lt"/>
                          <a:ea typeface="Times New Roman"/>
                          <a:cs typeface="Times New Roman"/>
                        </a:rPr>
                        <a:t>o</a:t>
                      </a:r>
                      <a:r>
                        <a:rPr lang="tr-TR" sz="1200" spc="-15" dirty="0">
                          <a:latin typeface="+mn-lt"/>
                          <a:ea typeface="Times New Roman"/>
                          <a:cs typeface="Times New Roman"/>
                        </a:rPr>
                        <a:t>ğ</a:t>
                      </a:r>
                      <a:r>
                        <a:rPr lang="tr-TR" sz="1200" spc="10" dirty="0">
                          <a:latin typeface="+mn-lt"/>
                          <a:ea typeface="Times New Roman"/>
                          <a:cs typeface="Times New Roman"/>
                        </a:rPr>
                        <a:t>u</a:t>
                      </a:r>
                      <a:r>
                        <a:rPr lang="tr-TR" sz="1200" dirty="0">
                          <a:latin typeface="+mn-lt"/>
                          <a:ea typeface="Times New Roman"/>
                          <a:cs typeface="Times New Roman"/>
                        </a:rPr>
                        <a:t>k</a:t>
                      </a:r>
                      <a:r>
                        <a:rPr lang="tr-TR" sz="1200" spc="-35" dirty="0">
                          <a:latin typeface="+mn-lt"/>
                          <a:ea typeface="Times New Roman"/>
                          <a:cs typeface="Times New Roman"/>
                        </a:rPr>
                        <a:t> </a:t>
                      </a:r>
                      <a:r>
                        <a:rPr lang="tr-TR" sz="1200" dirty="0">
                          <a:latin typeface="+mn-lt"/>
                          <a:ea typeface="Times New Roman"/>
                          <a:cs typeface="Times New Roman"/>
                        </a:rPr>
                        <a:t>ha</a:t>
                      </a:r>
                      <a:r>
                        <a:rPr lang="tr-TR" sz="1200" spc="-10" dirty="0">
                          <a:latin typeface="+mn-lt"/>
                          <a:ea typeface="Times New Roman"/>
                          <a:cs typeface="Times New Roman"/>
                        </a:rPr>
                        <a:t>v</a:t>
                      </a:r>
                      <a:r>
                        <a:rPr lang="tr-TR" sz="1200" dirty="0">
                          <a:latin typeface="+mn-lt"/>
                          <a:ea typeface="Times New Roman"/>
                          <a:cs typeface="Times New Roman"/>
                        </a:rPr>
                        <a:t>a</a:t>
                      </a:r>
                      <a:r>
                        <a:rPr lang="tr-TR" sz="1200" spc="-15" dirty="0">
                          <a:latin typeface="+mn-lt"/>
                          <a:ea typeface="Times New Roman"/>
                          <a:cs typeface="Times New Roman"/>
                        </a:rPr>
                        <a:t> </a:t>
                      </a:r>
                      <a:r>
                        <a:rPr lang="tr-TR" sz="1200" dirty="0">
                          <a:latin typeface="+mn-lt"/>
                          <a:ea typeface="Times New Roman"/>
                          <a:cs typeface="Times New Roman"/>
                        </a:rPr>
                        <a:t>deposu,</a:t>
                      </a:r>
                      <a:r>
                        <a:rPr lang="tr-TR" sz="1200" spc="-2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ıd</a:t>
                      </a:r>
                      <a:r>
                        <a:rPr lang="tr-TR" sz="1200" spc="-10" dirty="0">
                          <a:latin typeface="+mn-lt"/>
                          <a:ea typeface="Times New Roman"/>
                          <a:cs typeface="Times New Roman"/>
                        </a:rPr>
                        <a:t>a</a:t>
                      </a:r>
                      <a:r>
                        <a:rPr lang="tr-TR" sz="1200" dirty="0">
                          <a:latin typeface="+mn-lt"/>
                          <a:ea typeface="Times New Roman"/>
                          <a:cs typeface="Times New Roman"/>
                        </a:rPr>
                        <a:t>,</a:t>
                      </a:r>
                      <a:r>
                        <a:rPr lang="tr-TR" sz="1200" spc="-2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aş</a:t>
                      </a:r>
                      <a:r>
                        <a:rPr lang="tr-TR" sz="1200" spc="-20" dirty="0">
                          <a:latin typeface="+mn-lt"/>
                          <a:ea typeface="Times New Roman"/>
                          <a:cs typeface="Times New Roman"/>
                        </a:rPr>
                        <a:t> </a:t>
                      </a:r>
                      <a:r>
                        <a:rPr lang="tr-TR" sz="1200" dirty="0">
                          <a:latin typeface="+mn-lt"/>
                          <a:ea typeface="Times New Roman"/>
                          <a:cs typeface="Times New Roman"/>
                        </a:rPr>
                        <a:t>seb</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 m</a:t>
                      </a:r>
                      <a:r>
                        <a:rPr lang="tr-TR" sz="1200" dirty="0">
                          <a:latin typeface="+mn-lt"/>
                          <a:ea typeface="Times New Roman"/>
                          <a:cs typeface="Times New Roman"/>
                        </a:rPr>
                        <a:t>ey</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deposu</a:t>
                      </a:r>
                      <a:r>
                        <a:rPr lang="tr-TR" sz="1200" spc="-2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b)</a:t>
                      </a:r>
                      <a:r>
                        <a:rPr lang="tr-TR" sz="1200" spc="-2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ev</a:t>
                      </a:r>
                      <a:r>
                        <a:rPr lang="tr-TR" sz="1200" spc="-10" dirty="0">
                          <a:latin typeface="+mn-lt"/>
                          <a:ea typeface="Times New Roman"/>
                          <a:cs typeface="Times New Roman"/>
                        </a:rPr>
                        <a:t>z</a:t>
                      </a:r>
                      <a:r>
                        <a:rPr lang="tr-TR" sz="1200" dirty="0">
                          <a:latin typeface="+mn-lt"/>
                          <a:ea typeface="Times New Roman"/>
                          <a:cs typeface="Times New Roman"/>
                        </a:rPr>
                        <a:t>ua</a:t>
                      </a:r>
                      <a:r>
                        <a:rPr lang="tr-TR" sz="1200" spc="5" dirty="0">
                          <a:latin typeface="+mn-lt"/>
                          <a:ea typeface="Times New Roman"/>
                          <a:cs typeface="Times New Roman"/>
                        </a:rPr>
                        <a:t>t</a:t>
                      </a:r>
                      <a:r>
                        <a:rPr lang="tr-TR" sz="1200" dirty="0">
                          <a:latin typeface="+mn-lt"/>
                          <a:ea typeface="Times New Roman"/>
                          <a:cs typeface="Times New Roman"/>
                        </a:rPr>
                        <a:t>a</a:t>
                      </a:r>
                      <a:r>
                        <a:rPr lang="tr-TR" sz="1200" spc="-20" dirty="0">
                          <a:latin typeface="+mn-lt"/>
                          <a:ea typeface="Times New Roman"/>
                          <a:cs typeface="Times New Roman"/>
                        </a:rPr>
                        <a:t> </a:t>
                      </a:r>
                      <a:r>
                        <a:rPr lang="tr-TR" sz="1200" dirty="0">
                          <a:latin typeface="+mn-lt"/>
                          <a:ea typeface="Times New Roman"/>
                          <a:cs typeface="Times New Roman"/>
                        </a:rPr>
                        <a:t>u</a:t>
                      </a:r>
                      <a:r>
                        <a:rPr lang="tr-TR" sz="1200" spc="20" dirty="0">
                          <a:latin typeface="+mn-lt"/>
                          <a:ea typeface="Times New Roman"/>
                          <a:cs typeface="Times New Roman"/>
                        </a:rPr>
                        <a:t>y</a:t>
                      </a:r>
                      <a:r>
                        <a:rPr lang="tr-TR" sz="1200" spc="-15" dirty="0">
                          <a:latin typeface="+mn-lt"/>
                          <a:ea typeface="Times New Roman"/>
                          <a:cs typeface="Times New Roman"/>
                        </a:rPr>
                        <a:t>g</a:t>
                      </a:r>
                      <a:r>
                        <a:rPr lang="tr-TR" sz="1200" dirty="0">
                          <a:latin typeface="+mn-lt"/>
                          <a:ea typeface="Times New Roman"/>
                          <a:cs typeface="Times New Roman"/>
                        </a:rPr>
                        <a:t>un</a:t>
                      </a:r>
                      <a:r>
                        <a:rPr lang="tr-TR" sz="1200" spc="-20" dirty="0">
                          <a:latin typeface="+mn-lt"/>
                          <a:ea typeface="Times New Roman"/>
                          <a:cs typeface="Times New Roman"/>
                        </a:rPr>
                        <a:t> </a:t>
                      </a:r>
                      <a:r>
                        <a:rPr lang="tr-TR" sz="1200" dirty="0" smtClean="0">
                          <a:latin typeface="+mn-lt"/>
                          <a:ea typeface="Times New Roman"/>
                          <a:cs typeface="Times New Roman"/>
                        </a:rPr>
                        <a:t>ola</a:t>
                      </a:r>
                      <a:r>
                        <a:rPr lang="tr-TR" sz="1200" spc="5" dirty="0" smtClean="0">
                          <a:latin typeface="+mn-lt"/>
                          <a:ea typeface="Times New Roman"/>
                          <a:cs typeface="Times New Roman"/>
                        </a:rPr>
                        <a:t>r</a:t>
                      </a:r>
                      <a:r>
                        <a:rPr lang="tr-TR" sz="1200" dirty="0" smtClean="0">
                          <a:latin typeface="+mn-lt"/>
                          <a:ea typeface="Times New Roman"/>
                          <a:cs typeface="Times New Roman"/>
                        </a:rPr>
                        <a:t>ak</a:t>
                      </a:r>
                      <a:r>
                        <a:rPr lang="tr-TR" sz="1200" baseline="0" dirty="0" smtClean="0">
                          <a:latin typeface="+mn-lt"/>
                          <a:ea typeface="Times New Roman"/>
                          <a:cs typeface="Times New Roman"/>
                        </a:rPr>
                        <a:t> </a:t>
                      </a:r>
                      <a:r>
                        <a:rPr lang="tr-TR" sz="1200" dirty="0" smtClean="0">
                          <a:latin typeface="+mn-lt"/>
                          <a:ea typeface="Times New Roman"/>
                          <a:cs typeface="Times New Roman"/>
                        </a:rPr>
                        <a:t>ayda </a:t>
                      </a:r>
                      <a:r>
                        <a:rPr lang="tr-TR" sz="1200" dirty="0">
                          <a:latin typeface="+mn-lt"/>
                          <a:ea typeface="Times New Roman"/>
                          <a:cs typeface="Times New Roman"/>
                        </a:rPr>
                        <a:t>en az</a:t>
                      </a:r>
                      <a:r>
                        <a:rPr lang="tr-TR" sz="1200" spc="-10" dirty="0">
                          <a:latin typeface="+mn-lt"/>
                          <a:ea typeface="Times New Roman"/>
                          <a:cs typeface="Times New Roman"/>
                        </a:rPr>
                        <a:t> </a:t>
                      </a:r>
                      <a:r>
                        <a:rPr lang="tr-TR" sz="1200" dirty="0">
                          <a:latin typeface="+mn-lt"/>
                          <a:ea typeface="Times New Roman"/>
                          <a:cs typeface="Times New Roman"/>
                        </a:rPr>
                        <a:t>bir</a:t>
                      </a:r>
                      <a:r>
                        <a:rPr lang="tr-TR" sz="1200" spc="-1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 d</a:t>
                      </a:r>
                      <a:r>
                        <a:rPr lang="tr-TR" sz="1200" spc="-10" dirty="0">
                          <a:latin typeface="+mn-lt"/>
                          <a:ea typeface="Times New Roman"/>
                          <a:cs typeface="Times New Roman"/>
                        </a:rPr>
                        <a:t>e</a:t>
                      </a:r>
                      <a:r>
                        <a:rPr lang="tr-TR" sz="1200" dirty="0">
                          <a:latin typeface="+mn-lt"/>
                          <a:ea typeface="Times New Roman"/>
                          <a:cs typeface="Times New Roman"/>
                        </a:rPr>
                        <a:t>ne</a:t>
                      </a:r>
                      <a:r>
                        <a:rPr lang="tr-TR" sz="1200" spc="-10" dirty="0">
                          <a:latin typeface="+mn-lt"/>
                          <a:ea typeface="Times New Roman"/>
                          <a:cs typeface="Times New Roman"/>
                        </a:rPr>
                        <a:t>t</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n</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90">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90550">
                        <a:lnSpc>
                          <a:spcPts val="1230"/>
                        </a:lnSpc>
                        <a:spcAft>
                          <a:spcPts val="0"/>
                        </a:spcAft>
                        <a:tabLst>
                          <a:tab pos="3093085" algn="l"/>
                        </a:tabLs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oop</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10" dirty="0">
                          <a:latin typeface="+mn-lt"/>
                          <a:ea typeface="Times New Roman"/>
                          <a:cs typeface="Times New Roman"/>
                        </a:rPr>
                        <a:t>a</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f</a:t>
                      </a:r>
                      <a:r>
                        <a:rPr lang="tr-TR" sz="1200" spc="-10" dirty="0">
                          <a:latin typeface="+mn-lt"/>
                          <a:ea typeface="Times New Roman"/>
                          <a:cs typeface="Times New Roman"/>
                        </a:rPr>
                        <a:t>i</a:t>
                      </a:r>
                      <a:r>
                        <a:rPr lang="tr-TR" sz="1200" dirty="0">
                          <a:latin typeface="+mn-lt"/>
                          <a:ea typeface="Times New Roman"/>
                          <a:cs typeface="Times New Roman"/>
                        </a:rPr>
                        <a:t>:</a:t>
                      </a:r>
                      <a:r>
                        <a:rPr lang="tr-TR" sz="1200" spc="5" dirty="0">
                          <a:latin typeface="+mn-lt"/>
                          <a:ea typeface="Times New Roman"/>
                          <a:cs typeface="Times New Roman"/>
                        </a:rPr>
                        <a:t> </a:t>
                      </a:r>
                      <a:r>
                        <a:rPr lang="tr-TR" sz="1200" spc="-10" dirty="0">
                          <a:latin typeface="+mn-lt"/>
                          <a:ea typeface="Times New Roman"/>
                          <a:cs typeface="Times New Roman"/>
                        </a:rPr>
                        <a:t>Y</a:t>
                      </a:r>
                      <a:r>
                        <a:rPr lang="tr-TR" sz="1200" dirty="0">
                          <a:latin typeface="+mn-lt"/>
                          <a:ea typeface="Times New Roman"/>
                          <a:cs typeface="Times New Roman"/>
                        </a:rPr>
                        <a:t>ok</a:t>
                      </a:r>
                      <a:r>
                        <a:rPr lang="tr-TR" sz="1200" spc="-15" dirty="0">
                          <a:latin typeface="+mn-lt"/>
                          <a:ea typeface="Times New Roman"/>
                          <a:cs typeface="Times New Roman"/>
                        </a:rPr>
                        <a:t> </a:t>
                      </a:r>
                      <a:r>
                        <a:rPr lang="tr-TR" sz="1200" dirty="0">
                          <a:latin typeface="+mn-lt"/>
                          <a:ea typeface="Times New Roman"/>
                          <a:cs typeface="Times New Roman"/>
                        </a:rPr>
                        <a:t>□	</a:t>
                      </a:r>
                      <a:r>
                        <a:rPr lang="tr-TR" sz="1200" spc="5" dirty="0">
                          <a:latin typeface="+mn-lt"/>
                          <a:ea typeface="Times New Roman"/>
                          <a:cs typeface="Times New Roman"/>
                        </a:rPr>
                        <a:t>V</a:t>
                      </a:r>
                      <a:r>
                        <a:rPr lang="tr-TR" sz="1200" spc="-10" dirty="0">
                          <a:latin typeface="+mn-lt"/>
                          <a:ea typeface="Times New Roman"/>
                          <a:cs typeface="Times New Roman"/>
                        </a:rPr>
                        <a:t>a</a:t>
                      </a:r>
                      <a:r>
                        <a:rPr lang="tr-TR" sz="1200" dirty="0">
                          <a:latin typeface="+mn-lt"/>
                          <a:ea typeface="Times New Roman"/>
                          <a:cs typeface="Times New Roman"/>
                        </a:rPr>
                        <a:t>r □</a:t>
                      </a:r>
                      <a:r>
                        <a:rPr lang="tr-TR" sz="1200" spc="265" dirty="0">
                          <a:latin typeface="+mn-lt"/>
                          <a:ea typeface="Times New Roman"/>
                          <a:cs typeface="Times New Roman"/>
                        </a:rPr>
                        <a:t> </a:t>
                      </a:r>
                      <a:r>
                        <a:rPr lang="tr-TR" sz="1200" dirty="0">
                          <a:latin typeface="+mn-lt"/>
                          <a:ea typeface="Times New Roman"/>
                          <a:cs typeface="Times New Roman"/>
                        </a:rPr>
                        <a:t>(10,</a:t>
                      </a:r>
                      <a:r>
                        <a:rPr lang="tr-TR" sz="1200" spc="-15" dirty="0">
                          <a:latin typeface="+mn-lt"/>
                          <a:ea typeface="Times New Roman"/>
                          <a:cs typeface="Times New Roman"/>
                        </a:rPr>
                        <a:t> </a:t>
                      </a:r>
                      <a:r>
                        <a:rPr lang="tr-TR" sz="1200" dirty="0">
                          <a:latin typeface="+mn-lt"/>
                          <a:ea typeface="Times New Roman"/>
                          <a:cs typeface="Times New Roman"/>
                        </a:rPr>
                        <a:t>11,1</a:t>
                      </a:r>
                      <a:r>
                        <a:rPr lang="tr-TR" sz="1200" spc="15" dirty="0">
                          <a:latin typeface="+mn-lt"/>
                          <a:ea typeface="Times New Roman"/>
                          <a:cs typeface="Times New Roman"/>
                        </a:rPr>
                        <a:t>2</a:t>
                      </a:r>
                      <a:r>
                        <a:rPr lang="tr-TR" sz="1200" dirty="0">
                          <a:latin typeface="+mn-lt"/>
                          <a:ea typeface="Times New Roman"/>
                          <a:cs typeface="Times New Roman"/>
                        </a:rPr>
                        <a:t>, </a:t>
                      </a:r>
                      <a:r>
                        <a:rPr lang="tr-TR" sz="1200" spc="-15" dirty="0">
                          <a:latin typeface="+mn-lt"/>
                          <a:ea typeface="Times New Roman"/>
                          <a:cs typeface="Times New Roman"/>
                        </a:rPr>
                        <a:t>1</a:t>
                      </a:r>
                      <a:r>
                        <a:rPr lang="tr-TR" sz="1200" dirty="0">
                          <a:latin typeface="+mn-lt"/>
                          <a:ea typeface="Times New Roman"/>
                          <a:cs typeface="Times New Roman"/>
                        </a:rPr>
                        <a:t>3. </a:t>
                      </a:r>
                      <a:r>
                        <a:rPr lang="tr-TR" sz="1200" spc="-20" dirty="0">
                          <a:latin typeface="+mn-lt"/>
                          <a:ea typeface="Times New Roman"/>
                          <a:cs typeface="Times New Roman"/>
                        </a:rPr>
                        <a:t>m</a:t>
                      </a:r>
                      <a:r>
                        <a:rPr lang="tr-TR" sz="1200" dirty="0">
                          <a:latin typeface="+mn-lt"/>
                          <a:ea typeface="Times New Roman"/>
                          <a:cs typeface="Times New Roman"/>
                        </a:rPr>
                        <a:t>addel</a:t>
                      </a:r>
                      <a:r>
                        <a:rPr lang="tr-TR" sz="1200" spc="-10" dirty="0">
                          <a:latin typeface="+mn-lt"/>
                          <a:ea typeface="Times New Roman"/>
                          <a:cs typeface="Times New Roman"/>
                        </a:rPr>
                        <a:t>e</a:t>
                      </a:r>
                      <a:r>
                        <a:rPr lang="tr-TR" sz="1200" dirty="0">
                          <a:latin typeface="+mn-lt"/>
                          <a:ea typeface="Times New Roman"/>
                          <a:cs typeface="Times New Roman"/>
                        </a:rPr>
                        <a:t>r de</a:t>
                      </a:r>
                      <a:r>
                        <a:rPr lang="tr-TR" sz="1200" spc="-10" dirty="0">
                          <a:latin typeface="+mn-lt"/>
                          <a:ea typeface="Times New Roman"/>
                          <a:cs typeface="Times New Roman"/>
                        </a:rPr>
                        <a:t>ğ</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len</a:t>
                      </a:r>
                      <a:r>
                        <a:rPr lang="tr-TR" sz="1200" spc="-10" dirty="0">
                          <a:latin typeface="+mn-lt"/>
                          <a:ea typeface="Times New Roman"/>
                          <a:cs typeface="Times New Roman"/>
                        </a:rPr>
                        <a:t>d</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il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d</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66012">
                <a:tc>
                  <a:txBody>
                    <a:bodyPr/>
                    <a:lstStyle/>
                    <a:p>
                      <a:pPr>
                        <a:lnSpc>
                          <a:spcPts val="500"/>
                        </a:lnSpc>
                        <a:spcBef>
                          <a:spcPts val="40"/>
                        </a:spcBef>
                        <a:spcAft>
                          <a:spcPts val="0"/>
                        </a:spcAft>
                      </a:pPr>
                      <a:endParaRPr lang="tr-TR" sz="1200" dirty="0">
                        <a:latin typeface="+mn-lt"/>
                        <a:ea typeface="Calibri"/>
                        <a:cs typeface="Times New Roman"/>
                      </a:endParaRPr>
                    </a:p>
                    <a:p>
                      <a:pPr marL="106045">
                        <a:spcAft>
                          <a:spcPts val="0"/>
                        </a:spcAft>
                      </a:pPr>
                      <a:r>
                        <a:rPr lang="tr-TR" sz="1200" dirty="0">
                          <a:latin typeface="+mn-lt"/>
                          <a:ea typeface="Times New Roman"/>
                          <a:cs typeface="Times New Roman"/>
                        </a:rPr>
                        <a:t>10</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3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in/</a:t>
                      </a:r>
                      <a:r>
                        <a:rPr lang="tr-TR" sz="1200" spc="-15" dirty="0">
                          <a:latin typeface="+mn-lt"/>
                          <a:ea typeface="Times New Roman"/>
                          <a:cs typeface="Times New Roman"/>
                        </a:rPr>
                        <a:t>k</a:t>
                      </a:r>
                      <a:r>
                        <a:rPr lang="tr-TR" sz="1200" dirty="0">
                          <a:latin typeface="+mn-lt"/>
                          <a:ea typeface="Times New Roman"/>
                          <a:cs typeface="Times New Roman"/>
                        </a:rPr>
                        <a:t>oop</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10" dirty="0">
                          <a:latin typeface="+mn-lt"/>
                          <a:ea typeface="Times New Roman"/>
                          <a:cs typeface="Times New Roman"/>
                        </a:rPr>
                        <a:t>a</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fin</a:t>
                      </a:r>
                      <a:r>
                        <a:rPr lang="tr-TR" sz="1200" spc="-15" dirty="0">
                          <a:latin typeface="+mn-lt"/>
                          <a:ea typeface="Times New Roman"/>
                          <a:cs typeface="Times New Roman"/>
                        </a:rPr>
                        <a:t>d</a:t>
                      </a:r>
                      <a:r>
                        <a:rPr lang="tr-TR" sz="1200" dirty="0">
                          <a:latin typeface="+mn-lt"/>
                          <a:ea typeface="Times New Roman"/>
                          <a:cs typeface="Times New Roman"/>
                        </a:rPr>
                        <a:t>e;</a:t>
                      </a:r>
                      <a:r>
                        <a:rPr lang="tr-TR" sz="1200" spc="-30" dirty="0">
                          <a:latin typeface="+mn-lt"/>
                          <a:ea typeface="Times New Roman"/>
                          <a:cs typeface="Times New Roman"/>
                        </a:rPr>
                        <a:t> </a:t>
                      </a:r>
                      <a:r>
                        <a:rPr lang="tr-TR" sz="1200" dirty="0">
                          <a:latin typeface="+mn-lt"/>
                          <a:ea typeface="Times New Roman"/>
                          <a:cs typeface="Times New Roman"/>
                        </a:rPr>
                        <a:t>süt</a:t>
                      </a:r>
                      <a:r>
                        <a:rPr lang="tr-TR" sz="1200" spc="-15" dirty="0">
                          <a:latin typeface="+mn-lt"/>
                          <a:ea typeface="Times New Roman"/>
                          <a:cs typeface="Times New Roman"/>
                        </a:rPr>
                        <a:t> 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s</a:t>
                      </a:r>
                      <a:r>
                        <a:rPr lang="tr-TR" sz="1200" spc="-15" dirty="0">
                          <a:latin typeface="+mn-lt"/>
                          <a:ea typeface="Times New Roman"/>
                          <a:cs typeface="Times New Roman"/>
                        </a:rPr>
                        <a:t>ü</a:t>
                      </a:r>
                      <a:r>
                        <a:rPr lang="tr-TR" sz="1200" dirty="0">
                          <a:latin typeface="+mn-lt"/>
                          <a:ea typeface="Times New Roman"/>
                          <a:cs typeface="Times New Roman"/>
                        </a:rPr>
                        <a:t>t</a:t>
                      </a:r>
                      <a:r>
                        <a:rPr lang="tr-TR" sz="1200" spc="-20" dirty="0">
                          <a:latin typeface="+mn-lt"/>
                          <a:ea typeface="Times New Roman"/>
                          <a:cs typeface="Times New Roman"/>
                        </a:rPr>
                        <a:t> </a:t>
                      </a:r>
                      <a:r>
                        <a:rPr lang="tr-TR" sz="1200" spc="-15" dirty="0">
                          <a:latin typeface="+mn-lt"/>
                          <a:ea typeface="Times New Roman"/>
                          <a:cs typeface="Times New Roman"/>
                        </a:rPr>
                        <a:t>ü</a:t>
                      </a:r>
                      <a:r>
                        <a:rPr lang="tr-TR" sz="1200" dirty="0">
                          <a:latin typeface="+mn-lt"/>
                          <a:ea typeface="Times New Roman"/>
                          <a:cs typeface="Times New Roman"/>
                        </a:rPr>
                        <a:t>rü</a:t>
                      </a:r>
                      <a:r>
                        <a:rPr lang="tr-TR" sz="1200" spc="-15" dirty="0">
                          <a:latin typeface="+mn-lt"/>
                          <a:ea typeface="Times New Roman"/>
                          <a:cs typeface="Times New Roman"/>
                        </a:rPr>
                        <a:t>n</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15" dirty="0">
                          <a:latin typeface="+mn-lt"/>
                          <a:ea typeface="Times New Roman"/>
                          <a:cs typeface="Times New Roman"/>
                        </a:rPr>
                        <a:t> </a:t>
                      </a:r>
                      <a:r>
                        <a:rPr lang="tr-TR" sz="1200" spc="-10" dirty="0">
                          <a:latin typeface="+mn-lt"/>
                          <a:ea typeface="Times New Roman"/>
                          <a:cs typeface="Times New Roman"/>
                        </a:rPr>
                        <a:t>(</a:t>
                      </a:r>
                      <a:r>
                        <a:rPr lang="tr-TR" sz="1200" dirty="0">
                          <a:latin typeface="+mn-lt"/>
                          <a:ea typeface="Times New Roman"/>
                          <a:cs typeface="Times New Roman"/>
                        </a:rPr>
                        <a:t>sü</a:t>
                      </a:r>
                      <a:r>
                        <a:rPr lang="tr-TR" sz="1200" spc="5" dirty="0">
                          <a:latin typeface="+mn-lt"/>
                          <a:ea typeface="Times New Roman"/>
                          <a:cs typeface="Times New Roman"/>
                        </a:rPr>
                        <a:t>t</a:t>
                      </a:r>
                      <a:r>
                        <a:rPr lang="tr-TR" sz="1200" dirty="0">
                          <a:latin typeface="+mn-lt"/>
                          <a:ea typeface="Times New Roman"/>
                          <a:cs typeface="Times New Roman"/>
                        </a:rPr>
                        <a:t>,</a:t>
                      </a:r>
                      <a:r>
                        <a:rPr lang="tr-TR" sz="1200" spc="-20" dirty="0">
                          <a:latin typeface="+mn-lt"/>
                          <a:ea typeface="Times New Roman"/>
                          <a:cs typeface="Times New Roman"/>
                        </a:rPr>
                        <a:t> </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r</a:t>
                      </a:r>
                      <a:r>
                        <a:rPr lang="tr-TR" sz="1200" spc="-10" dirty="0">
                          <a:latin typeface="+mn-lt"/>
                          <a:ea typeface="Times New Roman"/>
                          <a:cs typeface="Times New Roman"/>
                        </a:rPr>
                        <a:t>a</a:t>
                      </a:r>
                      <a:r>
                        <a:rPr lang="tr-TR" sz="1200" dirty="0">
                          <a:latin typeface="+mn-lt"/>
                          <a:ea typeface="Times New Roman"/>
                          <a:cs typeface="Times New Roman"/>
                        </a:rPr>
                        <a:t>n,</a:t>
                      </a:r>
                      <a:r>
                        <a:rPr lang="tr-TR" sz="1200" spc="-2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o</a:t>
                      </a:r>
                      <a:r>
                        <a:rPr lang="tr-TR" sz="1200" spc="-15" dirty="0">
                          <a:latin typeface="+mn-lt"/>
                          <a:ea typeface="Times New Roman"/>
                          <a:cs typeface="Times New Roman"/>
                        </a:rPr>
                        <a:t>ğ</a:t>
                      </a:r>
                      <a:r>
                        <a:rPr lang="tr-TR" sz="1200" dirty="0">
                          <a:latin typeface="+mn-lt"/>
                          <a:ea typeface="Times New Roman"/>
                          <a:cs typeface="Times New Roman"/>
                        </a:rPr>
                        <a:t>urt)</a:t>
                      </a:r>
                      <a:r>
                        <a:rPr lang="tr-TR" sz="1200" spc="24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5" dirty="0">
                          <a:latin typeface="+mn-lt"/>
                          <a:ea typeface="Times New Roman"/>
                          <a:cs typeface="Times New Roman"/>
                        </a:rPr>
                        <a:t>/</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10" dirty="0">
                          <a:latin typeface="+mn-lt"/>
                          <a:ea typeface="Times New Roman"/>
                          <a:cs typeface="Times New Roman"/>
                        </a:rPr>
                        <a:t>y</a:t>
                      </a:r>
                      <a:r>
                        <a:rPr lang="tr-TR" sz="1200" dirty="0">
                          <a:latin typeface="+mn-lt"/>
                          <a:ea typeface="Times New Roman"/>
                          <a:cs typeface="Times New Roman"/>
                        </a:rPr>
                        <a:t>a</a:t>
                      </a:r>
                      <a:r>
                        <a:rPr lang="tr-TR" sz="1200" spc="-25" dirty="0">
                          <a:latin typeface="+mn-lt"/>
                          <a:ea typeface="Times New Roman"/>
                          <a:cs typeface="Times New Roman"/>
                        </a:rPr>
                        <a:t> </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dirty="0">
                          <a:latin typeface="+mn-lt"/>
                          <a:ea typeface="Times New Roman"/>
                          <a:cs typeface="Times New Roman"/>
                        </a:rPr>
                        <a:t>y</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5" dirty="0">
                          <a:latin typeface="+mn-lt"/>
                          <a:ea typeface="Times New Roman"/>
                          <a:cs typeface="Times New Roman"/>
                        </a:rPr>
                        <a:t>/</a:t>
                      </a:r>
                      <a:r>
                        <a:rPr lang="tr-TR" sz="1200" dirty="0">
                          <a:latin typeface="+mn-lt"/>
                          <a:ea typeface="Times New Roman"/>
                          <a:cs typeface="Times New Roman"/>
                        </a:rPr>
                        <a:t>seb</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a:t>
                      </a:r>
                      <a:r>
                        <a:rPr lang="tr-TR" sz="1200" dirty="0">
                          <a:latin typeface="+mn-lt"/>
                          <a:ea typeface="Times New Roman"/>
                          <a:cs typeface="Times New Roman"/>
                        </a:rPr>
                        <a:t>ta</a:t>
                      </a:r>
                      <a:r>
                        <a:rPr lang="tr-TR" sz="1200" spc="-10" dirty="0">
                          <a:latin typeface="+mn-lt"/>
                          <a:ea typeface="Times New Roman"/>
                          <a:cs typeface="Times New Roman"/>
                        </a:rPr>
                        <a:t>n</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le</a:t>
                      </a:r>
                      <a:r>
                        <a:rPr lang="tr-TR" sz="1200" spc="-2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ey</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5" dirty="0">
                          <a:latin typeface="+mn-lt"/>
                          <a:ea typeface="Times New Roman"/>
                          <a:cs typeface="Times New Roman"/>
                        </a:rPr>
                        <a:t>/</a:t>
                      </a:r>
                      <a:r>
                        <a:rPr lang="tr-TR" sz="1200" dirty="0">
                          <a:latin typeface="+mn-lt"/>
                          <a:ea typeface="Times New Roman"/>
                          <a:cs typeface="Times New Roman"/>
                        </a:rPr>
                        <a:t>seb</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10" dirty="0">
                          <a:latin typeface="+mn-lt"/>
                          <a:ea typeface="Times New Roman"/>
                          <a:cs typeface="Times New Roman"/>
                        </a:rPr>
                        <a:t>y</a:t>
                      </a:r>
                      <a:r>
                        <a:rPr lang="tr-TR" sz="1200" dirty="0">
                          <a:latin typeface="+mn-lt"/>
                          <a:ea typeface="Times New Roman"/>
                          <a:cs typeface="Times New Roman"/>
                        </a:rPr>
                        <a:t>a</a:t>
                      </a:r>
                      <a:r>
                        <a:rPr lang="tr-TR" sz="1200" spc="-20" dirty="0">
                          <a:latin typeface="+mn-lt"/>
                          <a:ea typeface="Times New Roman"/>
                          <a:cs typeface="Times New Roman"/>
                        </a:rPr>
                        <a:t> </a:t>
                      </a:r>
                      <a:r>
                        <a:rPr lang="tr-TR" sz="1200" spc="5" dirty="0">
                          <a:latin typeface="+mn-lt"/>
                          <a:ea typeface="Times New Roman"/>
                          <a:cs typeface="Times New Roman"/>
                        </a:rPr>
                        <a:t>t</a:t>
                      </a:r>
                      <a:r>
                        <a:rPr lang="tr-TR" sz="1200" spc="40" dirty="0">
                          <a:latin typeface="+mn-lt"/>
                          <a:ea typeface="Times New Roman"/>
                          <a:cs typeface="Times New Roman"/>
                        </a:rPr>
                        <a:t>a</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5" dirty="0">
                          <a:latin typeface="+mn-lt"/>
                          <a:ea typeface="Times New Roman"/>
                          <a:cs typeface="Times New Roman"/>
                        </a:rPr>
                        <a:t> </a:t>
                      </a:r>
                      <a:r>
                        <a:rPr lang="tr-TR" sz="1200" dirty="0" smtClean="0">
                          <a:latin typeface="+mn-lt"/>
                          <a:ea typeface="Times New Roman"/>
                          <a:cs typeface="Times New Roman"/>
                        </a:rPr>
                        <a:t>sı</a:t>
                      </a:r>
                      <a:r>
                        <a:rPr lang="tr-TR" sz="1200" spc="-15" dirty="0" smtClean="0">
                          <a:latin typeface="+mn-lt"/>
                          <a:ea typeface="Times New Roman"/>
                          <a:cs typeface="Times New Roman"/>
                        </a:rPr>
                        <a:t>k</a:t>
                      </a:r>
                      <a:r>
                        <a:rPr lang="tr-TR" sz="1200" dirty="0" smtClean="0">
                          <a:latin typeface="+mn-lt"/>
                          <a:ea typeface="Times New Roman"/>
                          <a:cs typeface="Times New Roman"/>
                        </a:rPr>
                        <a:t>ıl</a:t>
                      </a:r>
                      <a:r>
                        <a:rPr lang="tr-TR" sz="1200" spc="-20" dirty="0" smtClean="0">
                          <a:latin typeface="+mn-lt"/>
                          <a:ea typeface="Times New Roman"/>
                          <a:cs typeface="Times New Roman"/>
                        </a:rPr>
                        <a:t>m</a:t>
                      </a:r>
                      <a:r>
                        <a:rPr lang="tr-TR" sz="1200" dirty="0" smtClean="0">
                          <a:latin typeface="+mn-lt"/>
                          <a:ea typeface="Times New Roman"/>
                          <a:cs typeface="Times New Roman"/>
                        </a:rPr>
                        <a:t>ış</a:t>
                      </a:r>
                      <a:r>
                        <a:rPr lang="tr-TR" sz="1200" baseline="0" dirty="0" smtClean="0">
                          <a:latin typeface="+mn-lt"/>
                          <a:ea typeface="Times New Roman"/>
                          <a:cs typeface="Times New Roman"/>
                        </a:rPr>
                        <a:t> </a:t>
                      </a:r>
                      <a:r>
                        <a:rPr lang="tr-TR" sz="1200" spc="-20" dirty="0" smtClean="0">
                          <a:latin typeface="+mn-lt"/>
                          <a:ea typeface="Times New Roman"/>
                          <a:cs typeface="Times New Roman"/>
                        </a:rPr>
                        <a:t>meyve</a:t>
                      </a:r>
                      <a:r>
                        <a:rPr lang="tr-TR" sz="1200" spc="5" dirty="0" smtClean="0">
                          <a:latin typeface="+mn-lt"/>
                          <a:ea typeface="Times New Roman"/>
                          <a:cs typeface="Times New Roman"/>
                        </a:rPr>
                        <a:t>/</a:t>
                      </a:r>
                      <a:r>
                        <a:rPr lang="tr-TR" sz="1200" dirty="0" smtClean="0">
                          <a:latin typeface="+mn-lt"/>
                          <a:ea typeface="Times New Roman"/>
                          <a:cs typeface="Times New Roman"/>
                        </a:rPr>
                        <a:t>seb</a:t>
                      </a:r>
                      <a:r>
                        <a:rPr lang="tr-TR" sz="1200" spc="-10" dirty="0" smtClean="0">
                          <a:latin typeface="+mn-lt"/>
                          <a:ea typeface="Times New Roman"/>
                          <a:cs typeface="Times New Roman"/>
                        </a:rPr>
                        <a:t>z</a:t>
                      </a:r>
                      <a:r>
                        <a:rPr lang="tr-TR" sz="1200" dirty="0" smtClean="0">
                          <a:latin typeface="+mn-lt"/>
                          <a:ea typeface="Times New Roman"/>
                          <a:cs typeface="Times New Roman"/>
                        </a:rPr>
                        <a:t>e</a:t>
                      </a:r>
                      <a:r>
                        <a:rPr lang="tr-TR" sz="1200" spc="-75" dirty="0" smtClean="0">
                          <a:latin typeface="+mn-lt"/>
                          <a:ea typeface="Times New Roman"/>
                          <a:cs typeface="Times New Roman"/>
                        </a:rPr>
                        <a:t> </a:t>
                      </a:r>
                      <a:r>
                        <a:rPr lang="tr-TR" sz="1200" dirty="0">
                          <a:latin typeface="+mn-lt"/>
                          <a:ea typeface="Times New Roman"/>
                          <a:cs typeface="Times New Roman"/>
                        </a:rPr>
                        <a:t>su</a:t>
                      </a:r>
                      <a:r>
                        <a:rPr lang="tr-TR" sz="1200" spc="-15" dirty="0">
                          <a:latin typeface="+mn-lt"/>
                          <a:ea typeface="Times New Roman"/>
                          <a:cs typeface="Times New Roman"/>
                        </a:rPr>
                        <a:t>y</a:t>
                      </a:r>
                      <a:r>
                        <a:rPr lang="tr-TR" sz="1200" dirty="0">
                          <a:latin typeface="+mn-lt"/>
                          <a:ea typeface="Times New Roman"/>
                          <a:cs typeface="Times New Roman"/>
                        </a:rPr>
                        <a:t>u)</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ibi</a:t>
                      </a:r>
                      <a:r>
                        <a:rPr lang="tr-TR" sz="1200" spc="-80" dirty="0">
                          <a:latin typeface="+mn-lt"/>
                          <a:ea typeface="Times New Roman"/>
                          <a:cs typeface="Times New Roman"/>
                        </a:rPr>
                        <a:t> </a:t>
                      </a:r>
                      <a:r>
                        <a:rPr lang="tr-TR" sz="1200" dirty="0">
                          <a:latin typeface="+mn-lt"/>
                          <a:ea typeface="Times New Roman"/>
                          <a:cs typeface="Times New Roman"/>
                        </a:rPr>
                        <a:t>ür</a:t>
                      </a:r>
                      <a:r>
                        <a:rPr lang="tr-TR" sz="1200" spc="-15" dirty="0">
                          <a:latin typeface="+mn-lt"/>
                          <a:ea typeface="Times New Roman"/>
                          <a:cs typeface="Times New Roman"/>
                        </a:rPr>
                        <a:t>ü</a:t>
                      </a:r>
                      <a:r>
                        <a:rPr lang="tr-TR" sz="1200" dirty="0">
                          <a:latin typeface="+mn-lt"/>
                          <a:ea typeface="Times New Roman"/>
                          <a:cs typeface="Times New Roman"/>
                        </a:rPr>
                        <a:t>nle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85" dirty="0">
                          <a:latin typeface="+mn-lt"/>
                          <a:ea typeface="Times New Roman"/>
                          <a:cs typeface="Times New Roman"/>
                        </a:rPr>
                        <a:t> </a:t>
                      </a:r>
                      <a:r>
                        <a:rPr lang="tr-TR" sz="1200" dirty="0">
                          <a:latin typeface="+mn-lt"/>
                          <a:ea typeface="Times New Roman"/>
                          <a:cs typeface="Times New Roman"/>
                        </a:rPr>
                        <a:t>sa</a:t>
                      </a:r>
                      <a:r>
                        <a:rPr lang="tr-TR" sz="1200" spc="-10" dirty="0">
                          <a:latin typeface="+mn-lt"/>
                          <a:ea typeface="Times New Roman"/>
                          <a:cs typeface="Times New Roman"/>
                        </a:rPr>
                        <a:t>t</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ı</a:t>
                      </a:r>
                      <a:r>
                        <a:rPr lang="tr-TR" sz="1200" spc="-7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12">
                <a:tc>
                  <a:txBody>
                    <a:bodyPr/>
                    <a:lstStyle/>
                    <a:p>
                      <a:pPr>
                        <a:lnSpc>
                          <a:spcPts val="600"/>
                        </a:lnSpc>
                        <a:spcAft>
                          <a:spcPts val="0"/>
                        </a:spcAft>
                      </a:pPr>
                      <a:endParaRPr lang="tr-TR" sz="1200" dirty="0">
                        <a:latin typeface="+mn-lt"/>
                        <a:ea typeface="Calibri"/>
                        <a:cs typeface="Times New Roman"/>
                      </a:endParaRPr>
                    </a:p>
                    <a:p>
                      <a:pPr marL="106045">
                        <a:spcAft>
                          <a:spcPts val="0"/>
                        </a:spcAft>
                      </a:pPr>
                      <a:r>
                        <a:rPr lang="tr-TR" sz="1200" dirty="0">
                          <a:latin typeface="+mn-lt"/>
                          <a:ea typeface="Times New Roman"/>
                          <a:cs typeface="Times New Roman"/>
                        </a:rPr>
                        <a:t>11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s</a:t>
                      </a:r>
                      <a:r>
                        <a:rPr lang="tr-TR" sz="1200" spc="5" dirty="0">
                          <a:latin typeface="+mn-lt"/>
                          <a:ea typeface="Times New Roman"/>
                          <a:cs typeface="Times New Roman"/>
                        </a:rPr>
                        <a:t>i</a:t>
                      </a:r>
                      <a:r>
                        <a:rPr lang="tr-TR" sz="1200" dirty="0">
                          <a:latin typeface="+mn-lt"/>
                          <a:ea typeface="Times New Roman"/>
                          <a:cs typeface="Times New Roman"/>
                        </a:rPr>
                        <a:t>z</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5" dirty="0">
                          <a:latin typeface="+mn-lt"/>
                          <a:ea typeface="Times New Roman"/>
                          <a:cs typeface="Times New Roman"/>
                        </a:rPr>
                        <a:t> </a:t>
                      </a:r>
                      <a:r>
                        <a:rPr lang="tr-TR" sz="1200" dirty="0">
                          <a:latin typeface="+mn-lt"/>
                          <a:ea typeface="Times New Roman"/>
                          <a:cs typeface="Times New Roman"/>
                        </a:rPr>
                        <a:t>den</a:t>
                      </a:r>
                      <a:r>
                        <a:rPr lang="tr-TR" sz="1200" spc="-15" dirty="0">
                          <a:latin typeface="+mn-lt"/>
                          <a:ea typeface="Times New Roman"/>
                          <a:cs typeface="Times New Roman"/>
                        </a:rPr>
                        <a:t>g</a:t>
                      </a:r>
                      <a:r>
                        <a:rPr lang="tr-TR" sz="1200" dirty="0">
                          <a:latin typeface="+mn-lt"/>
                          <a:ea typeface="Times New Roman"/>
                          <a:cs typeface="Times New Roman"/>
                        </a:rPr>
                        <a:t>esiz</a:t>
                      </a:r>
                      <a:r>
                        <a:rPr lang="tr-TR" sz="1200" spc="-35"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s</a:t>
                      </a:r>
                      <a:r>
                        <a:rPr lang="tr-TR" sz="1200" dirty="0">
                          <a:latin typeface="+mn-lt"/>
                          <a:ea typeface="Times New Roman"/>
                          <a:cs typeface="Times New Roman"/>
                        </a:rPr>
                        <a:t>le</a:t>
                      </a:r>
                      <a:r>
                        <a:rPr lang="tr-TR" sz="1200" spc="-10" dirty="0">
                          <a:latin typeface="+mn-lt"/>
                          <a:ea typeface="Times New Roman"/>
                          <a:cs typeface="Times New Roman"/>
                        </a:rPr>
                        <a:t>n</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5" dirty="0">
                          <a:latin typeface="+mn-lt"/>
                          <a:ea typeface="Times New Roman"/>
                          <a:cs typeface="Times New Roman"/>
                        </a:rPr>
                        <a:t> </a:t>
                      </a:r>
                      <a:r>
                        <a:rPr lang="tr-TR" sz="1200" dirty="0">
                          <a:latin typeface="+mn-lt"/>
                          <a:ea typeface="Times New Roman"/>
                          <a:cs typeface="Times New Roman"/>
                        </a:rPr>
                        <a:t>neden</a:t>
                      </a:r>
                      <a:r>
                        <a:rPr lang="tr-TR" sz="1200" spc="-2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cek</a:t>
                      </a:r>
                      <a:r>
                        <a:rPr lang="tr-TR" sz="1200" spc="-4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ıda</a:t>
                      </a:r>
                      <a:r>
                        <a:rPr lang="tr-TR" sz="1200" spc="-2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addele</a:t>
                      </a:r>
                      <a:r>
                        <a:rPr lang="tr-TR" sz="1200" spc="-10" dirty="0">
                          <a:latin typeface="+mn-lt"/>
                          <a:ea typeface="Times New Roman"/>
                          <a:cs typeface="Times New Roman"/>
                        </a:rPr>
                        <a:t>r</a:t>
                      </a:r>
                      <a:r>
                        <a:rPr lang="tr-TR" sz="1200" dirty="0">
                          <a:latin typeface="+mn-lt"/>
                          <a:ea typeface="Times New Roman"/>
                          <a:cs typeface="Times New Roman"/>
                        </a:rPr>
                        <a:t>inin</a:t>
                      </a:r>
                      <a:r>
                        <a:rPr lang="tr-TR" sz="1200" spc="-40" dirty="0">
                          <a:latin typeface="+mn-lt"/>
                          <a:ea typeface="Times New Roman"/>
                          <a:cs typeface="Times New Roman"/>
                        </a:rPr>
                        <a:t> </a:t>
                      </a:r>
                      <a:r>
                        <a:rPr lang="tr-TR" sz="1200" dirty="0">
                          <a:latin typeface="+mn-lt"/>
                          <a:ea typeface="Times New Roman"/>
                          <a:cs typeface="Times New Roman"/>
                        </a:rPr>
                        <a:t>tü</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ini</a:t>
                      </a:r>
                      <a:r>
                        <a:rPr lang="tr-TR" sz="1200" spc="-20"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z</a:t>
                      </a:r>
                      <a:r>
                        <a:rPr lang="tr-TR" sz="1200" dirty="0">
                          <a:latin typeface="+mn-lt"/>
                          <a:ea typeface="Times New Roman"/>
                          <a:cs typeface="Times New Roman"/>
                        </a:rPr>
                        <a:t>end</a:t>
                      </a:r>
                      <a:r>
                        <a:rPr lang="tr-TR" sz="1200" spc="-10" dirty="0">
                          <a:latin typeface="+mn-lt"/>
                          <a:ea typeface="Times New Roman"/>
                          <a:cs typeface="Times New Roman"/>
                        </a:rPr>
                        <a:t>i</a:t>
                      </a:r>
                      <a:r>
                        <a:rPr lang="tr-TR" sz="1200" dirty="0">
                          <a:latin typeface="+mn-lt"/>
                          <a:ea typeface="Times New Roman"/>
                          <a:cs typeface="Times New Roman"/>
                        </a:rPr>
                        <a:t>ri</a:t>
                      </a:r>
                      <a:r>
                        <a:rPr lang="tr-TR" sz="1200" spc="-10" dirty="0">
                          <a:latin typeface="+mn-lt"/>
                          <a:ea typeface="Times New Roman"/>
                          <a:cs typeface="Times New Roman"/>
                        </a:rPr>
                        <a:t>c</a:t>
                      </a:r>
                      <a:r>
                        <a:rPr lang="tr-TR" sz="1200" dirty="0">
                          <a:latin typeface="+mn-lt"/>
                          <a:ea typeface="Times New Roman"/>
                          <a:cs typeface="Times New Roman"/>
                        </a:rPr>
                        <a:t>i</a:t>
                      </a:r>
                      <a:r>
                        <a:rPr lang="tr-TR" sz="1200" spc="-35" dirty="0">
                          <a:latin typeface="+mn-lt"/>
                          <a:ea typeface="Times New Roman"/>
                          <a:cs typeface="Times New Roman"/>
                        </a:rPr>
                        <a:t> </a:t>
                      </a:r>
                      <a:r>
                        <a:rPr lang="tr-TR" sz="1200" dirty="0">
                          <a:latin typeface="+mn-lt"/>
                          <a:ea typeface="Times New Roman"/>
                          <a:cs typeface="Times New Roman"/>
                        </a:rPr>
                        <a:t>re</a:t>
                      </a:r>
                      <a:r>
                        <a:rPr lang="tr-TR" sz="1200" spc="-10" dirty="0">
                          <a:latin typeface="+mn-lt"/>
                          <a:ea typeface="Times New Roman"/>
                          <a:cs typeface="Times New Roman"/>
                        </a:rPr>
                        <a:t>k</a:t>
                      </a:r>
                      <a:r>
                        <a:rPr lang="tr-TR" sz="1200" dirty="0">
                          <a:latin typeface="+mn-lt"/>
                          <a:ea typeface="Times New Roman"/>
                          <a:cs typeface="Times New Roman"/>
                        </a:rPr>
                        <a:t>la</a:t>
                      </a:r>
                      <a:r>
                        <a:rPr lang="tr-TR" sz="1200" spc="-20" dirty="0">
                          <a:latin typeface="+mn-lt"/>
                          <a:ea typeface="Times New Roman"/>
                          <a:cs typeface="Times New Roman"/>
                        </a:rPr>
                        <a:t>m</a:t>
                      </a:r>
                      <a:r>
                        <a:rPr lang="tr-TR" sz="1200" dirty="0">
                          <a:latin typeface="+mn-lt"/>
                          <a:ea typeface="Times New Roman"/>
                          <a:cs typeface="Times New Roman"/>
                        </a:rPr>
                        <a:t>,</a:t>
                      </a:r>
                      <a:r>
                        <a:rPr lang="tr-TR" sz="1200" spc="-25" dirty="0">
                          <a:latin typeface="+mn-lt"/>
                          <a:ea typeface="Times New Roman"/>
                          <a:cs typeface="Times New Roman"/>
                        </a:rPr>
                        <a:t> </a:t>
                      </a:r>
                      <a:r>
                        <a:rPr lang="tr-TR" sz="1200" dirty="0">
                          <a:latin typeface="+mn-lt"/>
                          <a:ea typeface="Times New Roman"/>
                          <a:cs typeface="Times New Roman"/>
                        </a:rPr>
                        <a:t>özendirme,</a:t>
                      </a:r>
                      <a:r>
                        <a:rPr lang="tr-TR" sz="1200" spc="-25" dirty="0">
                          <a:latin typeface="+mn-lt"/>
                          <a:ea typeface="Times New Roman"/>
                          <a:cs typeface="Times New Roman"/>
                        </a:rPr>
                        <a:t> </a:t>
                      </a:r>
                      <a:r>
                        <a:rPr lang="tr-TR" sz="1200" dirty="0">
                          <a:latin typeface="+mn-lt"/>
                          <a:ea typeface="Times New Roman"/>
                          <a:cs typeface="Times New Roman"/>
                        </a:rPr>
                        <a:t>ta</a:t>
                      </a:r>
                      <a:r>
                        <a:rPr lang="tr-TR" sz="1200" spc="-10" dirty="0">
                          <a:latin typeface="+mn-lt"/>
                          <a:ea typeface="Times New Roman"/>
                          <a:cs typeface="Times New Roman"/>
                        </a:rPr>
                        <a:t>n</a:t>
                      </a:r>
                      <a:r>
                        <a:rPr lang="tr-TR" sz="1200" dirty="0">
                          <a:latin typeface="+mn-lt"/>
                          <a:ea typeface="Times New Roman"/>
                          <a:cs typeface="Times New Roman"/>
                        </a:rPr>
                        <a:t>ı</a:t>
                      </a:r>
                      <a:r>
                        <a:rPr lang="tr-TR" sz="1200" spc="-10" dirty="0">
                          <a:latin typeface="+mn-lt"/>
                          <a:ea typeface="Times New Roman"/>
                          <a:cs typeface="Times New Roman"/>
                        </a:rPr>
                        <a:t>t</a:t>
                      </a:r>
                      <a:r>
                        <a:rPr lang="tr-TR" sz="1200" dirty="0">
                          <a:latin typeface="+mn-lt"/>
                          <a:ea typeface="Times New Roman"/>
                          <a:cs typeface="Times New Roman"/>
                        </a:rPr>
                        <a:t>ım</a:t>
                      </a:r>
                      <a:r>
                        <a:rPr lang="tr-TR" sz="1200" spc="-45" dirty="0">
                          <a:latin typeface="+mn-lt"/>
                          <a:ea typeface="Times New Roman"/>
                          <a:cs typeface="Times New Roman"/>
                        </a:rPr>
                        <a:t> </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açlı</a:t>
                      </a:r>
                      <a:r>
                        <a:rPr lang="tr-TR" sz="1200" spc="-20" dirty="0">
                          <a:latin typeface="+mn-lt"/>
                          <a:ea typeface="Times New Roman"/>
                          <a:cs typeface="Times New Roman"/>
                        </a:rPr>
                        <a:t> </a:t>
                      </a:r>
                      <a:r>
                        <a:rPr lang="tr-TR" sz="1200" dirty="0">
                          <a:latin typeface="+mn-lt"/>
                          <a:ea typeface="Times New Roman"/>
                          <a:cs typeface="Times New Roman"/>
                        </a:rPr>
                        <a:t>a</a:t>
                      </a:r>
                      <a:r>
                        <a:rPr lang="tr-TR" sz="1200" spc="30" dirty="0">
                          <a:latin typeface="+mn-lt"/>
                          <a:ea typeface="Times New Roman"/>
                          <a:cs typeface="Times New Roman"/>
                        </a:rPr>
                        <a:t>f</a:t>
                      </a:r>
                      <a:r>
                        <a:rPr lang="tr-TR" sz="1200" dirty="0">
                          <a:latin typeface="+mn-lt"/>
                          <a:ea typeface="Times New Roman"/>
                          <a:cs typeface="Times New Roman"/>
                        </a:rPr>
                        <a:t>iş,</a:t>
                      </a:r>
                      <a:r>
                        <a:rPr lang="tr-TR" sz="1200" spc="-25" dirty="0">
                          <a:latin typeface="+mn-lt"/>
                          <a:ea typeface="Times New Roman"/>
                          <a:cs typeface="Times New Roman"/>
                        </a:rPr>
                        <a:t> </a:t>
                      </a:r>
                      <a:r>
                        <a:rPr lang="tr-TR" sz="1200" dirty="0" smtClean="0">
                          <a:latin typeface="+mn-lt"/>
                          <a:ea typeface="Times New Roman"/>
                          <a:cs typeface="Times New Roman"/>
                        </a:rPr>
                        <a:t>p</a:t>
                      </a:r>
                      <a:r>
                        <a:rPr lang="tr-TR" sz="1200" spc="-10" dirty="0" smtClean="0">
                          <a:latin typeface="+mn-lt"/>
                          <a:ea typeface="Times New Roman"/>
                          <a:cs typeface="Times New Roman"/>
                        </a:rPr>
                        <a:t>o</a:t>
                      </a:r>
                      <a:r>
                        <a:rPr lang="tr-TR" sz="1200" dirty="0" smtClean="0">
                          <a:latin typeface="+mn-lt"/>
                          <a:ea typeface="Times New Roman"/>
                          <a:cs typeface="Times New Roman"/>
                        </a:rPr>
                        <a:t>s</a:t>
                      </a:r>
                      <a:r>
                        <a:rPr lang="tr-TR" sz="1200" spc="-5" dirty="0" smtClean="0">
                          <a:latin typeface="+mn-lt"/>
                          <a:ea typeface="Times New Roman"/>
                          <a:cs typeface="Times New Roman"/>
                        </a:rPr>
                        <a:t>t</a:t>
                      </a:r>
                      <a:r>
                        <a:rPr lang="tr-TR" sz="1200" dirty="0" smtClean="0">
                          <a:latin typeface="+mn-lt"/>
                          <a:ea typeface="Times New Roman"/>
                          <a:cs typeface="Times New Roman"/>
                        </a:rPr>
                        <a:t>e</a:t>
                      </a:r>
                      <a:r>
                        <a:rPr lang="tr-TR" sz="1200" spc="5" dirty="0" smtClean="0">
                          <a:latin typeface="+mn-lt"/>
                          <a:ea typeface="Times New Roman"/>
                          <a:cs typeface="Times New Roman"/>
                        </a:rPr>
                        <a:t>r</a:t>
                      </a:r>
                      <a:r>
                        <a:rPr lang="tr-TR" sz="1200" dirty="0" smtClean="0">
                          <a:latin typeface="+mn-lt"/>
                          <a:ea typeface="Times New Roman"/>
                          <a:cs typeface="Times New Roman"/>
                        </a:rPr>
                        <a:t>,</a:t>
                      </a:r>
                      <a:r>
                        <a:rPr lang="tr-TR" sz="1200" baseline="0" dirty="0" smtClean="0">
                          <a:latin typeface="+mn-lt"/>
                          <a:ea typeface="Times New Roman"/>
                          <a:cs typeface="Times New Roman"/>
                        </a:rPr>
                        <a:t> </a:t>
                      </a:r>
                      <a:r>
                        <a:rPr lang="tr-TR" sz="1200" dirty="0" smtClean="0">
                          <a:latin typeface="+mn-lt"/>
                          <a:ea typeface="Times New Roman"/>
                          <a:cs typeface="Times New Roman"/>
                        </a:rPr>
                        <a:t>broşür</a:t>
                      </a:r>
                      <a:r>
                        <a:rPr lang="tr-TR" sz="1200" spc="-125" dirty="0" smtClean="0">
                          <a:latin typeface="+mn-lt"/>
                          <a:ea typeface="Times New Roman"/>
                          <a:cs typeface="Times New Roman"/>
                        </a:rPr>
                        <a:t> </a:t>
                      </a:r>
                      <a:r>
                        <a:rPr lang="tr-TR" sz="1200" dirty="0">
                          <a:latin typeface="+mn-lt"/>
                          <a:ea typeface="Times New Roman"/>
                          <a:cs typeface="Times New Roman"/>
                        </a:rPr>
                        <a:t>b</a:t>
                      </a:r>
                      <a:r>
                        <a:rPr lang="tr-TR" sz="1200" spc="-15" dirty="0">
                          <a:latin typeface="+mn-lt"/>
                          <a:ea typeface="Times New Roman"/>
                          <a:cs typeface="Times New Roman"/>
                        </a:rPr>
                        <a:t>u</a:t>
                      </a:r>
                      <a:r>
                        <a:rPr lang="tr-TR" sz="1200" dirty="0">
                          <a:latin typeface="+mn-lt"/>
                          <a:ea typeface="Times New Roman"/>
                          <a:cs typeface="Times New Roman"/>
                        </a:rPr>
                        <a:t>lun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20" dirty="0">
                          <a:latin typeface="+mn-lt"/>
                          <a:ea typeface="Times New Roman"/>
                          <a:cs typeface="Times New Roman"/>
                        </a:rPr>
                        <a:t>m</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r>
                        <a:rPr lang="tr-TR" sz="1200" spc="-1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135" dirty="0">
                          <a:latin typeface="+mn-lt"/>
                          <a:ea typeface="Times New Roman"/>
                          <a:cs typeface="Times New Roman"/>
                        </a:rPr>
                        <a:t> </a:t>
                      </a:r>
                      <a:r>
                        <a:rPr lang="tr-TR" sz="1200" dirty="0">
                          <a:latin typeface="+mn-lt"/>
                          <a:ea typeface="Times New Roman"/>
                          <a:cs typeface="Times New Roman"/>
                        </a:rPr>
                        <a:t>bu</a:t>
                      </a:r>
                      <a:r>
                        <a:rPr lang="tr-TR" sz="1200" spc="-125" dirty="0">
                          <a:latin typeface="+mn-lt"/>
                          <a:ea typeface="Times New Roman"/>
                          <a:cs typeface="Times New Roman"/>
                        </a:rPr>
                        <a:t> </a:t>
                      </a:r>
                      <a:r>
                        <a:rPr lang="tr-TR" sz="1200" dirty="0">
                          <a:latin typeface="+mn-lt"/>
                          <a:ea typeface="Times New Roman"/>
                          <a:cs typeface="Times New Roman"/>
                        </a:rPr>
                        <a:t>ürü</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rin</a:t>
                      </a:r>
                      <a:r>
                        <a:rPr lang="tr-TR" sz="1200" spc="-130" dirty="0">
                          <a:latin typeface="+mn-lt"/>
                          <a:ea typeface="Times New Roman"/>
                          <a:cs typeface="Times New Roman"/>
                        </a:rPr>
                        <a:t> </a:t>
                      </a:r>
                      <a:r>
                        <a:rPr lang="tr-TR" sz="1200" dirty="0">
                          <a:latin typeface="+mn-lt"/>
                          <a:ea typeface="Times New Roman"/>
                          <a:cs typeface="Times New Roman"/>
                        </a:rPr>
                        <a:t>s</a:t>
                      </a:r>
                      <a:r>
                        <a:rPr lang="tr-TR" sz="1200" spc="-10" dirty="0">
                          <a:latin typeface="+mn-lt"/>
                          <a:ea typeface="Times New Roman"/>
                          <a:cs typeface="Times New Roman"/>
                        </a:rPr>
                        <a:t>a</a:t>
                      </a:r>
                      <a:r>
                        <a:rPr lang="tr-TR" sz="1200" dirty="0">
                          <a:latin typeface="+mn-lt"/>
                          <a:ea typeface="Times New Roman"/>
                          <a:cs typeface="Times New Roman"/>
                        </a:rPr>
                        <a:t>t</a:t>
                      </a:r>
                      <a:r>
                        <a:rPr lang="tr-TR" sz="1200" spc="-10" dirty="0">
                          <a:latin typeface="+mn-lt"/>
                          <a:ea typeface="Times New Roman"/>
                          <a:cs typeface="Times New Roman"/>
                        </a:rPr>
                        <a:t>ı</a:t>
                      </a:r>
                      <a:r>
                        <a:rPr lang="tr-TR" sz="1200" dirty="0">
                          <a:latin typeface="+mn-lt"/>
                          <a:ea typeface="Times New Roman"/>
                          <a:cs typeface="Times New Roman"/>
                        </a:rPr>
                        <a:t>şı</a:t>
                      </a:r>
                      <a:r>
                        <a:rPr lang="tr-TR" sz="1200" spc="-11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20" dirty="0">
                          <a:latin typeface="+mn-lt"/>
                          <a:ea typeface="Times New Roman"/>
                          <a:cs typeface="Times New Roman"/>
                        </a:rPr>
                        <a:t>m</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4">
                <a:tc>
                  <a:txBody>
                    <a:bodyPr/>
                    <a:lstStyle/>
                    <a:p>
                      <a:pPr marL="106045">
                        <a:spcBef>
                          <a:spcPts val="145"/>
                        </a:spcBef>
                        <a:spcAft>
                          <a:spcPts val="0"/>
                        </a:spcAft>
                      </a:pPr>
                      <a:r>
                        <a:rPr lang="tr-TR" sz="1200" dirty="0">
                          <a:latin typeface="+mn-lt"/>
                          <a:ea typeface="Times New Roman"/>
                          <a:cs typeface="Times New Roman"/>
                        </a:rPr>
                        <a:t>12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spc="5" dirty="0">
                          <a:latin typeface="+mn-lt"/>
                          <a:ea typeface="Times New Roman"/>
                          <a:cs typeface="Times New Roman"/>
                        </a:rPr>
                        <a:t>d</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in/</a:t>
                      </a:r>
                      <a:r>
                        <a:rPr lang="tr-TR" sz="1200" spc="-15"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o</a:t>
                      </a:r>
                      <a:r>
                        <a:rPr lang="tr-TR" sz="1200" dirty="0">
                          <a:latin typeface="+mn-lt"/>
                          <a:ea typeface="Times New Roman"/>
                          <a:cs typeface="Times New Roman"/>
                        </a:rPr>
                        <a:t>pe</a:t>
                      </a:r>
                      <a:r>
                        <a:rPr lang="tr-TR" sz="1200" spc="5" dirty="0">
                          <a:latin typeface="+mn-lt"/>
                          <a:ea typeface="Times New Roman"/>
                          <a:cs typeface="Times New Roman"/>
                        </a:rPr>
                        <a:t>r</a:t>
                      </a:r>
                      <a:r>
                        <a:rPr lang="tr-TR" sz="1200" spc="-10" dirty="0">
                          <a:latin typeface="+mn-lt"/>
                          <a:ea typeface="Times New Roman"/>
                          <a:cs typeface="Times New Roman"/>
                        </a:rPr>
                        <a:t>a</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f </a:t>
                      </a:r>
                      <a:r>
                        <a:rPr lang="tr-TR" sz="1200" spc="-15" dirty="0">
                          <a:latin typeface="+mn-lt"/>
                          <a:ea typeface="Times New Roman"/>
                          <a:cs typeface="Times New Roman"/>
                        </a:rPr>
                        <a:t>o</a:t>
                      </a:r>
                      <a:r>
                        <a:rPr lang="tr-TR" sz="1200" dirty="0">
                          <a:latin typeface="+mn-lt"/>
                          <a:ea typeface="Times New Roman"/>
                          <a:cs typeface="Times New Roman"/>
                        </a:rPr>
                        <a:t>rta</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10" dirty="0">
                          <a:latin typeface="+mn-lt"/>
                          <a:ea typeface="Times New Roman"/>
                          <a:cs typeface="Times New Roman"/>
                        </a:rPr>
                        <a:t>r</a:t>
                      </a:r>
                      <a:r>
                        <a:rPr lang="tr-TR" sz="1200" spc="15" dirty="0">
                          <a:latin typeface="+mn-lt"/>
                          <a:ea typeface="Times New Roman"/>
                          <a:cs typeface="Times New Roman"/>
                        </a:rPr>
                        <a:t>ı</a:t>
                      </a:r>
                      <a:r>
                        <a:rPr lang="tr-TR" sz="120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ecek</a:t>
                      </a:r>
                      <a:r>
                        <a:rPr lang="tr-TR" sz="1200" spc="-20" dirty="0">
                          <a:latin typeface="+mn-lt"/>
                          <a:ea typeface="Times New Roman"/>
                          <a:cs typeface="Times New Roman"/>
                        </a:rPr>
                        <a:t>-</a:t>
                      </a:r>
                      <a:r>
                        <a:rPr lang="tr-TR" sz="1200" dirty="0">
                          <a:latin typeface="+mn-lt"/>
                          <a:ea typeface="Times New Roman"/>
                          <a:cs typeface="Times New Roman"/>
                        </a:rPr>
                        <a:t>içece</a:t>
                      </a:r>
                      <a:r>
                        <a:rPr lang="tr-TR" sz="1200" spc="-15" dirty="0">
                          <a:latin typeface="+mn-lt"/>
                          <a:ea typeface="Times New Roman"/>
                          <a:cs typeface="Times New Roman"/>
                        </a:rPr>
                        <a:t>k</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15" dirty="0">
                          <a:latin typeface="+mn-lt"/>
                          <a:ea typeface="Times New Roman"/>
                          <a:cs typeface="Times New Roman"/>
                        </a:rPr>
                        <a:t>k</a:t>
                      </a:r>
                      <a:r>
                        <a:rPr lang="tr-TR" sz="1200" dirty="0">
                          <a:latin typeface="+mn-lt"/>
                          <a:ea typeface="Times New Roman"/>
                          <a:cs typeface="Times New Roman"/>
                        </a:rPr>
                        <a:t>oope</a:t>
                      </a:r>
                      <a:r>
                        <a:rPr lang="tr-TR" sz="1200" spc="5" dirty="0">
                          <a:latin typeface="+mn-lt"/>
                          <a:ea typeface="Times New Roman"/>
                          <a:cs typeface="Times New Roman"/>
                        </a:rPr>
                        <a:t>r</a:t>
                      </a:r>
                      <a:r>
                        <a:rPr lang="tr-TR" sz="1200" spc="-10" dirty="0">
                          <a:latin typeface="+mn-lt"/>
                          <a:ea typeface="Times New Roman"/>
                          <a:cs typeface="Times New Roman"/>
                        </a:rPr>
                        <a:t>at</a:t>
                      </a:r>
                      <a:r>
                        <a:rPr lang="tr-TR" sz="1200" dirty="0">
                          <a:latin typeface="+mn-lt"/>
                          <a:ea typeface="Times New Roman"/>
                          <a:cs typeface="Times New Roman"/>
                        </a:rPr>
                        <a:t>if </a:t>
                      </a:r>
                      <a:r>
                        <a:rPr lang="tr-TR" sz="1200" spc="-15" dirty="0">
                          <a:latin typeface="+mn-lt"/>
                          <a:ea typeface="Times New Roman"/>
                          <a:cs typeface="Times New Roman"/>
                        </a:rPr>
                        <a:t>h</a:t>
                      </a:r>
                      <a:r>
                        <a:rPr lang="tr-TR" sz="1200" dirty="0">
                          <a:latin typeface="+mn-lt"/>
                          <a:ea typeface="Times New Roman"/>
                          <a:cs typeface="Times New Roman"/>
                        </a:rPr>
                        <a:t>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5" dirty="0">
                          <a:latin typeface="+mn-lt"/>
                          <a:ea typeface="Times New Roman"/>
                          <a:cs typeface="Times New Roman"/>
                        </a:rPr>
                        <a:t> </a:t>
                      </a:r>
                      <a:r>
                        <a:rPr lang="tr-TR" sz="1200" dirty="0">
                          <a:latin typeface="+mn-lt"/>
                          <a:ea typeface="Times New Roman"/>
                          <a:cs typeface="Times New Roman"/>
                        </a:rPr>
                        <a:t>suna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rın</a:t>
                      </a:r>
                      <a:r>
                        <a:rPr lang="tr-TR" sz="1200" spc="-15" dirty="0">
                          <a:latin typeface="+mn-lt"/>
                          <a:ea typeface="Times New Roman"/>
                          <a:cs typeface="Times New Roman"/>
                        </a:rPr>
                        <a:t> </a:t>
                      </a:r>
                      <a:r>
                        <a:rPr lang="tr-TR" sz="1200" dirty="0">
                          <a:latin typeface="+mn-lt"/>
                          <a:ea typeface="Times New Roman"/>
                          <a:cs typeface="Times New Roman"/>
                        </a:rPr>
                        <a:t>f</a:t>
                      </a:r>
                      <a:r>
                        <a:rPr lang="tr-TR" sz="1200" spc="-10" dirty="0">
                          <a:latin typeface="+mn-lt"/>
                          <a:ea typeface="Times New Roman"/>
                          <a:cs typeface="Times New Roman"/>
                        </a:rPr>
                        <a:t>a</a:t>
                      </a:r>
                      <a:r>
                        <a:rPr lang="tr-TR" sz="1200" dirty="0">
                          <a:latin typeface="+mn-lt"/>
                          <a:ea typeface="Times New Roman"/>
                          <a:cs typeface="Times New Roman"/>
                        </a:rPr>
                        <a:t>a</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ev</a:t>
                      </a:r>
                      <a:r>
                        <a:rPr lang="tr-TR" sz="1200" spc="-10" dirty="0">
                          <a:latin typeface="+mn-lt"/>
                          <a:ea typeface="Times New Roman"/>
                          <a:cs typeface="Times New Roman"/>
                        </a:rPr>
                        <a:t>z</a:t>
                      </a:r>
                      <a:r>
                        <a:rPr lang="tr-TR" sz="1200" dirty="0">
                          <a:latin typeface="+mn-lt"/>
                          <a:ea typeface="Times New Roman"/>
                          <a:cs typeface="Times New Roman"/>
                        </a:rPr>
                        <a:t>ua</a:t>
                      </a:r>
                      <a:r>
                        <a:rPr lang="tr-TR" sz="1200" spc="5" dirty="0">
                          <a:latin typeface="+mn-lt"/>
                          <a:ea typeface="Times New Roman"/>
                          <a:cs typeface="Times New Roman"/>
                        </a:rPr>
                        <a:t>t</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a u</a:t>
                      </a:r>
                      <a:r>
                        <a:rPr lang="tr-TR" sz="1200" spc="-10" dirty="0">
                          <a:latin typeface="+mn-lt"/>
                          <a:ea typeface="Times New Roman"/>
                          <a:cs typeface="Times New Roman"/>
                        </a:rPr>
                        <a:t>y</a:t>
                      </a:r>
                      <a:r>
                        <a:rPr lang="tr-TR" sz="1200" dirty="0">
                          <a:latin typeface="+mn-lt"/>
                          <a:ea typeface="Times New Roman"/>
                          <a:cs typeface="Times New Roman"/>
                        </a:rPr>
                        <a:t>gundur.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107">
                <a:tc>
                  <a:txBody>
                    <a:bodyPr/>
                    <a:lstStyle/>
                    <a:p>
                      <a:pPr>
                        <a:lnSpc>
                          <a:spcPts val="600"/>
                        </a:lnSpc>
                        <a:spcAft>
                          <a:spcPts val="0"/>
                        </a:spcAft>
                      </a:pPr>
                      <a:endParaRPr lang="tr-TR" sz="1200" dirty="0">
                        <a:latin typeface="+mn-lt"/>
                        <a:ea typeface="Calibri"/>
                        <a:cs typeface="Times New Roman"/>
                      </a:endParaRPr>
                    </a:p>
                    <a:p>
                      <a:pPr marL="106045">
                        <a:spcAft>
                          <a:spcPts val="0"/>
                        </a:spcAft>
                      </a:pPr>
                      <a:r>
                        <a:rPr lang="tr-TR" sz="1200" dirty="0">
                          <a:latin typeface="+mn-lt"/>
                          <a:ea typeface="Times New Roman"/>
                          <a:cs typeface="Times New Roman"/>
                        </a:rPr>
                        <a:t>13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4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an</a:t>
                      </a:r>
                      <a:r>
                        <a:rPr lang="tr-TR" sz="1200" spc="5" dirty="0">
                          <a:latin typeface="+mn-lt"/>
                          <a:ea typeface="Times New Roman"/>
                          <a:cs typeface="Times New Roman"/>
                        </a:rPr>
                        <a:t>t</a:t>
                      </a:r>
                      <a:r>
                        <a:rPr lang="tr-TR" sz="1200" dirty="0">
                          <a:latin typeface="+mn-lt"/>
                          <a:ea typeface="Times New Roman"/>
                          <a:cs typeface="Times New Roman"/>
                        </a:rPr>
                        <a:t>in</a:t>
                      </a:r>
                      <a:r>
                        <a:rPr lang="tr-TR" sz="1200" spc="-10" dirty="0">
                          <a:latin typeface="+mn-lt"/>
                          <a:ea typeface="Times New Roman"/>
                          <a:cs typeface="Times New Roman"/>
                        </a:rPr>
                        <a:t>i</a:t>
                      </a:r>
                      <a:r>
                        <a:rPr lang="tr-TR" sz="1200" dirty="0">
                          <a:latin typeface="+mn-lt"/>
                          <a:ea typeface="Times New Roman"/>
                          <a:cs typeface="Times New Roman"/>
                        </a:rPr>
                        <a:t>;</a:t>
                      </a:r>
                      <a:r>
                        <a:rPr lang="tr-TR" sz="1200" spc="5"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enel</a:t>
                      </a:r>
                      <a:r>
                        <a:rPr lang="tr-TR" sz="1200" spc="-15" dirty="0">
                          <a:latin typeface="+mn-lt"/>
                          <a:ea typeface="Times New Roman"/>
                          <a:cs typeface="Times New Roman"/>
                        </a:rPr>
                        <a:t>g</a:t>
                      </a:r>
                      <a:r>
                        <a:rPr lang="tr-TR" sz="1200" spc="-10" dirty="0">
                          <a:latin typeface="+mn-lt"/>
                          <a:ea typeface="Times New Roman"/>
                          <a:cs typeface="Times New Roman"/>
                        </a:rPr>
                        <a:t>e</a:t>
                      </a:r>
                      <a:r>
                        <a:rPr lang="tr-TR" sz="1200" dirty="0">
                          <a:latin typeface="+mn-lt"/>
                          <a:ea typeface="Times New Roman"/>
                          <a:cs typeface="Times New Roman"/>
                        </a:rPr>
                        <a:t>de b</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t</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n e</a:t>
                      </a:r>
                      <a:r>
                        <a:rPr lang="tr-TR" sz="1200" spc="-10" dirty="0">
                          <a:latin typeface="+mn-lt"/>
                          <a:ea typeface="Times New Roman"/>
                          <a:cs typeface="Times New Roman"/>
                        </a:rPr>
                        <a:t>s</a:t>
                      </a:r>
                      <a:r>
                        <a:rPr lang="tr-TR" sz="1200" dirty="0">
                          <a:latin typeface="+mn-lt"/>
                          <a:ea typeface="Times New Roman"/>
                          <a:cs typeface="Times New Roman"/>
                        </a:rPr>
                        <a:t>a</a:t>
                      </a:r>
                      <a:r>
                        <a:rPr lang="tr-TR" sz="1200" spc="-10" dirty="0">
                          <a:latin typeface="+mn-lt"/>
                          <a:ea typeface="Times New Roman"/>
                          <a:cs typeface="Times New Roman"/>
                        </a:rPr>
                        <a:t>s</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a u</a:t>
                      </a:r>
                      <a:r>
                        <a:rPr lang="tr-TR" sz="1200" spc="-10" dirty="0">
                          <a:latin typeface="+mn-lt"/>
                          <a:ea typeface="Times New Roman"/>
                          <a:cs typeface="Times New Roman"/>
                        </a:rPr>
                        <a:t>y</a:t>
                      </a:r>
                      <a:r>
                        <a:rPr lang="tr-TR" sz="1200" spc="-15" dirty="0">
                          <a:latin typeface="+mn-lt"/>
                          <a:ea typeface="Times New Roman"/>
                          <a:cs typeface="Times New Roman"/>
                        </a:rPr>
                        <a:t>g</a:t>
                      </a:r>
                      <a:r>
                        <a:rPr lang="tr-TR" sz="1200" dirty="0">
                          <a:latin typeface="+mn-lt"/>
                          <a:ea typeface="Times New Roman"/>
                          <a:cs typeface="Times New Roman"/>
                        </a:rPr>
                        <a:t>un</a:t>
                      </a:r>
                      <a:r>
                        <a:rPr lang="tr-TR" sz="1200" spc="10" dirty="0">
                          <a:latin typeface="+mn-lt"/>
                          <a:ea typeface="Times New Roman"/>
                          <a:cs typeface="Times New Roman"/>
                        </a:rPr>
                        <a:t> </a:t>
                      </a:r>
                      <a:r>
                        <a:rPr lang="tr-TR" sz="1200" dirty="0">
                          <a:latin typeface="+mn-lt"/>
                          <a:ea typeface="Times New Roman"/>
                          <a:cs typeface="Times New Roman"/>
                        </a:rPr>
                        <a:t>ol</a:t>
                      </a:r>
                      <a:r>
                        <a:rPr lang="tr-TR" sz="1200" spc="-10" dirty="0">
                          <a:latin typeface="+mn-lt"/>
                          <a:ea typeface="Times New Roman"/>
                          <a:cs typeface="Times New Roman"/>
                        </a:rPr>
                        <a:t>a</a:t>
                      </a:r>
                      <a:r>
                        <a:rPr lang="tr-TR" sz="1200" dirty="0">
                          <a:latin typeface="+mn-lt"/>
                          <a:ea typeface="Times New Roman"/>
                          <a:cs typeface="Times New Roman"/>
                        </a:rPr>
                        <a:t>ra</a:t>
                      </a:r>
                      <a:r>
                        <a:rPr lang="tr-TR" sz="1200" spc="-10" dirty="0">
                          <a:latin typeface="+mn-lt"/>
                          <a:ea typeface="Times New Roman"/>
                          <a:cs typeface="Times New Roman"/>
                        </a:rPr>
                        <a:t>k</a:t>
                      </a:r>
                      <a:r>
                        <a:rPr lang="tr-TR" sz="1200" dirty="0">
                          <a:latin typeface="+mn-lt"/>
                          <a:ea typeface="Times New Roman"/>
                          <a:cs typeface="Times New Roman"/>
                        </a:rPr>
                        <a:t>, a</a:t>
                      </a:r>
                      <a:r>
                        <a:rPr lang="tr-TR" sz="1200" spc="-10" dirty="0">
                          <a:latin typeface="+mn-lt"/>
                          <a:ea typeface="Times New Roman"/>
                          <a:cs typeface="Times New Roman"/>
                        </a:rPr>
                        <a:t>y</a:t>
                      </a:r>
                      <a:r>
                        <a:rPr lang="tr-TR" sz="1200" dirty="0">
                          <a:latin typeface="+mn-lt"/>
                          <a:ea typeface="Times New Roman"/>
                          <a:cs typeface="Times New Roman"/>
                        </a:rPr>
                        <a:t>da en az</a:t>
                      </a:r>
                      <a:r>
                        <a:rPr lang="tr-TR" sz="1200" spc="-1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i</a:t>
                      </a:r>
                      <a:r>
                        <a:rPr lang="tr-TR" sz="1200" dirty="0">
                          <a:latin typeface="+mn-lt"/>
                          <a:ea typeface="Times New Roman"/>
                          <a:cs typeface="Times New Roman"/>
                        </a:rPr>
                        <a:t>r </a:t>
                      </a:r>
                      <a:r>
                        <a:rPr lang="tr-TR" sz="1200" spc="-15" dirty="0">
                          <a:latin typeface="+mn-lt"/>
                          <a:ea typeface="Times New Roman"/>
                          <a:cs typeface="Times New Roman"/>
                        </a:rPr>
                        <a:t>k</a:t>
                      </a:r>
                      <a:r>
                        <a:rPr lang="tr-TR" sz="1200" dirty="0">
                          <a:latin typeface="+mn-lt"/>
                          <a:ea typeface="Times New Roman"/>
                          <a:cs typeface="Times New Roman"/>
                        </a:rPr>
                        <a:t>ez</a:t>
                      </a:r>
                      <a:r>
                        <a:rPr lang="tr-TR" sz="1200" spc="-10" dirty="0">
                          <a:latin typeface="+mn-lt"/>
                          <a:ea typeface="Times New Roman"/>
                          <a:cs typeface="Times New Roman"/>
                        </a:rPr>
                        <a:t> </a:t>
                      </a:r>
                      <a:r>
                        <a:rPr lang="tr-TR" sz="1200" spc="25"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nı</a:t>
                      </a:r>
                      <a:r>
                        <a:rPr lang="tr-TR" sz="1200" spc="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enel</a:t>
                      </a:r>
                      <a:r>
                        <a:rPr lang="tr-TR" sz="1200" spc="-15" dirty="0">
                          <a:latin typeface="+mn-lt"/>
                          <a:ea typeface="Times New Roman"/>
                          <a:cs typeface="Times New Roman"/>
                        </a:rPr>
                        <a:t>g</a:t>
                      </a:r>
                      <a:r>
                        <a:rPr lang="tr-TR" sz="1200" dirty="0">
                          <a:latin typeface="+mn-lt"/>
                          <a:ea typeface="Times New Roman"/>
                          <a:cs typeface="Times New Roman"/>
                        </a:rPr>
                        <a:t>e e</a:t>
                      </a:r>
                      <a:r>
                        <a:rPr lang="tr-TR" sz="1200" spc="-15" dirty="0">
                          <a:latin typeface="+mn-lt"/>
                          <a:ea typeface="Times New Roman"/>
                          <a:cs typeface="Times New Roman"/>
                        </a:rPr>
                        <a:t>k</a:t>
                      </a:r>
                      <a:r>
                        <a:rPr lang="tr-TR" sz="1200" dirty="0">
                          <a:latin typeface="+mn-lt"/>
                          <a:ea typeface="Times New Roman"/>
                          <a:cs typeface="Times New Roman"/>
                        </a:rPr>
                        <a:t>inde b</a:t>
                      </a:r>
                      <a:r>
                        <a:rPr lang="tr-TR" sz="1200" spc="-10" dirty="0">
                          <a:latin typeface="+mn-lt"/>
                          <a:ea typeface="Times New Roman"/>
                          <a:cs typeface="Times New Roman"/>
                        </a:rPr>
                        <a:t>u</a:t>
                      </a:r>
                      <a:r>
                        <a:rPr lang="tr-TR" sz="1200" dirty="0">
                          <a:latin typeface="+mn-lt"/>
                          <a:ea typeface="Times New Roman"/>
                          <a:cs typeface="Times New Roman"/>
                        </a:rPr>
                        <a:t>lunan</a:t>
                      </a:r>
                      <a:r>
                        <a:rPr lang="tr-TR" sz="1200" spc="-10" dirty="0">
                          <a:latin typeface="+mn-lt"/>
                          <a:ea typeface="Times New Roman"/>
                          <a:cs typeface="Times New Roman"/>
                        </a:rPr>
                        <a:t> </a:t>
                      </a:r>
                      <a:r>
                        <a:rPr lang="tr-TR" sz="1200" dirty="0">
                          <a:latin typeface="+mn-lt"/>
                          <a:ea typeface="Times New Roman"/>
                          <a:cs typeface="Times New Roman"/>
                        </a:rPr>
                        <a:t>“O</a:t>
                      </a:r>
                      <a:r>
                        <a:rPr lang="tr-TR" sz="1200" spc="-20" dirty="0">
                          <a:latin typeface="+mn-lt"/>
                          <a:ea typeface="Times New Roman"/>
                          <a:cs typeface="Times New Roman"/>
                        </a:rPr>
                        <a:t>k</a:t>
                      </a:r>
                      <a:r>
                        <a:rPr lang="tr-TR" sz="1200" dirty="0">
                          <a:latin typeface="+mn-lt"/>
                          <a:ea typeface="Times New Roman"/>
                          <a:cs typeface="Times New Roman"/>
                        </a:rPr>
                        <a:t>ul</a:t>
                      </a:r>
                      <a:r>
                        <a:rPr lang="tr-TR" sz="1200" spc="5" dirty="0">
                          <a:latin typeface="+mn-lt"/>
                          <a:ea typeface="Times New Roman"/>
                          <a:cs typeface="Times New Roman"/>
                        </a:rPr>
                        <a:t> 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ni</a:t>
                      </a:r>
                      <a:r>
                        <a:rPr lang="tr-TR" sz="1200" spc="5" dirty="0">
                          <a:latin typeface="+mn-lt"/>
                          <a:ea typeface="Times New Roman"/>
                          <a:cs typeface="Times New Roman"/>
                        </a:rPr>
                        <a:t> </a:t>
                      </a:r>
                      <a:r>
                        <a:rPr lang="tr-TR" sz="1200" spc="-10" dirty="0">
                          <a:latin typeface="+mn-lt"/>
                          <a:ea typeface="Times New Roman"/>
                          <a:cs typeface="Times New Roman"/>
                        </a:rPr>
                        <a:t>De</a:t>
                      </a:r>
                      <a:r>
                        <a:rPr lang="tr-TR" sz="1200" dirty="0">
                          <a:latin typeface="+mn-lt"/>
                          <a:ea typeface="Times New Roman"/>
                          <a:cs typeface="Times New Roman"/>
                        </a:rPr>
                        <a:t>ne</a:t>
                      </a:r>
                      <a:r>
                        <a:rPr lang="tr-TR" sz="1200" spc="-10" dirty="0">
                          <a:latin typeface="+mn-lt"/>
                          <a:ea typeface="Times New Roman"/>
                          <a:cs typeface="Times New Roman"/>
                        </a:rPr>
                        <a:t>t</a:t>
                      </a:r>
                      <a:r>
                        <a:rPr lang="tr-TR" sz="1200" dirty="0">
                          <a:latin typeface="+mn-lt"/>
                          <a:ea typeface="Times New Roman"/>
                          <a:cs typeface="Times New Roman"/>
                        </a:rPr>
                        <a:t>im</a:t>
                      </a:r>
                      <a:r>
                        <a:rPr lang="tr-TR" sz="1200" spc="-20" dirty="0">
                          <a:latin typeface="+mn-lt"/>
                          <a:ea typeface="Times New Roman"/>
                          <a:cs typeface="Times New Roman"/>
                        </a:rPr>
                        <a:t> </a:t>
                      </a:r>
                      <a:r>
                        <a:rPr lang="tr-TR" sz="1200" dirty="0" smtClean="0">
                          <a:latin typeface="+mn-lt"/>
                          <a:ea typeface="Times New Roman"/>
                          <a:cs typeface="Times New Roman"/>
                        </a:rPr>
                        <a:t>For</a:t>
                      </a:r>
                      <a:r>
                        <a:rPr lang="tr-TR" sz="1200" spc="-20" dirty="0" smtClean="0">
                          <a:latin typeface="+mn-lt"/>
                          <a:ea typeface="Times New Roman"/>
                          <a:cs typeface="Times New Roman"/>
                        </a:rPr>
                        <a:t>m</a:t>
                      </a:r>
                      <a:r>
                        <a:rPr lang="tr-TR" sz="1200" dirty="0" smtClean="0">
                          <a:latin typeface="+mn-lt"/>
                          <a:ea typeface="Times New Roman"/>
                          <a:cs typeface="Times New Roman"/>
                        </a:rPr>
                        <a:t>u”</a:t>
                      </a:r>
                      <a:r>
                        <a:rPr lang="tr-TR" sz="1200" baseline="0" dirty="0" smtClean="0">
                          <a:latin typeface="+mn-lt"/>
                          <a:ea typeface="Times New Roman"/>
                          <a:cs typeface="Times New Roman"/>
                        </a:rPr>
                        <a:t> </a:t>
                      </a:r>
                      <a:r>
                        <a:rPr lang="tr-TR" sz="1200" spc="-15" dirty="0" smtClean="0">
                          <a:latin typeface="+mn-lt"/>
                          <a:ea typeface="Times New Roman"/>
                          <a:cs typeface="Times New Roman"/>
                        </a:rPr>
                        <a:t>kullanılarak</a:t>
                      </a:r>
                      <a:r>
                        <a:rPr lang="tr-TR" sz="1200" spc="-10" dirty="0" smtClean="0">
                          <a:latin typeface="+mn-lt"/>
                          <a:ea typeface="Times New Roman"/>
                          <a:cs typeface="Times New Roman"/>
                        </a:rPr>
                        <a:t> </a:t>
                      </a:r>
                      <a:r>
                        <a:rPr lang="tr-TR" sz="1200" dirty="0">
                          <a:latin typeface="+mn-lt"/>
                          <a:ea typeface="Times New Roman"/>
                          <a:cs typeface="Times New Roman"/>
                        </a:rPr>
                        <a:t>den</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21" name="Rectangle 1"/>
          <p:cNvSpPr>
            <a:spLocks noChangeArrowheads="1"/>
          </p:cNvSpPr>
          <p:nvPr/>
        </p:nvSpPr>
        <p:spPr bwMode="auto">
          <a:xfrm>
            <a:off x="478581" y="6335742"/>
            <a:ext cx="10585177"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NOT: </a:t>
            </a:r>
            <a:r>
              <a:rPr lang="tr-TR" sz="1100" dirty="0" smtClean="0"/>
              <a:t>NOT: Değerlendirmelerde okul/kurum ve eklentileri (pansiyon, yemekhane, kantin, büfe, çay ocağı, atölye vb) dikkate alınacaktır.</a:t>
            </a:r>
            <a:endParaRPr kumimoji="0" lang="tr-TR" sz="1800" b="0" i="0" u="none" strike="noStrike" cap="none" normalizeH="0" baseline="0" dirty="0" smtClean="0">
              <a:ln>
                <a:noFill/>
              </a:ln>
              <a:solidFill>
                <a:schemeClr val="tx1"/>
              </a:solidFill>
              <a:effectLst/>
              <a:latin typeface="+mn-lt"/>
              <a:cs typeface="Arial" pitchFamily="34" charset="0"/>
            </a:endParaRPr>
          </a:p>
        </p:txBody>
      </p:sp>
      <p:sp>
        <p:nvSpPr>
          <p:cNvPr id="56322" name="Rectangle 2"/>
          <p:cNvSpPr>
            <a:spLocks noChangeArrowheads="1"/>
          </p:cNvSpPr>
          <p:nvPr/>
        </p:nvSpPr>
        <p:spPr bwMode="auto">
          <a:xfrm>
            <a:off x="478583" y="839415"/>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1400" b="1" dirty="0" smtClean="0">
                <a:latin typeface="+mn-lt"/>
              </a:rPr>
              <a:t>3c. Sağlıklı Beslenme</a:t>
            </a:r>
            <a:endParaRPr lang="tr-TR" sz="1400" b="1" dirty="0">
              <a:latin typeface="+mn-lt"/>
            </a:endParaRPr>
          </a:p>
        </p:txBody>
      </p:sp>
    </p:spTree>
  </p:cSld>
  <p:clrMapOvr>
    <a:masterClrMapping/>
  </p:clrMapOvr>
  <p:transition spd="med">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10241" name="Rectangle 1"/>
          <p:cNvSpPr>
            <a:spLocks noChangeArrowheads="1"/>
          </p:cNvSpPr>
          <p:nvPr/>
        </p:nvSpPr>
        <p:spPr bwMode="auto">
          <a:xfrm>
            <a:off x="1198662" y="1002214"/>
            <a:ext cx="108732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 - 3 </a:t>
            </a:r>
          </a:p>
        </p:txBody>
      </p:sp>
      <p:sp>
        <p:nvSpPr>
          <p:cNvPr id="10242" name="Rectangle 2"/>
          <p:cNvSpPr>
            <a:spLocks noChangeArrowheads="1"/>
          </p:cNvSpPr>
          <p:nvPr/>
        </p:nvSpPr>
        <p:spPr bwMode="auto">
          <a:xfrm>
            <a:off x="1190277" y="1484784"/>
            <a:ext cx="519296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PROGRAM BİLEŞENLERİ DEĞERLENDİRME SONUÇ TABLOSU</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1270670" y="2060847"/>
          <a:ext cx="9865096" cy="2736306"/>
        </p:xfrm>
        <a:graphic>
          <a:graphicData uri="http://schemas.openxmlformats.org/drawingml/2006/table">
            <a:tbl>
              <a:tblPr/>
              <a:tblGrid>
                <a:gridCol w="3970613"/>
                <a:gridCol w="2830383"/>
                <a:gridCol w="3064100"/>
              </a:tblGrid>
              <a:tr h="808530">
                <a:tc>
                  <a:txBody>
                    <a:bodyPr/>
                    <a:lstStyle/>
                    <a:p>
                      <a:pPr algn="ctr">
                        <a:lnSpc>
                          <a:spcPct val="115000"/>
                        </a:lnSpc>
                        <a:spcAft>
                          <a:spcPts val="0"/>
                        </a:spcAft>
                      </a:pPr>
                      <a:r>
                        <a:rPr lang="tr-TR" sz="1600" b="1" dirty="0">
                          <a:latin typeface="+mn-lt"/>
                          <a:ea typeface="Calibri"/>
                          <a:cs typeface="Times New Roman"/>
                        </a:rPr>
                        <a:t>Bileşenler*</a:t>
                      </a: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latin typeface="+mn-lt"/>
                          <a:ea typeface="Calibri"/>
                          <a:cs typeface="Times New Roman"/>
                        </a:rPr>
                        <a:t>Evet</a:t>
                      </a: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latin typeface="+mn-lt"/>
                          <a:ea typeface="Calibri"/>
                          <a:cs typeface="Times New Roman"/>
                        </a:rPr>
                        <a:t>Hayır</a:t>
                      </a: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mn-lt"/>
                          <a:ea typeface="Calibri"/>
                          <a:cs typeface="Times New Roman"/>
                        </a:rPr>
                        <a:t>Sağlık Hizmeti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mn-lt"/>
                          <a:ea typeface="Calibri"/>
                          <a:cs typeface="Times New Roman"/>
                        </a:rPr>
                        <a:t>Sağlıklı ve Güvenli Okul Çevresi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mn-lt"/>
                          <a:ea typeface="Calibri"/>
                          <a:cs typeface="Times New Roman"/>
                        </a:rPr>
                        <a:t>Sağlıklı Beslenme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3" name="Rectangle 3"/>
          <p:cNvSpPr>
            <a:spLocks noChangeArrowheads="1"/>
          </p:cNvSpPr>
          <p:nvPr/>
        </p:nvSpPr>
        <p:spPr bwMode="auto">
          <a:xfrm>
            <a:off x="1270670" y="4984226"/>
            <a:ext cx="9865096" cy="5195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20000"/>
              </a:lnSpc>
              <a:spcBef>
                <a:spcPct val="0"/>
              </a:spcBef>
              <a:spcAft>
                <a:spcPct val="0"/>
              </a:spcAft>
              <a:buClrTx/>
              <a:buSzTx/>
              <a:buFont typeface="Arial" pitchFamily="34" charset="0"/>
              <a:buChar char="•"/>
              <a:tabLst/>
            </a:pPr>
            <a:r>
              <a:rPr kumimoji="0" 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Formlarda yer alan maddeler program bileşenlerinin gereklilikleri olup, tamamı okullar tarafından yerine getirilmelidir. </a:t>
            </a:r>
          </a:p>
          <a:p>
            <a:pPr marL="0" marR="0" lvl="0" indent="0" algn="just" defTabSz="914400" rtl="0" eaLnBrk="1" fontAlgn="base" latinLnBrk="0" hangingPunct="1">
              <a:lnSpc>
                <a:spcPct val="120000"/>
              </a:lnSpc>
              <a:spcBef>
                <a:spcPct val="0"/>
              </a:spcBef>
              <a:spcAft>
                <a:spcPct val="0"/>
              </a:spcAft>
              <a:buClrTx/>
              <a:buSzTx/>
              <a:buFont typeface="Arial" pitchFamily="34" charset="0"/>
              <a:buChar char="•"/>
              <a:tabLst/>
            </a:pPr>
            <a:r>
              <a:rPr kumimoji="0" 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Herhangi bir maddenin eksik olması ya da hiç olmaması durumunda okulun söz konusu bileşenin gerekliliklerini sağlamadığı kabul edilir.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270670" y="5641503"/>
            <a:ext cx="92685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ÖNERİLER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4" name="3 Tablo"/>
          <p:cNvGraphicFramePr>
            <a:graphicFrameLocks noGrp="1"/>
          </p:cNvGraphicFramePr>
          <p:nvPr/>
        </p:nvGraphicFramePr>
        <p:xfrm>
          <a:off x="1702718" y="2420888"/>
          <a:ext cx="8928992" cy="3600400"/>
        </p:xfrm>
        <a:graphic>
          <a:graphicData uri="http://schemas.openxmlformats.org/drawingml/2006/table">
            <a:tbl>
              <a:tblPr/>
              <a:tblGrid>
                <a:gridCol w="3015758"/>
                <a:gridCol w="2897476"/>
                <a:gridCol w="3015758"/>
              </a:tblGrid>
              <a:tr h="1800200">
                <a:tc>
                  <a:txBody>
                    <a:bodyPr/>
                    <a:lstStyle/>
                    <a:p>
                      <a:pPr algn="ctr">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Toplum Sağlığı Merkezi</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(Adı-Soyadı – İmza)</a:t>
                      </a:r>
                      <a:endParaRPr lang="tr-TR" sz="1200" dirty="0">
                        <a:latin typeface="+mn-lt"/>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İlçe Millî Eğitim Müdürlüğü</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(Adı-Soyadı – İmza)</a:t>
                      </a:r>
                      <a:endParaRPr lang="tr-TR" sz="1200" dirty="0">
                        <a:latin typeface="+mn-lt"/>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tr-TR" sz="1200" dirty="0">
                        <a:latin typeface="+mn-lt"/>
                        <a:ea typeface="Calibri"/>
                        <a:cs typeface="Times New Roman"/>
                      </a:endParaRPr>
                    </a:p>
                  </a:txBody>
                  <a:tcPr marL="68580" marR="68580" marT="0" marB="0">
                    <a:lnL>
                      <a:noFill/>
                    </a:lnL>
                    <a:lnR>
                      <a:noFill/>
                    </a:lnR>
                    <a:lnT>
                      <a:noFill/>
                    </a:lnT>
                    <a:lnB>
                      <a:noFill/>
                    </a:lnB>
                  </a:tcPr>
                </a:tc>
              </a:tr>
              <a:tr h="1800200">
                <a:tc>
                  <a:txBody>
                    <a:bodyPr/>
                    <a:lstStyle/>
                    <a:p>
                      <a:pPr algn="ctr">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Toplum Sağlığı Merkezi</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(Adı-Soyadı – İmza)</a:t>
                      </a:r>
                      <a:endParaRPr lang="tr-TR" sz="1200" dirty="0">
                        <a:latin typeface="+mn-lt"/>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İlçe Millî Eğitim Müdürlüğü</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(Adı-Soyadı – İmza)</a:t>
                      </a:r>
                      <a:endParaRPr lang="tr-TR" sz="1200" dirty="0">
                        <a:latin typeface="+mn-lt"/>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Okulu</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Müdür/Müdür Yardımcısı</a:t>
                      </a:r>
                      <a:endParaRPr lang="tr-TR" sz="1200" dirty="0">
                        <a:latin typeface="+mn-lt"/>
                        <a:ea typeface="Calibri"/>
                        <a:cs typeface="Times New Roman"/>
                      </a:endParaRPr>
                    </a:p>
                  </a:txBody>
                  <a:tcPr marL="68580" marR="68580" marT="0" marB="0">
                    <a:lnL>
                      <a:noFill/>
                    </a:lnL>
                    <a:lnR>
                      <a:noFill/>
                    </a:lnR>
                    <a:lnT>
                      <a:noFill/>
                    </a:lnT>
                    <a:lnB>
                      <a:noFill/>
                    </a:lnB>
                  </a:tcPr>
                </a:tc>
              </a:tr>
            </a:tbl>
          </a:graphicData>
        </a:graphic>
      </p:graphicFrame>
      <p:sp>
        <p:nvSpPr>
          <p:cNvPr id="9217" name="Rectangle 1"/>
          <p:cNvSpPr>
            <a:spLocks noChangeArrowheads="1"/>
          </p:cNvSpPr>
          <p:nvPr/>
        </p:nvSpPr>
        <p:spPr bwMode="auto">
          <a:xfrm>
            <a:off x="1414686" y="1278051"/>
            <a:ext cx="81369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ea typeface="Calibri" pitchFamily="34" charset="0"/>
                <a:cs typeface="Times New Roman" pitchFamily="18" charset="0"/>
              </a:rPr>
              <a:t>FORM – 3.</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ea typeface="Calibri" pitchFamily="34" charset="0"/>
                <a:cs typeface="Times New Roman" pitchFamily="18" charset="0"/>
              </a:rPr>
              <a:t>OKUL DEĞERLENDİRME EKİBİ</a:t>
            </a:r>
            <a:endParaRPr kumimoji="0" lang="tr-TR" sz="16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8" name="7 Tablo"/>
          <p:cNvGraphicFramePr>
            <a:graphicFrameLocks noGrp="1"/>
          </p:cNvGraphicFramePr>
          <p:nvPr/>
        </p:nvGraphicFramePr>
        <p:xfrm>
          <a:off x="766614" y="1484784"/>
          <a:ext cx="10873207" cy="4501560"/>
        </p:xfrm>
        <a:graphic>
          <a:graphicData uri="http://schemas.openxmlformats.org/drawingml/2006/table">
            <a:tbl>
              <a:tblPr/>
              <a:tblGrid>
                <a:gridCol w="405667"/>
                <a:gridCol w="9625172"/>
                <a:gridCol w="842368"/>
              </a:tblGrid>
              <a:tr h="360040">
                <a:tc>
                  <a:txBody>
                    <a:bodyPr/>
                    <a:lstStyle/>
                    <a:p>
                      <a:pPr algn="ctr">
                        <a:lnSpc>
                          <a:spcPct val="115000"/>
                        </a:lnSpc>
                        <a:spcAft>
                          <a:spcPts val="0"/>
                        </a:spcAft>
                      </a:pPr>
                      <a:r>
                        <a:rPr lang="tr-TR" sz="1200" dirty="0">
                          <a:latin typeface="+mn-lt"/>
                          <a:ea typeface="Calibri"/>
                          <a:cs typeface="Times New Roman"/>
                        </a:rPr>
                        <a:t>No</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Evet (E)</a:t>
                      </a:r>
                    </a:p>
                    <a:p>
                      <a:pPr>
                        <a:lnSpc>
                          <a:spcPct val="115000"/>
                        </a:lnSpc>
                        <a:spcAft>
                          <a:spcPts val="0"/>
                        </a:spcAft>
                      </a:pPr>
                      <a:r>
                        <a:rPr lang="tr-TR" sz="1200" dirty="0">
                          <a:latin typeface="+mn-lt"/>
                          <a:ea typeface="Calibri"/>
                          <a:cs typeface="Times New Roman"/>
                        </a:rPr>
                        <a:t>Hayır(H)</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1</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 Sağlığı Planında sağlık hizmetlerini içeren amaç ve hedefler belirlenmiştir.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2</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Okul/kurumun Okul Sağlığı Yönetim Ekibi vardır.*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3</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Okul/kurumun yıllık rehberlik hizmetleri çerçeve planı hazırlanmıştır.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4</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Okul/kurumda ilkyardım dolabı vardır.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5</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Okul/kurum TSM** ile işbirliği yaparak sağlık hizmetlerini koordine etmektedir.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6</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Okul/kurumdaki tüm öğrencilerin aile hekimleri tarafından yapılan yıllık periyodik muayenelerinin takibi yapılmakta ve bu bilgi TSM ile paylaşılmaktadır.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44">
                <a:tc>
                  <a:txBody>
                    <a:bodyPr/>
                    <a:lstStyle/>
                    <a:p>
                      <a:pPr algn="ctr">
                        <a:lnSpc>
                          <a:spcPct val="115000"/>
                        </a:lnSpc>
                        <a:spcAft>
                          <a:spcPts val="0"/>
                        </a:spcAft>
                      </a:pPr>
                      <a:r>
                        <a:rPr lang="tr-TR" sz="1200" dirty="0">
                          <a:latin typeface="+mn-lt"/>
                          <a:ea typeface="Calibri"/>
                          <a:cs typeface="Times New Roman"/>
                        </a:rPr>
                        <a:t>7</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Tarama, aşılama ve koruyucu ağız diş sağlığı çalışmaları öncesinde bilgi notları ailelere ulaştırılmakta ve uygulama öncesinde TSM personeline bildirilmektedir.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44">
                <a:tc>
                  <a:txBody>
                    <a:bodyPr/>
                    <a:lstStyle/>
                    <a:p>
                      <a:pPr algn="ctr">
                        <a:lnSpc>
                          <a:spcPct val="115000"/>
                        </a:lnSpc>
                        <a:spcAft>
                          <a:spcPts val="0"/>
                        </a:spcAft>
                      </a:pPr>
                      <a:r>
                        <a:rPr lang="tr-TR" sz="1200" dirty="0">
                          <a:latin typeface="+mn-lt"/>
                          <a:ea typeface="Calibri"/>
                          <a:cs typeface="Times New Roman"/>
                        </a:rPr>
                        <a:t>8</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9</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Okul/kurum çalışanları periyodik muayenenin yapılması için kayıtlı oldukları aile hekimlerine başvurmaları yönünde teşvik edilmektedir.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44">
                <a:tc>
                  <a:txBody>
                    <a:bodyPr/>
                    <a:lstStyle/>
                    <a:p>
                      <a:pPr algn="ctr">
                        <a:lnSpc>
                          <a:spcPct val="115000"/>
                        </a:lnSpc>
                        <a:spcAft>
                          <a:spcPts val="0"/>
                        </a:spcAft>
                      </a:pPr>
                      <a:r>
                        <a:rPr lang="tr-TR" sz="1200" dirty="0">
                          <a:latin typeface="+mn-lt"/>
                          <a:ea typeface="Calibri"/>
                          <a:cs typeface="Times New Roman"/>
                        </a:rPr>
                        <a:t>10</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Risk grubundaki öğrencilerin (özel politika gerektiren öğrenciler)  velileri ile görüşmeler/bilgilendirme faaliyetleri yapılarak sağlık kuruluşlarına yönlendirilmektedir.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11</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 bünyesinde rehber öğretmen ve rehberlik servisi vardır.  </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12</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Rehberlik hizmetleri kayıtları uygun şekilde tutulmakta ve saklanmaktadır.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4">
                <a:tc>
                  <a:txBody>
                    <a:bodyPr/>
                    <a:lstStyle/>
                    <a:p>
                      <a:pPr algn="ctr">
                        <a:lnSpc>
                          <a:spcPct val="115000"/>
                        </a:lnSpc>
                        <a:spcAft>
                          <a:spcPts val="0"/>
                        </a:spcAft>
                      </a:pPr>
                      <a:r>
                        <a:rPr lang="tr-TR" sz="1200" dirty="0">
                          <a:latin typeface="+mn-lt"/>
                          <a:ea typeface="Calibri"/>
                          <a:cs typeface="Times New Roman"/>
                        </a:rPr>
                        <a:t>13</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Öğrencilerin sağlık kayıtları uygun şekilde saklanmaktadır.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44">
                <a:tc>
                  <a:txBody>
                    <a:bodyPr/>
                    <a:lstStyle/>
                    <a:p>
                      <a:pPr algn="ctr">
                        <a:lnSpc>
                          <a:spcPct val="115000"/>
                        </a:lnSpc>
                        <a:spcAft>
                          <a:spcPts val="0"/>
                        </a:spcAft>
                      </a:pPr>
                      <a:r>
                        <a:rPr lang="tr-TR" sz="1200" dirty="0">
                          <a:latin typeface="+mn-lt"/>
                          <a:ea typeface="Calibri"/>
                          <a:cs typeface="Times New Roman"/>
                        </a:rPr>
                        <a:t>14</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sağlıklı yaşam kültürü oluşturmaya ve olumlu sağlık davranışı geliştirmeye yönelik görsel materyaller öğrenciler ve okul çalışanlarının görebileceği yerde asılıdır.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289" name="Rectangle 1"/>
          <p:cNvSpPr>
            <a:spLocks noChangeArrowheads="1"/>
          </p:cNvSpPr>
          <p:nvPr/>
        </p:nvSpPr>
        <p:spPr bwMode="auto">
          <a:xfrm>
            <a:off x="694607" y="5949805"/>
            <a:ext cx="1101722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 Bir idareci,  bir öğretmen, bir öğrenci, bir okul aile birliği üyesinden oluşmalıdır. Okulda bulunduğu takdirde sağlık çalışanı ve rehber öğretmen ekibin doğal üyesidir.</a:t>
            </a:r>
            <a:endParaRPr kumimoji="0" lang="tr-TR"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 TSM: Toplum Sağlığı Merkezi</a:t>
            </a:r>
            <a:endParaRPr kumimoji="0" lang="tr-TR"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NOT: Değerlendirmelerde okul/kurum ve eklentileri (yemekhane, kantin, büfe, çay ocağı, atölye vb) dikkate alınacaktır.</a:t>
            </a:r>
            <a:endParaRPr kumimoji="0" lang="tr-TR" sz="1800" b="0" i="0" u="none" strike="noStrike" cap="none" normalizeH="0" baseline="0" dirty="0" smtClean="0">
              <a:ln>
                <a:noFill/>
              </a:ln>
              <a:solidFill>
                <a:schemeClr val="tx1"/>
              </a:solidFill>
              <a:effectLst/>
              <a:latin typeface="+mn-lt"/>
              <a:cs typeface="Arial" pitchFamily="34" charset="0"/>
            </a:endParaRPr>
          </a:p>
        </p:txBody>
      </p:sp>
      <p:sp>
        <p:nvSpPr>
          <p:cNvPr id="12290" name="Rectangle 2"/>
          <p:cNvSpPr>
            <a:spLocks noChangeArrowheads="1"/>
          </p:cNvSpPr>
          <p:nvPr/>
        </p:nvSpPr>
        <p:spPr bwMode="auto">
          <a:xfrm>
            <a:off x="622599" y="813629"/>
            <a:ext cx="1101722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 - 3. PROGRAM BİLEŞENLERİ DEĞERLENDİRME FORMU (BAĞIMSIZ ANAOKULLARI İÇİN)</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741141" y="1124744"/>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 Sağlık Hizmetleri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12290" name="Rectangle 2"/>
          <p:cNvSpPr>
            <a:spLocks noChangeArrowheads="1"/>
          </p:cNvSpPr>
          <p:nvPr/>
        </p:nvSpPr>
        <p:spPr bwMode="auto">
          <a:xfrm>
            <a:off x="622599" y="813629"/>
            <a:ext cx="1101722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 - 3. PROGRAM BİLEŞENLERİ DEĞERLENDİRME FORMU (BAĞIMSIZ ANAOKULLARI İÇİN)</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o"/>
          <p:cNvGraphicFramePr>
            <a:graphicFrameLocks noGrp="1"/>
          </p:cNvGraphicFramePr>
          <p:nvPr/>
        </p:nvGraphicFramePr>
        <p:xfrm>
          <a:off x="766614" y="1484791"/>
          <a:ext cx="11089231" cy="4752518"/>
        </p:xfrm>
        <a:graphic>
          <a:graphicData uri="http://schemas.openxmlformats.org/drawingml/2006/table">
            <a:tbl>
              <a:tblPr/>
              <a:tblGrid>
                <a:gridCol w="396393"/>
                <a:gridCol w="9833734"/>
                <a:gridCol w="859104"/>
              </a:tblGrid>
              <a:tr h="404622">
                <a:tc>
                  <a:txBody>
                    <a:bodyPr/>
                    <a:lstStyle/>
                    <a:p>
                      <a:pPr algn="ctr">
                        <a:lnSpc>
                          <a:spcPct val="115000"/>
                        </a:lnSpc>
                        <a:spcAft>
                          <a:spcPts val="0"/>
                        </a:spcAft>
                      </a:pPr>
                      <a:r>
                        <a:rPr lang="tr-TR" sz="1100" dirty="0">
                          <a:latin typeface="+mn-lt"/>
                          <a:ea typeface="Calibri"/>
                          <a:cs typeface="Times New Roman"/>
                        </a:rPr>
                        <a:t>No</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latin typeface="+mn-lt"/>
                          <a:ea typeface="Calibri"/>
                          <a:cs typeface="Times New Roman"/>
                        </a:rPr>
                        <a:t>Evet (E)</a:t>
                      </a:r>
                    </a:p>
                    <a:p>
                      <a:pPr algn="ctr">
                        <a:lnSpc>
                          <a:spcPct val="115000"/>
                        </a:lnSpc>
                        <a:spcAft>
                          <a:spcPts val="0"/>
                        </a:spcAft>
                      </a:pPr>
                      <a:r>
                        <a:rPr lang="tr-TR" sz="1100" dirty="0">
                          <a:latin typeface="+mn-lt"/>
                          <a:ea typeface="Calibri"/>
                          <a:cs typeface="Times New Roman"/>
                        </a:rPr>
                        <a:t>Hayır(H)</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Okul Sağlığı Planında sağlıklı ve güvenli okul çevresi hizmetlerini içeren amaç ve hedefler belirlenmiştir.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2</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Bahçenin etrafı çevrilidir.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3</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Okul/kurum içinde ve dışında çöp kovaları ve çöplerin toplandığı sistem vardır.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4</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Okul/kurumun içi-dışı ve bahçesi düzenli olarak temizlenmekte ve kaydı tutulmaktadır.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5</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Okul/kurumda sürekli akan şebeke suyu kullanılmaktadır.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6</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Kuyu/şebeke su numuneleri İTASHY’te belirtilen mikrobiyolojik şartları taşımaktadır.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7</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Tuvaletler düzenli olarak temizlenmekte ve kaydı tutulmaktadır. </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8</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Tuvalet ortak alanında sıvı/ köpük sabun, çöp kovası ve kova içinde çöp poşeti vardır.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9</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Okul/kurumun ısıtma ve havalandırması mevsime uygun olarak yapılmaktadır.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10</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Öğrencilerin tuvalet dışında su içebileceği olanak sağlanmıştır.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11</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Yemekhane (varsa kantin, kafeterya, büfe, çay ocağı) çalışanlarının hijyen eğitimi belgesi vardır (hijyen ile ilgili çıkarılan yönetmeliklere göre).</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12</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Yemekhanelerde (varsa kantin, kafeterya, büfe, çay ocağı) gıdalar uygun koşullarda saklanmaktadır.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13</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Temizlik işiyle görevli personel vardır.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14</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Temizlik için uygun araç-gereç ve malzeme vardır. </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15</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Temizlik ile ilgili araç-gereç ve malzemeler öğrencilerin ulaşamayacağı yerde muhafaza edilmektedir.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16</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Yeterli sayıda temel ilkyardım sertifikası almış personel vardır.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17</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Acil durumlarda ulaşılması gereken telefon numaraları öğrenci ve okul çalışanlarının görebilecekleri yerlerde asılıdır.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0">
                <a:tc>
                  <a:txBody>
                    <a:bodyPr/>
                    <a:lstStyle/>
                    <a:p>
                      <a:pPr algn="ctr">
                        <a:lnSpc>
                          <a:spcPct val="115000"/>
                        </a:lnSpc>
                        <a:spcAft>
                          <a:spcPts val="0"/>
                        </a:spcAft>
                      </a:pPr>
                      <a:r>
                        <a:rPr lang="tr-TR" sz="1100" dirty="0">
                          <a:latin typeface="+mn-lt"/>
                          <a:ea typeface="Calibri"/>
                          <a:cs typeface="Times New Roman"/>
                        </a:rPr>
                        <a:t>18</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Acil toplanma alanı belirlenmiştir ve tüm okul çalışanları ve öğrenciler tarafından bilinmektedir.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622">
                <a:tc>
                  <a:txBody>
                    <a:bodyPr/>
                    <a:lstStyle/>
                    <a:p>
                      <a:pPr algn="ctr">
                        <a:lnSpc>
                          <a:spcPct val="115000"/>
                        </a:lnSpc>
                        <a:spcAft>
                          <a:spcPts val="0"/>
                        </a:spcAft>
                      </a:pPr>
                      <a:r>
                        <a:rPr lang="tr-TR" sz="1100" dirty="0">
                          <a:latin typeface="+mn-lt"/>
                          <a:ea typeface="Calibri"/>
                          <a:cs typeface="Times New Roman"/>
                        </a:rPr>
                        <a:t>19</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Okul/kurum yönetimi, okul giriş, çıkışlarında ve okul çevresinde öğrenci güvenliğinin sağlanmasına yönelik çalışmaların yapılması için ilgili kurum ve kuruluşlarla işbirliği içerisindedir (Güvenli çevre, trafik, servis güvenliği, bariyer, güvenlik kamera sistemi gibi).</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94">
                <a:tc>
                  <a:txBody>
                    <a:bodyPr/>
                    <a:lstStyle/>
                    <a:p>
                      <a:pPr algn="ctr">
                        <a:lnSpc>
                          <a:spcPct val="115000"/>
                        </a:lnSpc>
                        <a:spcAft>
                          <a:spcPts val="0"/>
                        </a:spcAft>
                      </a:pPr>
                      <a:r>
                        <a:rPr lang="tr-TR" sz="1100" dirty="0">
                          <a:latin typeface="+mn-lt"/>
                          <a:ea typeface="Calibri"/>
                          <a:cs typeface="Times New Roman"/>
                        </a:rPr>
                        <a:t>20</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mn-lt"/>
                          <a:ea typeface="Calibri"/>
                          <a:cs typeface="Times New Roman"/>
                        </a:rPr>
                        <a:t>Okul/kurum çalışanları, okul bahçesinin dışında da öğrencilerin görebileceği, etkilenebileceği okul çevresi alanlarında tütün ürünleri kullanmamaktadır.</a:t>
                      </a: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mn-lt"/>
                        <a:ea typeface="Calibri"/>
                        <a:cs typeface="Times New Roman"/>
                      </a:endParaRPr>
                    </a:p>
                  </a:txBody>
                  <a:tcPr marL="59647" marR="59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2"/>
          <p:cNvSpPr>
            <a:spLocks noChangeArrowheads="1"/>
          </p:cNvSpPr>
          <p:nvPr/>
        </p:nvSpPr>
        <p:spPr bwMode="auto">
          <a:xfrm>
            <a:off x="741141" y="1124744"/>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tr-TR" sz="1400" b="1" i="0" u="none" strike="noStrike" cap="none" normalizeH="0" baseline="0" dirty="0" smtClean="0">
                <a:ln>
                  <a:noFill/>
                </a:ln>
                <a:solidFill>
                  <a:schemeClr val="tx1"/>
                </a:solidFill>
                <a:effectLst/>
                <a:latin typeface="+mn-lt"/>
                <a:ea typeface="Calibri" pitchFamily="34" charset="0"/>
                <a:cs typeface="Times New Roman" pitchFamily="18" charset="0"/>
              </a:rPr>
              <a:t>3b. </a:t>
            </a:r>
            <a:r>
              <a:rPr lang="tr-TR" sz="1400" b="1" dirty="0" smtClean="0">
                <a:latin typeface="+mn-lt"/>
              </a:rPr>
              <a:t>Sağlıklı ve Güvenli Okul Çevresi</a:t>
            </a:r>
            <a:endParaRPr kumimoji="0" lang="tr-TR" sz="2000" b="1" i="0" u="none" strike="noStrike" cap="none" normalizeH="0" baseline="0" dirty="0" smtClean="0">
              <a:ln>
                <a:noFill/>
              </a:ln>
              <a:solidFill>
                <a:schemeClr val="tx1"/>
              </a:solidFill>
              <a:effectLst/>
              <a:latin typeface="+mn-lt"/>
              <a:cs typeface="Arial" pitchFamily="34" charset="0"/>
            </a:endParaRPr>
          </a:p>
        </p:txBody>
      </p:sp>
      <p:sp>
        <p:nvSpPr>
          <p:cNvPr id="76801" name="Rectangle 1"/>
          <p:cNvSpPr>
            <a:spLocks noChangeArrowheads="1"/>
          </p:cNvSpPr>
          <p:nvPr/>
        </p:nvSpPr>
        <p:spPr bwMode="auto">
          <a:xfrm>
            <a:off x="766614" y="6309320"/>
            <a:ext cx="69127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 Değerlendirmelerde okul/kurum ve eklentileri (yemekhane, kantin, büfe, çay ocağı, atölye vb) dikkate alınacaktır.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sp>
        <p:nvSpPr>
          <p:cNvPr id="12290" name="Rectangle 2"/>
          <p:cNvSpPr>
            <a:spLocks noChangeArrowheads="1"/>
          </p:cNvSpPr>
          <p:nvPr/>
        </p:nvSpPr>
        <p:spPr bwMode="auto">
          <a:xfrm>
            <a:off x="622599" y="813629"/>
            <a:ext cx="1101722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 - 3. PROGRAM BİLEŞENLERİ DEĞERLENDİRME FORMU (BAĞIMSIZ ANAOKULLARI İÇİN)</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1054646" y="1150877"/>
            <a:ext cx="1044116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1400" b="1" dirty="0" smtClean="0">
                <a:latin typeface="+mn-lt"/>
              </a:rPr>
              <a:t>3c. Sağlıklı Beslenme</a:t>
            </a:r>
            <a:endParaRPr lang="tr-TR" sz="1400" b="1" dirty="0">
              <a:latin typeface="+mn-lt"/>
            </a:endParaRPr>
          </a:p>
        </p:txBody>
      </p:sp>
      <p:graphicFrame>
        <p:nvGraphicFramePr>
          <p:cNvPr id="10" name="9 Tablo"/>
          <p:cNvGraphicFramePr>
            <a:graphicFrameLocks noGrp="1"/>
          </p:cNvGraphicFramePr>
          <p:nvPr/>
        </p:nvGraphicFramePr>
        <p:xfrm>
          <a:off x="1126654" y="1556792"/>
          <a:ext cx="10585176" cy="4104453"/>
        </p:xfrm>
        <a:graphic>
          <a:graphicData uri="http://schemas.openxmlformats.org/drawingml/2006/table">
            <a:tbl>
              <a:tblPr/>
              <a:tblGrid>
                <a:gridCol w="407315"/>
                <a:gridCol w="9411994"/>
                <a:gridCol w="765867"/>
              </a:tblGrid>
              <a:tr h="631455">
                <a:tc>
                  <a:txBody>
                    <a:bodyPr/>
                    <a:lstStyle/>
                    <a:p>
                      <a:pPr algn="ctr">
                        <a:lnSpc>
                          <a:spcPct val="115000"/>
                        </a:lnSpc>
                        <a:spcAft>
                          <a:spcPts val="0"/>
                        </a:spcAft>
                      </a:pPr>
                      <a:r>
                        <a:rPr lang="tr-TR" sz="1200" dirty="0">
                          <a:latin typeface="+mn-lt"/>
                          <a:ea typeface="Calibri"/>
                          <a:cs typeface="Times New Roman"/>
                        </a:rPr>
                        <a:t>No</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Evet (E)</a:t>
                      </a:r>
                    </a:p>
                    <a:p>
                      <a:pPr>
                        <a:lnSpc>
                          <a:spcPct val="115000"/>
                        </a:lnSpc>
                        <a:spcAft>
                          <a:spcPts val="0"/>
                        </a:spcAft>
                      </a:pPr>
                      <a:r>
                        <a:rPr lang="tr-TR" sz="1200" dirty="0">
                          <a:latin typeface="+mn-lt"/>
                          <a:ea typeface="Calibri"/>
                          <a:cs typeface="Times New Roman"/>
                        </a:rPr>
                        <a:t>Hayır(H)</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7">
                <a:tc>
                  <a:txBody>
                    <a:bodyPr/>
                    <a:lstStyle/>
                    <a:p>
                      <a:pPr algn="ctr">
                        <a:lnSpc>
                          <a:spcPct val="115000"/>
                        </a:lnSpc>
                        <a:spcAft>
                          <a:spcPts val="0"/>
                        </a:spcAft>
                      </a:pPr>
                      <a:r>
                        <a:rPr lang="tr-TR" sz="1200" dirty="0">
                          <a:latin typeface="+mn-lt"/>
                          <a:ea typeface="Calibri"/>
                          <a:cs typeface="Times New Roman"/>
                        </a:rPr>
                        <a:t>1</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 Sağlığı Planında sağlıklı beslenme hizmetlerini içeren amaç ve hedefler belirlenmiştir.</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7">
                <a:tc>
                  <a:txBody>
                    <a:bodyPr/>
                    <a:lstStyle/>
                    <a:p>
                      <a:pPr algn="ctr">
                        <a:lnSpc>
                          <a:spcPct val="115000"/>
                        </a:lnSpc>
                        <a:spcAft>
                          <a:spcPts val="0"/>
                        </a:spcAft>
                      </a:pPr>
                      <a:r>
                        <a:rPr lang="tr-TR" sz="1200" dirty="0">
                          <a:latin typeface="+mn-lt"/>
                          <a:ea typeface="Calibri"/>
                          <a:cs typeface="Times New Roman"/>
                        </a:rPr>
                        <a:t>2</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Okul/kurum çalışanları sağlıklı yaşam tarzını ve sağlıklı beslenmeyi teşvik edecek şekilde model olmaktadır.</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7">
                <a:tc>
                  <a:txBody>
                    <a:bodyPr/>
                    <a:lstStyle/>
                    <a:p>
                      <a:pPr algn="ctr">
                        <a:lnSpc>
                          <a:spcPct val="115000"/>
                        </a:lnSpc>
                        <a:spcAft>
                          <a:spcPts val="0"/>
                        </a:spcAft>
                      </a:pPr>
                      <a:r>
                        <a:rPr lang="tr-TR" sz="1200" dirty="0">
                          <a:latin typeface="+mn-lt"/>
                          <a:ea typeface="Calibri"/>
                          <a:cs typeface="Times New Roman"/>
                        </a:rPr>
                        <a:t>3</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Öğrencilerin kahvaltı yapmaları teşvik edilmektedir.</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7">
                <a:tc>
                  <a:txBody>
                    <a:bodyPr/>
                    <a:lstStyle/>
                    <a:p>
                      <a:pPr algn="ctr">
                        <a:lnSpc>
                          <a:spcPct val="115000"/>
                        </a:lnSpc>
                        <a:spcAft>
                          <a:spcPts val="0"/>
                        </a:spcAft>
                      </a:pPr>
                      <a:r>
                        <a:rPr lang="tr-TR" sz="1200" dirty="0">
                          <a:latin typeface="+mn-lt"/>
                          <a:ea typeface="Calibri"/>
                          <a:cs typeface="Times New Roman"/>
                        </a:rPr>
                        <a:t>4</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Öğrencilerin ara öğün almaları teşvik edilmekte ve uygun süre ayrılmaktadır.</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7">
                <a:tc>
                  <a:txBody>
                    <a:bodyPr/>
                    <a:lstStyle/>
                    <a:p>
                      <a:pPr algn="ctr">
                        <a:lnSpc>
                          <a:spcPct val="115000"/>
                        </a:lnSpc>
                        <a:spcAft>
                          <a:spcPts val="0"/>
                        </a:spcAft>
                      </a:pPr>
                      <a:r>
                        <a:rPr lang="tr-TR" sz="1200" dirty="0">
                          <a:latin typeface="+mn-lt"/>
                          <a:ea typeface="Calibri"/>
                          <a:cs typeface="Times New Roman"/>
                        </a:rPr>
                        <a:t>5</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Öğrencilerin boy/vücut ağırlığı ölçümleri yılda en az bir kere yapılmakta ve sonuçlar öğrenci ve velilerle paylaşılmaktadır.</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7">
                <a:tc>
                  <a:txBody>
                    <a:bodyPr/>
                    <a:lstStyle/>
                    <a:p>
                      <a:pPr algn="ctr">
                        <a:lnSpc>
                          <a:spcPct val="115000"/>
                        </a:lnSpc>
                        <a:spcAft>
                          <a:spcPts val="0"/>
                        </a:spcAft>
                      </a:pPr>
                      <a:endParaRPr lang="tr-TR" sz="1200" dirty="0">
                        <a:highlight>
                          <a:srgbClr val="FFFF00"/>
                        </a:highlight>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1555750" algn="l"/>
                        </a:tabLst>
                      </a:pPr>
                      <a:r>
                        <a:rPr lang="tr-TR" sz="1200" dirty="0">
                          <a:latin typeface="+mn-lt"/>
                          <a:ea typeface="Calibri"/>
                          <a:cs typeface="Times New Roman"/>
                        </a:rPr>
                        <a:t>                  Okul/kurumun yemekhane hizmeti için 6,7, 8, ve 9, maddeler değerlendirilmelidir.</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5727">
                <a:tc>
                  <a:txBody>
                    <a:bodyPr/>
                    <a:lstStyle/>
                    <a:p>
                      <a:pPr algn="ctr">
                        <a:lnSpc>
                          <a:spcPct val="115000"/>
                        </a:lnSpc>
                        <a:spcAft>
                          <a:spcPts val="0"/>
                        </a:spcAft>
                      </a:pPr>
                      <a:r>
                        <a:rPr lang="tr-TR" sz="1200" dirty="0">
                          <a:latin typeface="+mn-lt"/>
                          <a:ea typeface="Calibri"/>
                          <a:cs typeface="Times New Roman"/>
                        </a:rPr>
                        <a:t>6</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Yemek yiyebilmek için uygun süre ayrılmaktadır. </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7">
                <a:tc>
                  <a:txBody>
                    <a:bodyPr/>
                    <a:lstStyle/>
                    <a:p>
                      <a:pPr algn="ctr">
                        <a:lnSpc>
                          <a:spcPct val="115000"/>
                        </a:lnSpc>
                        <a:spcAft>
                          <a:spcPts val="0"/>
                        </a:spcAft>
                      </a:pPr>
                      <a:r>
                        <a:rPr lang="tr-TR" sz="1200" dirty="0">
                          <a:latin typeface="+mn-lt"/>
                          <a:ea typeface="Calibri"/>
                          <a:cs typeface="Times New Roman"/>
                        </a:rPr>
                        <a:t>7</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Yemek listeleri Milli Eğitim Bakanlığı ve Sağlık Bakanlığı’nın yayımladığı menü modelleri örnek alınarak hazırlanmaktadır.</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455">
                <a:tc>
                  <a:txBody>
                    <a:bodyPr/>
                    <a:lstStyle/>
                    <a:p>
                      <a:pPr algn="ctr">
                        <a:lnSpc>
                          <a:spcPct val="115000"/>
                        </a:lnSpc>
                        <a:spcAft>
                          <a:spcPts val="0"/>
                        </a:spcAft>
                      </a:pPr>
                      <a:r>
                        <a:rPr lang="tr-TR" sz="1200" dirty="0">
                          <a:latin typeface="+mn-lt"/>
                          <a:ea typeface="Calibri"/>
                          <a:cs typeface="Times New Roman"/>
                        </a:rPr>
                        <a:t>8</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Yemekhane hizmetleri okul yönetimi tarafından ayda en az bir kere yürürlükteki mevzuata göre denetlenmekte ve gerekli durumlarda İl/İlçe Gıda Tarım ve Hayvancılık Müdürlüğü’nden destek alınmaktadır.</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7">
                <a:tc>
                  <a:txBody>
                    <a:bodyPr/>
                    <a:lstStyle/>
                    <a:p>
                      <a:pPr algn="ctr">
                        <a:lnSpc>
                          <a:spcPct val="115000"/>
                        </a:lnSpc>
                        <a:spcAft>
                          <a:spcPts val="0"/>
                        </a:spcAft>
                      </a:pPr>
                      <a:r>
                        <a:rPr lang="tr-TR" sz="1200" dirty="0">
                          <a:latin typeface="+mn-lt"/>
                          <a:ea typeface="Calibri"/>
                          <a:cs typeface="Times New Roman"/>
                        </a:rPr>
                        <a:t>9</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Okul/kurumdaki yemekhane ortamları, yiyecek-içecekler, yiyecek-içecek hizmeti sunanların faaliyetleri ilgili mevzuatlara uygun olmalıdır.</a:t>
                      </a: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9465" marR="59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7825" name="Rectangle 1"/>
          <p:cNvSpPr>
            <a:spLocks noChangeArrowheads="1"/>
          </p:cNvSpPr>
          <p:nvPr/>
        </p:nvSpPr>
        <p:spPr bwMode="auto">
          <a:xfrm>
            <a:off x="1126655" y="5975067"/>
            <a:ext cx="1065718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NOT: Değerlendirmelerde okul/kurum ve eklentileri (yemekhane, kantin, büfe, çay ocağı, atölye vb) dikkate alınacaktır.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5" name="4 Tablo"/>
          <p:cNvGraphicFramePr>
            <a:graphicFrameLocks noGrp="1"/>
          </p:cNvGraphicFramePr>
          <p:nvPr/>
        </p:nvGraphicFramePr>
        <p:xfrm>
          <a:off x="1270670" y="2060847"/>
          <a:ext cx="9865096" cy="2736306"/>
        </p:xfrm>
        <a:graphic>
          <a:graphicData uri="http://schemas.openxmlformats.org/drawingml/2006/table">
            <a:tbl>
              <a:tblPr/>
              <a:tblGrid>
                <a:gridCol w="3970613"/>
                <a:gridCol w="2830383"/>
                <a:gridCol w="3064100"/>
              </a:tblGrid>
              <a:tr h="808530">
                <a:tc>
                  <a:txBody>
                    <a:bodyPr/>
                    <a:lstStyle/>
                    <a:p>
                      <a:pPr algn="ctr">
                        <a:lnSpc>
                          <a:spcPct val="115000"/>
                        </a:lnSpc>
                        <a:spcAft>
                          <a:spcPts val="0"/>
                        </a:spcAft>
                      </a:pPr>
                      <a:r>
                        <a:rPr lang="tr-TR" sz="1600" b="1" dirty="0">
                          <a:latin typeface="+mn-lt"/>
                          <a:ea typeface="Calibri"/>
                          <a:cs typeface="Times New Roman"/>
                        </a:rPr>
                        <a:t>Bileşenler*</a:t>
                      </a: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latin typeface="+mn-lt"/>
                          <a:ea typeface="Calibri"/>
                          <a:cs typeface="Times New Roman"/>
                        </a:rPr>
                        <a:t>Evet</a:t>
                      </a: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latin typeface="+mn-lt"/>
                          <a:ea typeface="Calibri"/>
                          <a:cs typeface="Times New Roman"/>
                        </a:rPr>
                        <a:t>Hayır</a:t>
                      </a: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mn-lt"/>
                          <a:ea typeface="Calibri"/>
                          <a:cs typeface="Times New Roman"/>
                        </a:rPr>
                        <a:t>Sağlık Hizmeti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mn-lt"/>
                          <a:ea typeface="Calibri"/>
                          <a:cs typeface="Times New Roman"/>
                        </a:rPr>
                        <a:t>Sağlıklı ve Güvenli Okul Çevresi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mn-lt"/>
                          <a:ea typeface="Calibri"/>
                          <a:cs typeface="Times New Roman"/>
                        </a:rPr>
                        <a:t>Sağlıklı Beslenme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3" name="Rectangle 3"/>
          <p:cNvSpPr>
            <a:spLocks noChangeArrowheads="1"/>
          </p:cNvSpPr>
          <p:nvPr/>
        </p:nvSpPr>
        <p:spPr bwMode="auto">
          <a:xfrm>
            <a:off x="1270670" y="4984226"/>
            <a:ext cx="9865096" cy="5195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20000"/>
              </a:lnSpc>
              <a:spcBef>
                <a:spcPct val="0"/>
              </a:spcBef>
              <a:spcAft>
                <a:spcPct val="0"/>
              </a:spcAft>
              <a:buClrTx/>
              <a:buSzTx/>
              <a:buFont typeface="Arial" pitchFamily="34" charset="0"/>
              <a:buChar char="•"/>
              <a:tabLst/>
            </a:pPr>
            <a:r>
              <a:rPr kumimoji="0" 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Formlarda yer alan maddeler program bileşenlerinin gereklilikleri olup, tamamı okullar tarafından yerine getirilmelidir. </a:t>
            </a:r>
          </a:p>
          <a:p>
            <a:pPr marL="0" marR="0" lvl="0" indent="0" algn="just" defTabSz="914400" rtl="0" eaLnBrk="1" fontAlgn="base" latinLnBrk="0" hangingPunct="1">
              <a:lnSpc>
                <a:spcPct val="120000"/>
              </a:lnSpc>
              <a:spcBef>
                <a:spcPct val="0"/>
              </a:spcBef>
              <a:spcAft>
                <a:spcPct val="0"/>
              </a:spcAft>
              <a:buClrTx/>
              <a:buSzTx/>
              <a:buFont typeface="Arial" pitchFamily="34" charset="0"/>
              <a:buChar char="•"/>
              <a:tabLst/>
            </a:pPr>
            <a:r>
              <a:rPr kumimoji="0" 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Herhangi bir maddenin eksik olması ya da hiç olmaması durumunda okulun söz konusu bileşenin gerekliliklerini sağlamadığı kabul edilir.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270670" y="5641503"/>
            <a:ext cx="92685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ÖNERİLER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126654" y="1074222"/>
            <a:ext cx="108732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 - 3. PROGRAM BİLEŞENLERİ DEĞERLENDİRME FORMU (BAĞIMSIZ ANAOKULLARI İÇİN)</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3502918" y="1465039"/>
            <a:ext cx="456798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PROGRAM BİLEŞENLERİ DEĞERLENDİRME SONUÇ TABLOSU</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600" b="1" dirty="0" smtClean="0">
              <a:ln w="11430"/>
              <a:solidFill>
                <a:schemeClr val="bg1"/>
              </a:solidFill>
              <a:latin typeface="+mj-lt"/>
              <a:ea typeface="+mj-ea"/>
              <a:cs typeface="+mj-cs"/>
            </a:endParaRPr>
          </a:p>
          <a:p>
            <a:pPr algn="ctr">
              <a:defRPr/>
            </a:pPr>
            <a:r>
              <a:rPr lang="tr-TR" sz="2600" b="1" dirty="0" smtClean="0">
                <a:ln w="11430"/>
                <a:solidFill>
                  <a:schemeClr val="bg1"/>
                </a:solidFill>
                <a:latin typeface="+mj-lt"/>
                <a:ea typeface="+mj-ea"/>
                <a:cs typeface="+mj-cs"/>
              </a:rPr>
              <a:t>İlçe Değerlendirme Ekibi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26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4" name="3 Tablo"/>
          <p:cNvGraphicFramePr>
            <a:graphicFrameLocks noGrp="1"/>
          </p:cNvGraphicFramePr>
          <p:nvPr/>
        </p:nvGraphicFramePr>
        <p:xfrm>
          <a:off x="1702718" y="2420888"/>
          <a:ext cx="8928992" cy="3600400"/>
        </p:xfrm>
        <a:graphic>
          <a:graphicData uri="http://schemas.openxmlformats.org/drawingml/2006/table">
            <a:tbl>
              <a:tblPr/>
              <a:tblGrid>
                <a:gridCol w="3015758"/>
                <a:gridCol w="2897476"/>
                <a:gridCol w="3015758"/>
              </a:tblGrid>
              <a:tr h="1800200">
                <a:tc>
                  <a:txBody>
                    <a:bodyPr/>
                    <a:lstStyle/>
                    <a:p>
                      <a:pPr algn="ctr">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Toplum Sağlığı Merkezi</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(Adı-Soyadı – İmza)</a:t>
                      </a:r>
                      <a:endParaRPr lang="tr-TR" sz="1200" dirty="0">
                        <a:latin typeface="+mn-lt"/>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İlçe Millî Eğitim Müdürlüğü</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(Adı-Soyadı – İmza)</a:t>
                      </a:r>
                      <a:endParaRPr lang="tr-TR" sz="1200" dirty="0">
                        <a:latin typeface="+mn-lt"/>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tr-TR" sz="1200" dirty="0">
                        <a:latin typeface="+mn-lt"/>
                        <a:ea typeface="Calibri"/>
                        <a:cs typeface="Times New Roman"/>
                      </a:endParaRPr>
                    </a:p>
                  </a:txBody>
                  <a:tcPr marL="68580" marR="68580" marT="0" marB="0">
                    <a:lnL>
                      <a:noFill/>
                    </a:lnL>
                    <a:lnR>
                      <a:noFill/>
                    </a:lnR>
                    <a:lnT>
                      <a:noFill/>
                    </a:lnT>
                    <a:lnB>
                      <a:noFill/>
                    </a:lnB>
                  </a:tcPr>
                </a:tc>
              </a:tr>
              <a:tr h="1800200">
                <a:tc>
                  <a:txBody>
                    <a:bodyPr/>
                    <a:lstStyle/>
                    <a:p>
                      <a:pPr algn="ctr">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Toplum Sağlığı Merkezi</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(Adı-Soyadı – İmza)</a:t>
                      </a:r>
                      <a:endParaRPr lang="tr-TR" sz="1200" dirty="0">
                        <a:latin typeface="+mn-lt"/>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İlçe Millî Eğitim Müdürlüğü</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(Adı-Soyadı – İmza)</a:t>
                      </a:r>
                      <a:endParaRPr lang="tr-TR" sz="1200" dirty="0">
                        <a:latin typeface="+mn-lt"/>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 Okulu</a:t>
                      </a:r>
                      <a:endParaRPr lang="tr-TR" sz="1200" dirty="0">
                        <a:latin typeface="+mn-lt"/>
                        <a:ea typeface="Calibri"/>
                        <a:cs typeface="Times New Roman"/>
                      </a:endParaRPr>
                    </a:p>
                    <a:p>
                      <a:pPr algn="ctr">
                        <a:lnSpc>
                          <a:spcPct val="115000"/>
                        </a:lnSpc>
                        <a:spcAft>
                          <a:spcPts val="0"/>
                        </a:spcAft>
                      </a:pPr>
                      <a:r>
                        <a:rPr lang="tr-TR" sz="1200" b="1" dirty="0">
                          <a:latin typeface="+mn-lt"/>
                          <a:ea typeface="Times New Roman"/>
                          <a:cs typeface="Times New Roman"/>
                        </a:rPr>
                        <a:t>Müdür/Müdür Yardımcısı</a:t>
                      </a:r>
                      <a:endParaRPr lang="tr-TR" sz="1200" dirty="0">
                        <a:latin typeface="+mn-lt"/>
                        <a:ea typeface="Calibri"/>
                        <a:cs typeface="Times New Roman"/>
                      </a:endParaRPr>
                    </a:p>
                  </a:txBody>
                  <a:tcPr marL="68580" marR="68580" marT="0" marB="0">
                    <a:lnL>
                      <a:noFill/>
                    </a:lnL>
                    <a:lnR>
                      <a:noFill/>
                    </a:lnR>
                    <a:lnT>
                      <a:noFill/>
                    </a:lnT>
                    <a:lnB>
                      <a:noFill/>
                    </a:lnB>
                  </a:tcPr>
                </a:tc>
              </a:tr>
            </a:tbl>
          </a:graphicData>
        </a:graphic>
      </p:graphicFrame>
      <p:sp>
        <p:nvSpPr>
          <p:cNvPr id="9217" name="Rectangle 1"/>
          <p:cNvSpPr>
            <a:spLocks noChangeArrowheads="1"/>
          </p:cNvSpPr>
          <p:nvPr/>
        </p:nvSpPr>
        <p:spPr bwMode="auto">
          <a:xfrm>
            <a:off x="1414686" y="1032411"/>
            <a:ext cx="928903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ea typeface="Calibri" pitchFamily="34" charset="0"/>
                <a:cs typeface="Times New Roman" pitchFamily="18" charset="0"/>
              </a:rPr>
              <a:t>FORM - 3. PROGRAM BİLEŞENLERİ DEĞERLENDİRME FORMU (BAĞIMSIZ ANAOKULLARI İÇİN) </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tr-TR" sz="800" b="1"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ea typeface="Calibri" pitchFamily="34" charset="0"/>
                <a:cs typeface="Times New Roman" pitchFamily="18" charset="0"/>
              </a:rPr>
              <a:t>OKUL DEĞERLENDİRME EKİBİ</a:t>
            </a:r>
            <a:endParaRPr kumimoji="0" lang="tr-TR" sz="16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w="11430"/>
                <a:solidFill>
                  <a:schemeClr val="bg1"/>
                </a:solidFill>
                <a:effectLst/>
                <a:uLnTx/>
                <a:uFillTx/>
                <a:latin typeface="+mj-lt"/>
                <a:ea typeface="+mj-ea"/>
                <a:cs typeface="+mj-cs"/>
              </a:rPr>
              <a:t>Genel İlkeler </a:t>
            </a: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
        <p:nvSpPr>
          <p:cNvPr id="1025" name="Rectangle 1"/>
          <p:cNvSpPr>
            <a:spLocks noChangeArrowheads="1"/>
          </p:cNvSpPr>
          <p:nvPr/>
        </p:nvSpPr>
        <p:spPr bwMode="auto">
          <a:xfrm>
            <a:off x="1198662" y="1124744"/>
            <a:ext cx="107291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eaLnBrk="1" hangingPunct="1">
              <a:lnSpc>
                <a:spcPct val="120000"/>
              </a:lnSpc>
              <a:buSzPct val="100000"/>
              <a:buFont typeface="Wingdings" pitchFamily="2" charset="2"/>
              <a:buChar char="Ø"/>
              <a:tabLst>
                <a:tab pos="554038" algn="l"/>
              </a:tabLst>
            </a:pPr>
            <a:r>
              <a:rPr lang="tr-TR" sz="2400" dirty="0" smtClean="0">
                <a:latin typeface="+mn-lt"/>
                <a:ea typeface="Verdana" pitchFamily="34" charset="0"/>
                <a:cs typeface="Arial" pitchFamily="34" charset="0"/>
              </a:rPr>
              <a:t> “Okulda Sağlığın Korunması ve Geliştirilmesi Programı” İllerde Vali / Vali Yardımcısı ve ilçelerde Kaymakam başkanlığında yürütülecektir.</a:t>
            </a:r>
          </a:p>
          <a:p>
            <a:pPr marL="0" lvl="1" algn="just" eaLnBrk="1" hangingPunct="1">
              <a:lnSpc>
                <a:spcPct val="120000"/>
              </a:lnSpc>
              <a:buSzPct val="100000"/>
              <a:tabLst>
                <a:tab pos="554038" algn="l"/>
              </a:tabLst>
            </a:pPr>
            <a:endParaRPr lang="tr-TR" sz="2400" dirty="0" smtClean="0">
              <a:latin typeface="+mn-lt"/>
              <a:ea typeface="Verdana" pitchFamily="34" charset="0"/>
              <a:cs typeface="Arial" pitchFamily="34" charset="0"/>
            </a:endParaRPr>
          </a:p>
          <a:p>
            <a:pPr marL="0" lvl="1" algn="just">
              <a:lnSpc>
                <a:spcPct val="120000"/>
              </a:lnSpc>
              <a:buSzPct val="100000"/>
              <a:buFont typeface="Wingdings" pitchFamily="2" charset="2"/>
              <a:buChar char="Ø"/>
              <a:tabLst>
                <a:tab pos="554038" algn="l"/>
              </a:tabLst>
            </a:pPr>
            <a:r>
              <a:rPr lang="tr-TR" sz="2400" dirty="0" smtClean="0">
                <a:latin typeface="+mn-lt"/>
                <a:ea typeface="Verdana" pitchFamily="34" charset="0"/>
                <a:cs typeface="Arial" pitchFamily="34" charset="0"/>
              </a:rPr>
              <a:t> </a:t>
            </a:r>
            <a:r>
              <a:rPr lang="tr-TR" sz="2400" b="1" dirty="0" smtClean="0">
                <a:latin typeface="+mn-lt"/>
                <a:ea typeface="Verdana" pitchFamily="34" charset="0"/>
                <a:cs typeface="Arial" pitchFamily="34" charset="0"/>
              </a:rPr>
              <a:t>İllerde </a:t>
            </a:r>
            <a:r>
              <a:rPr lang="tr-TR" sz="2400" dirty="0" smtClean="0">
                <a:latin typeface="+mn-lt"/>
                <a:ea typeface="Verdana" pitchFamily="34" charset="0"/>
                <a:cs typeface="Arial" pitchFamily="34" charset="0"/>
              </a:rPr>
              <a:t>Okulda Sağlığın Korunması ve Geliştirilmesi Programının yürütülmesinden; Sağlık Bakanlığı adına </a:t>
            </a:r>
            <a:r>
              <a:rPr lang="tr-TR" sz="2400" b="1" dirty="0" smtClean="0">
                <a:latin typeface="+mn-lt"/>
                <a:ea typeface="Verdana" pitchFamily="34" charset="0"/>
                <a:cs typeface="Arial" pitchFamily="34" charset="0"/>
              </a:rPr>
              <a:t>Halk Sağlığı Müdürlükleri (HSM) </a:t>
            </a:r>
            <a:r>
              <a:rPr lang="tr-TR" sz="2400" dirty="0" smtClean="0">
                <a:latin typeface="+mn-lt"/>
                <a:ea typeface="Verdana" pitchFamily="34" charset="0"/>
                <a:cs typeface="Arial" pitchFamily="34" charset="0"/>
              </a:rPr>
              <a:t>ve Toplum Sağlığı Merkezleri (TSM), Millî Eğitim Bakanlığı adına ise </a:t>
            </a:r>
            <a:r>
              <a:rPr lang="tr-TR" sz="2400" b="1" dirty="0" smtClean="0">
                <a:latin typeface="+mn-lt"/>
                <a:ea typeface="Verdana" pitchFamily="34" charset="0"/>
                <a:cs typeface="Arial" pitchFamily="34" charset="0"/>
              </a:rPr>
              <a:t>İl/</a:t>
            </a:r>
            <a:r>
              <a:rPr lang="tr-TR" sz="2400" dirty="0" smtClean="0">
                <a:latin typeface="+mn-lt"/>
                <a:ea typeface="Verdana" pitchFamily="34" charset="0"/>
                <a:cs typeface="Arial" pitchFamily="34" charset="0"/>
              </a:rPr>
              <a:t>İlçe</a:t>
            </a:r>
            <a:r>
              <a:rPr lang="tr-TR" sz="2400" b="1" dirty="0" smtClean="0">
                <a:latin typeface="+mn-lt"/>
                <a:ea typeface="Verdana" pitchFamily="34" charset="0"/>
                <a:cs typeface="Arial" pitchFamily="34" charset="0"/>
              </a:rPr>
              <a:t> Millî Eğitim Müdürlükleri </a:t>
            </a:r>
            <a:r>
              <a:rPr lang="tr-TR" sz="2400" dirty="0" smtClean="0">
                <a:latin typeface="+mn-lt"/>
                <a:ea typeface="Verdana" pitchFamily="34" charset="0"/>
                <a:cs typeface="Arial" pitchFamily="34" charset="0"/>
              </a:rPr>
              <a:t>sorumludur. </a:t>
            </a:r>
          </a:p>
          <a:p>
            <a:pPr marL="0" lvl="1" algn="just">
              <a:lnSpc>
                <a:spcPct val="120000"/>
              </a:lnSpc>
              <a:buSzPct val="100000"/>
              <a:tabLst>
                <a:tab pos="554038" algn="l"/>
              </a:tabLst>
            </a:pPr>
            <a:endParaRPr lang="tr-TR" sz="2400" dirty="0" smtClean="0">
              <a:latin typeface="+mn-lt"/>
              <a:ea typeface="Verdana" pitchFamily="34" charset="0"/>
              <a:cs typeface="Arial" pitchFamily="34" charset="0"/>
            </a:endParaRPr>
          </a:p>
          <a:p>
            <a:pPr marL="0" lvl="1" algn="just">
              <a:lnSpc>
                <a:spcPct val="120000"/>
              </a:lnSpc>
              <a:buSzPct val="100000"/>
              <a:buFont typeface="Wingdings" pitchFamily="2" charset="2"/>
              <a:buChar char="Ø"/>
              <a:tabLst>
                <a:tab pos="554038" algn="l"/>
              </a:tabLst>
            </a:pPr>
            <a:r>
              <a:rPr lang="tr-TR" sz="2400" dirty="0" smtClean="0">
                <a:latin typeface="+mn-lt"/>
                <a:ea typeface="Verdana" pitchFamily="34" charset="0"/>
                <a:cs typeface="Arial" pitchFamily="34" charset="0"/>
              </a:rPr>
              <a:t> İlde programın koordinasyonunu sağlamak amacıyla Halk Sağlığı Müdürlüğü ve Milli Eğitim Müdürlüğünden Şube Müdürü düzeyinde Okul Sağlığı Programı İl Koordinatörleri görevlendirilmiştir. </a:t>
            </a:r>
          </a:p>
        </p:txBody>
      </p:sp>
    </p:spTree>
  </p:cSld>
  <p:clrMapOvr>
    <a:masterClrMapping/>
  </p:clrMapOvr>
  <p:transition spd="med">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094546" y="1036392"/>
            <a:ext cx="1057282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400" b="1" dirty="0" smtClean="0">
                <a:latin typeface="+mn-lt"/>
                <a:ea typeface="Times New Roman" pitchFamily="18" charset="0"/>
                <a:cs typeface="Times New Roman" pitchFamily="18" charset="0"/>
              </a:rPr>
              <a:t>Form - 4: Okulda Sağlığın Korunması ve Geliştirilmesi Programı İl Değerlendirme Sonuçları </a:t>
            </a:r>
          </a:p>
          <a:p>
            <a:pPr marL="252000" algn="just"/>
            <a:endParaRPr lang="tr-TR" sz="2400" dirty="0" smtClean="0">
              <a:latin typeface="+mn-lt"/>
              <a:ea typeface="Times New Roman" pitchFamily="18" charset="0"/>
              <a:cs typeface="Times New Roman" pitchFamily="18" charset="0"/>
            </a:endParaRPr>
          </a:p>
          <a:p>
            <a:pPr marL="252000" algn="just">
              <a:buFont typeface="Wingdings" pitchFamily="2" charset="2"/>
              <a:buChar char="ü"/>
            </a:pPr>
            <a:r>
              <a:rPr lang="tr-TR" sz="2400" dirty="0" smtClean="0">
                <a:latin typeface="+mn-lt"/>
                <a:ea typeface="Times New Roman" pitchFamily="18" charset="0"/>
                <a:cs typeface="Times New Roman" pitchFamily="18" charset="0"/>
              </a:rPr>
              <a:t> Program kapsamında </a:t>
            </a:r>
            <a:r>
              <a:rPr lang="tr-TR" sz="2400" b="1" dirty="0" smtClean="0">
                <a:latin typeface="+mn-lt"/>
                <a:ea typeface="Times New Roman" pitchFamily="18" charset="0"/>
                <a:cs typeface="Times New Roman" pitchFamily="18" charset="0"/>
              </a:rPr>
              <a:t>ilde</a:t>
            </a:r>
            <a:r>
              <a:rPr lang="tr-TR" sz="2400" dirty="0" smtClean="0">
                <a:latin typeface="+mn-lt"/>
                <a:ea typeface="Times New Roman" pitchFamily="18" charset="0"/>
                <a:cs typeface="Times New Roman" pitchFamily="18" charset="0"/>
              </a:rPr>
              <a:t> yapılan tüm çalışmalar Halk Sağlığı Müdürlüğü, Bulaşıcı Olmayan Hastalıklar Programlar ve Kanser Şubesi (varsa Çocuk, Ergen, Kadın ve Üreme Sağlığı Hizmetleri Şubesi) tarafından Türkiye Halk Sağlığı Kurumu Çocuk ve Ergen Sağlığı Daire Başkanlığına resmi yazı ile bildirilecektir. </a:t>
            </a:r>
          </a:p>
          <a:p>
            <a:pPr marL="252000" algn="just"/>
            <a:endParaRPr lang="tr-TR" sz="1200" dirty="0" smtClean="0">
              <a:latin typeface="+mn-lt"/>
              <a:ea typeface="Times New Roman" pitchFamily="18" charset="0"/>
              <a:cs typeface="Times New Roman" pitchFamily="18" charset="0"/>
            </a:endParaRPr>
          </a:p>
          <a:p>
            <a:pPr marL="252000" algn="just">
              <a:buFont typeface="Wingdings" pitchFamily="2" charset="2"/>
              <a:buChar char="ü"/>
            </a:pPr>
            <a:r>
              <a:rPr lang="tr-TR" sz="2400" b="1" dirty="0" smtClean="0">
                <a:latin typeface="+mn-lt"/>
                <a:ea typeface="Times New Roman" pitchFamily="18" charset="0"/>
                <a:cs typeface="Times New Roman" pitchFamily="18" charset="0"/>
              </a:rPr>
              <a:t> Bildirimler</a:t>
            </a:r>
            <a:r>
              <a:rPr lang="tr-TR" sz="2400" dirty="0" smtClean="0">
                <a:latin typeface="+mn-lt"/>
                <a:ea typeface="Times New Roman" pitchFamily="18" charset="0"/>
                <a:cs typeface="Times New Roman" pitchFamily="18" charset="0"/>
              </a:rPr>
              <a:t> eğitim öğretim yılı sonunda </a:t>
            </a:r>
            <a:r>
              <a:rPr lang="tr-TR" sz="2400" b="1" dirty="0" smtClean="0">
                <a:latin typeface="+mn-lt"/>
                <a:ea typeface="Times New Roman" pitchFamily="18" charset="0"/>
                <a:cs typeface="Times New Roman" pitchFamily="18" charset="0"/>
              </a:rPr>
              <a:t>yılda bir kez Form-4 </a:t>
            </a:r>
            <a:r>
              <a:rPr lang="tr-TR" sz="2400" dirty="0" smtClean="0">
                <a:latin typeface="+mn-lt"/>
                <a:ea typeface="Times New Roman" pitchFamily="18" charset="0"/>
                <a:cs typeface="Times New Roman" pitchFamily="18" charset="0"/>
              </a:rPr>
              <a:t>kullanılarak yapılacaktır. Millî Eğitim Bakanlığı, Mesleki ve Teknik Eğitim Genel Müdürlüğü Öğrenci İşleri ve Sosyal Etkinlikler Daire Başkanlığı’na yapılacak bildirimler ise İl Millî Eğitim Müdürlüğü Okul Sağlığı Hizmetlerinden sorumlu Şube Müdürlüğü aracılığı ile gerçekleştirilecektir. Bildirimler eğitim öğretim yılı sonunda yılda bir kez Form-4 kullanılarak yapılacaktır. </a:t>
            </a:r>
          </a:p>
        </p:txBody>
      </p:sp>
      <p:sp>
        <p:nvSpPr>
          <p:cNvPr id="4" name="1 Başlık"/>
          <p:cNvSpPr txBox="1">
            <a:spLocks/>
          </p:cNvSpPr>
          <p:nvPr/>
        </p:nvSpPr>
        <p:spPr>
          <a:xfrm>
            <a:off x="1054646" y="1"/>
            <a:ext cx="11135767"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mj-lt"/>
                <a:ea typeface="+mj-ea"/>
                <a:cs typeface="+mj-cs"/>
              </a:rPr>
              <a:t>Sonuç ve Raporlama</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txBox="1">
            <a:spLocks/>
          </p:cNvSpPr>
          <p:nvPr/>
        </p:nvSpPr>
        <p:spPr>
          <a:xfrm>
            <a:off x="1126655" y="44624"/>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600" b="1" dirty="0" smtClean="0">
              <a:ln w="11430"/>
              <a:solidFill>
                <a:schemeClr val="bg1"/>
              </a:solidFill>
              <a:latin typeface="+mj-lt"/>
              <a:ea typeface="+mj-ea"/>
              <a:cs typeface="+mj-cs"/>
            </a:endParaRPr>
          </a:p>
          <a:p>
            <a:pPr algn="ctr">
              <a:defRPr/>
            </a:pPr>
            <a:r>
              <a:rPr lang="tr-TR" sz="3600" b="1" dirty="0" smtClean="0">
                <a:ln w="11430"/>
                <a:solidFill>
                  <a:schemeClr val="bg1"/>
                </a:solidFill>
                <a:latin typeface="+mj-lt"/>
                <a:ea typeface="+mj-ea"/>
                <a:cs typeface="+mj-cs"/>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4400" b="1" i="0" u="none" strike="noStrike" kern="1200" cap="none" spc="0" normalizeH="0" baseline="0" noProof="0" dirty="0">
              <a:ln w="11430"/>
              <a:solidFill>
                <a:schemeClr val="bg1"/>
              </a:solidFill>
              <a:effectLst/>
              <a:uLnTx/>
              <a:uFillTx/>
              <a:latin typeface="+mj-lt"/>
              <a:ea typeface="+mj-ea"/>
              <a:cs typeface="+mj-cs"/>
            </a:endParaRPr>
          </a:p>
        </p:txBody>
      </p:sp>
      <p:sp>
        <p:nvSpPr>
          <p:cNvPr id="13313" name="Rectangle 1"/>
          <p:cNvSpPr>
            <a:spLocks noChangeArrowheads="1"/>
          </p:cNvSpPr>
          <p:nvPr/>
        </p:nvSpPr>
        <p:spPr bwMode="auto">
          <a:xfrm>
            <a:off x="1126655" y="873587"/>
            <a:ext cx="288032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EK – 7: FORM - 4.</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1774725" y="795625"/>
            <a:ext cx="8280921"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T.C.</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SAĞLIK BAKANLIĞI</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Halk Sağlığı Müdürlüğü</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Okulda Sağlığın Korunması ve Geliştirilmesi Programı İl Değerlendirme Sonuçları</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Eğitim-Öğretim Yılı …….. Dönem</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1990750" y="1772817"/>
          <a:ext cx="8640960" cy="4578605"/>
        </p:xfrm>
        <a:graphic>
          <a:graphicData uri="http://schemas.openxmlformats.org/drawingml/2006/table">
            <a:tbl>
              <a:tblPr/>
              <a:tblGrid>
                <a:gridCol w="4752528"/>
                <a:gridCol w="1944216"/>
                <a:gridCol w="1944216"/>
              </a:tblGrid>
              <a:tr h="197105">
                <a:tc>
                  <a:txBody>
                    <a:bodyPr/>
                    <a:lstStyle/>
                    <a:p>
                      <a:pPr algn="ctr">
                        <a:lnSpc>
                          <a:spcPct val="115000"/>
                        </a:lnSpc>
                        <a:spcAft>
                          <a:spcPts val="0"/>
                        </a:spcAft>
                      </a:pPr>
                      <a:r>
                        <a:rPr lang="tr-TR" sz="1000" b="1" dirty="0">
                          <a:latin typeface="+mn-lt"/>
                          <a:ea typeface="Calibri"/>
                          <a:cs typeface="Times New Roman"/>
                        </a:rPr>
                        <a:t>Göstergeler</a:t>
                      </a:r>
                      <a:endParaRPr lang="tr-TR"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dirty="0">
                          <a:latin typeface="+mn-lt"/>
                          <a:ea typeface="Calibri"/>
                          <a:cs typeface="Times New Roman"/>
                        </a:rPr>
                        <a:t>Kademe</a:t>
                      </a:r>
                      <a:endParaRPr lang="tr-TR"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dirty="0">
                          <a:latin typeface="+mn-lt"/>
                          <a:ea typeface="Calibri"/>
                          <a:cs typeface="Times New Roman"/>
                        </a:rPr>
                        <a:t>Sayı</a:t>
                      </a:r>
                      <a:endParaRPr lang="tr-TR"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rowSpan="5">
                  <a:txBody>
                    <a:bodyPr/>
                    <a:lstStyle/>
                    <a:p>
                      <a:pPr>
                        <a:lnSpc>
                          <a:spcPct val="115000"/>
                        </a:lnSpc>
                        <a:spcAft>
                          <a:spcPts val="0"/>
                        </a:spcAft>
                      </a:pPr>
                      <a:r>
                        <a:rPr lang="tr-TR" sz="1000" dirty="0">
                          <a:latin typeface="+mn-lt"/>
                          <a:ea typeface="Calibri"/>
                          <a:cs typeface="Times New Roman"/>
                        </a:rPr>
                        <a:t>İldeki Toplam Okul Sayısı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latin typeface="+mn-lt"/>
                          <a:ea typeface="Calibri"/>
                          <a:cs typeface="Times New Roman"/>
                        </a:rPr>
                        <a:t>Okul Öncesi Öğretim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İlkokul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Ortaokul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Lise*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rowSpan="5">
                  <a:txBody>
                    <a:bodyPr/>
                    <a:lstStyle/>
                    <a:p>
                      <a:pPr>
                        <a:lnSpc>
                          <a:spcPct val="115000"/>
                        </a:lnSpc>
                        <a:spcAft>
                          <a:spcPts val="0"/>
                        </a:spcAft>
                      </a:pPr>
                      <a:r>
                        <a:rPr lang="tr-TR" sz="1000" dirty="0">
                          <a:latin typeface="+mn-lt"/>
                          <a:ea typeface="Calibri"/>
                          <a:cs typeface="Times New Roman"/>
                        </a:rPr>
                        <a:t>Değerlendirilen Okul Sayısı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latin typeface="+mn-lt"/>
                          <a:ea typeface="Calibri"/>
                          <a:cs typeface="Times New Roman"/>
                        </a:rPr>
                        <a:t>Okul Öncesi Öğretim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İlkokul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Ortaokul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Lise*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rowSpan="5">
                  <a:txBody>
                    <a:bodyPr/>
                    <a:lstStyle/>
                    <a:p>
                      <a:pPr>
                        <a:lnSpc>
                          <a:spcPct val="115000"/>
                        </a:lnSpc>
                        <a:spcAft>
                          <a:spcPts val="0"/>
                        </a:spcAft>
                      </a:pPr>
                      <a:r>
                        <a:rPr lang="tr-TR" sz="1000" dirty="0">
                          <a:latin typeface="+mn-lt"/>
                          <a:ea typeface="Calibri"/>
                          <a:cs typeface="Times New Roman"/>
                        </a:rPr>
                        <a:t>Değerlendirilen Okullardaki Toplam Öğrenci Sayısı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latin typeface="+mn-lt"/>
                          <a:ea typeface="Calibri"/>
                          <a:cs typeface="Times New Roman"/>
                        </a:rPr>
                        <a:t>Okul Öncesi Öğretim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İlkokul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Ortaokul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Lise*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rowSpan="5">
                  <a:txBody>
                    <a:bodyPr/>
                    <a:lstStyle/>
                    <a:p>
                      <a:pPr>
                        <a:lnSpc>
                          <a:spcPct val="115000"/>
                        </a:lnSpc>
                        <a:spcAft>
                          <a:spcPts val="0"/>
                        </a:spcAft>
                      </a:pPr>
                      <a:r>
                        <a:rPr lang="tr-TR" sz="1000" dirty="0">
                          <a:latin typeface="+mn-lt"/>
                          <a:ea typeface="Calibri"/>
                          <a:cs typeface="Times New Roman"/>
                        </a:rPr>
                        <a:t>Değerlendirilen Okullarda Çalışan Toplam Öğretmen Sayısı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latin typeface="+mn-lt"/>
                          <a:ea typeface="Calibri"/>
                          <a:cs typeface="Times New Roman"/>
                        </a:rPr>
                        <a:t>Okul Öncesi Öğretim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İlkokul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Ortaokul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Lise*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rowSpan="5">
                  <a:txBody>
                    <a:bodyPr/>
                    <a:lstStyle/>
                    <a:p>
                      <a:pPr>
                        <a:lnSpc>
                          <a:spcPct val="115000"/>
                        </a:lnSpc>
                        <a:spcAft>
                          <a:spcPts val="0"/>
                        </a:spcAft>
                      </a:pPr>
                      <a:r>
                        <a:rPr lang="tr-TR" sz="1000" dirty="0">
                          <a:latin typeface="+mn-lt"/>
                          <a:ea typeface="Calibri"/>
                          <a:cs typeface="Times New Roman"/>
                        </a:rPr>
                        <a:t>Değerlendirilen Okullarda Çalışan Toplam Öğretmen Dışı Personel Sayısı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latin typeface="+mn-lt"/>
                          <a:ea typeface="Calibri"/>
                          <a:cs typeface="Times New Roman"/>
                        </a:rPr>
                        <a:t>Okul Öncesi Öğretim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İlkokul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Ortaokul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Lise*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76">
                <a:tc vMerge="1">
                  <a:txBody>
                    <a:bodyPr/>
                    <a:lstStyle/>
                    <a:p>
                      <a:endParaRPr lang="tr-TR"/>
                    </a:p>
                  </a:txBody>
                  <a:tcPr/>
                </a:tc>
                <a:tc>
                  <a:txBody>
                    <a:bodyPr/>
                    <a:lstStyle/>
                    <a:p>
                      <a:pPr>
                        <a:lnSpc>
                          <a:spcPct val="115000"/>
                        </a:lnSpc>
                        <a:spcAft>
                          <a:spcPts val="0"/>
                        </a:spcAft>
                      </a:pPr>
                      <a:r>
                        <a:rPr lang="tr-TR" sz="1000" dirty="0">
                          <a:latin typeface="+mn-lt"/>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15" name="Rectangle 3"/>
          <p:cNvSpPr>
            <a:spLocks noChangeArrowheads="1"/>
          </p:cNvSpPr>
          <p:nvPr/>
        </p:nvSpPr>
        <p:spPr bwMode="auto">
          <a:xfrm>
            <a:off x="1918742" y="6381328"/>
            <a:ext cx="864096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txBox="1">
            <a:spLocks/>
          </p:cNvSpPr>
          <p:nvPr/>
        </p:nvSpPr>
        <p:spPr>
          <a:xfrm>
            <a:off x="1126655" y="44624"/>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600" b="1" dirty="0" smtClean="0">
              <a:ln w="11430"/>
              <a:solidFill>
                <a:schemeClr val="bg1"/>
              </a:solidFill>
              <a:latin typeface="+mj-lt"/>
              <a:ea typeface="+mj-ea"/>
              <a:cs typeface="+mj-cs"/>
            </a:endParaRPr>
          </a:p>
          <a:p>
            <a:pPr algn="ctr">
              <a:defRPr/>
            </a:pPr>
            <a:r>
              <a:rPr lang="tr-TR" sz="3600" b="1" dirty="0" smtClean="0">
                <a:ln w="11430"/>
                <a:solidFill>
                  <a:schemeClr val="bg1"/>
                </a:solidFill>
                <a:latin typeface="+mj-lt"/>
                <a:ea typeface="+mj-ea"/>
                <a:cs typeface="+mj-cs"/>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4400" b="1" i="0" u="none" strike="noStrike" kern="1200" cap="none" spc="0" normalizeH="0" baseline="0" noProof="0" dirty="0">
              <a:ln w="11430"/>
              <a:solidFill>
                <a:schemeClr val="bg1"/>
              </a:solidFill>
              <a:effectLst/>
              <a:uLnTx/>
              <a:uFillTx/>
              <a:latin typeface="+mj-lt"/>
              <a:ea typeface="+mj-ea"/>
              <a:cs typeface="+mj-cs"/>
            </a:endParaRPr>
          </a:p>
        </p:txBody>
      </p:sp>
      <p:sp>
        <p:nvSpPr>
          <p:cNvPr id="3" name="Rectangle 1"/>
          <p:cNvSpPr>
            <a:spLocks noChangeArrowheads="1"/>
          </p:cNvSpPr>
          <p:nvPr/>
        </p:nvSpPr>
        <p:spPr bwMode="auto">
          <a:xfrm>
            <a:off x="1126654" y="980728"/>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 - 4.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7" name="Rectangle 1"/>
          <p:cNvSpPr>
            <a:spLocks noChangeArrowheads="1"/>
          </p:cNvSpPr>
          <p:nvPr/>
        </p:nvSpPr>
        <p:spPr bwMode="auto">
          <a:xfrm>
            <a:off x="1198663" y="1434455"/>
            <a:ext cx="1022513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Bileşenlerin tümü için gereklilikleri tam olarak yerine getirme durumu:</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1198662" y="1988840"/>
          <a:ext cx="10225137" cy="3456385"/>
        </p:xfrm>
        <a:graphic>
          <a:graphicData uri="http://schemas.openxmlformats.org/drawingml/2006/table">
            <a:tbl>
              <a:tblPr/>
              <a:tblGrid>
                <a:gridCol w="2448272"/>
                <a:gridCol w="1696948"/>
                <a:gridCol w="2026639"/>
                <a:gridCol w="2026639"/>
                <a:gridCol w="2026639"/>
              </a:tblGrid>
              <a:tr h="1079753">
                <a:tc>
                  <a:txBody>
                    <a:bodyPr/>
                    <a:lstStyle/>
                    <a:p>
                      <a:pPr algn="ctr">
                        <a:lnSpc>
                          <a:spcPct val="115000"/>
                        </a:lnSpc>
                        <a:spcAft>
                          <a:spcPts val="0"/>
                        </a:spcAft>
                      </a:pPr>
                      <a:r>
                        <a:rPr lang="tr-TR" sz="1200" b="1" dirty="0">
                          <a:latin typeface="+mn-lt"/>
                          <a:ea typeface="Calibri"/>
                          <a:cs typeface="Times New Roman"/>
                        </a:rPr>
                        <a:t>Bileşenler</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Kademe</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mn-lt"/>
                          <a:ea typeface="Calibri"/>
                          <a:cs typeface="Times New Roman"/>
                        </a:rPr>
                        <a:t>Bileşenlerin tümünü tam yapan Okul Sayısı (a)</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mn-lt"/>
                          <a:ea typeface="Calibri"/>
                          <a:cs typeface="Times New Roman"/>
                        </a:rPr>
                        <a:t>Değerlendirilen Toplam Okul Sayısı (b)</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mn-lt"/>
                          <a:ea typeface="Calibri"/>
                          <a:cs typeface="Times New Roman"/>
                        </a:rPr>
                        <a:t>Bileşenlerin tümünü tam yapan Okul Yüzdesi (a/b×100)</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776">
                <a:tc rowSpan="5">
                  <a:txBody>
                    <a:bodyPr/>
                    <a:lstStyle/>
                    <a:p>
                      <a:pPr>
                        <a:lnSpc>
                          <a:spcPct val="115000"/>
                        </a:lnSpc>
                        <a:spcAft>
                          <a:spcPts val="0"/>
                        </a:spcAft>
                      </a:pPr>
                      <a:endParaRPr lang="tr-TR" sz="1200" dirty="0">
                        <a:latin typeface="+mn-lt"/>
                        <a:ea typeface="Calibri"/>
                        <a:cs typeface="Times New Roman"/>
                      </a:endParaRPr>
                    </a:p>
                    <a:p>
                      <a:pPr>
                        <a:lnSpc>
                          <a:spcPct val="115000"/>
                        </a:lnSpc>
                        <a:spcAft>
                          <a:spcPts val="0"/>
                        </a:spcAft>
                      </a:pPr>
                      <a:r>
                        <a:rPr lang="tr-TR" sz="1200" b="1" dirty="0">
                          <a:latin typeface="+mn-lt"/>
                          <a:ea typeface="Calibri"/>
                          <a:cs typeface="Times New Roman"/>
                        </a:rPr>
                        <a:t>Sağlık Hizmetleri, Sağlıklı ve Güvenli Okul Çevresi, Sağlıklı Beslenme</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mn-lt"/>
                          <a:ea typeface="Calibri"/>
                          <a:cs typeface="Times New Roman"/>
                        </a:rPr>
                        <a:t>Okulöncesi Öğretim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17">
                <a:tc vMerge="1">
                  <a:txBody>
                    <a:bodyPr/>
                    <a:lstStyle/>
                    <a:p>
                      <a:endParaRPr lang="tr-TR"/>
                    </a:p>
                  </a:txBody>
                  <a:tcPr/>
                </a:tc>
                <a:tc>
                  <a:txBody>
                    <a:bodyPr/>
                    <a:lstStyle/>
                    <a:p>
                      <a:pPr>
                        <a:lnSpc>
                          <a:spcPct val="115000"/>
                        </a:lnSpc>
                        <a:spcAft>
                          <a:spcPts val="0"/>
                        </a:spcAft>
                      </a:pPr>
                      <a:r>
                        <a:rPr lang="tr-TR" sz="1200" dirty="0">
                          <a:latin typeface="+mn-lt"/>
                          <a:ea typeface="Calibri"/>
                          <a:cs typeface="Times New Roman"/>
                        </a:rPr>
                        <a:t>İlkokul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688">
                <a:tc vMerge="1">
                  <a:txBody>
                    <a:bodyPr/>
                    <a:lstStyle/>
                    <a:p>
                      <a:endParaRPr lang="tr-TR"/>
                    </a:p>
                  </a:txBody>
                  <a:tcPr/>
                </a:tc>
                <a:tc>
                  <a:txBody>
                    <a:bodyPr/>
                    <a:lstStyle/>
                    <a:p>
                      <a:pPr>
                        <a:lnSpc>
                          <a:spcPct val="115000"/>
                        </a:lnSpc>
                        <a:spcAft>
                          <a:spcPts val="0"/>
                        </a:spcAft>
                      </a:pPr>
                      <a:r>
                        <a:rPr lang="tr-TR" sz="1200" dirty="0">
                          <a:latin typeface="+mn-lt"/>
                          <a:ea typeface="Calibri"/>
                          <a:cs typeface="Times New Roman"/>
                        </a:rPr>
                        <a:t>Ortaokul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243">
                <a:tc vMerge="1">
                  <a:txBody>
                    <a:bodyPr/>
                    <a:lstStyle/>
                    <a:p>
                      <a:endParaRPr lang="tr-TR"/>
                    </a:p>
                  </a:txBody>
                  <a:tcPr/>
                </a:tc>
                <a:tc>
                  <a:txBody>
                    <a:bodyPr/>
                    <a:lstStyle/>
                    <a:p>
                      <a:pPr>
                        <a:lnSpc>
                          <a:spcPct val="115000"/>
                        </a:lnSpc>
                        <a:spcAft>
                          <a:spcPts val="0"/>
                        </a:spcAft>
                      </a:pPr>
                      <a:r>
                        <a:rPr lang="tr-TR" sz="1200" dirty="0">
                          <a:latin typeface="+mn-lt"/>
                          <a:ea typeface="Calibri"/>
                          <a:cs typeface="Times New Roman"/>
                        </a:rPr>
                        <a:t>Lise*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08">
                <a:tc vMerge="1">
                  <a:txBody>
                    <a:bodyPr/>
                    <a:lstStyle/>
                    <a:p>
                      <a:endParaRPr lang="tr-TR"/>
                    </a:p>
                  </a:txBody>
                  <a:tcPr/>
                </a:tc>
                <a:tc>
                  <a:txBody>
                    <a:bodyPr/>
                    <a:lstStyle/>
                    <a:p>
                      <a:pPr>
                        <a:lnSpc>
                          <a:spcPct val="115000"/>
                        </a:lnSpc>
                        <a:spcAft>
                          <a:spcPts val="0"/>
                        </a:spcAft>
                      </a:pPr>
                      <a:r>
                        <a:rPr lang="tr-TR" sz="1200" b="1" dirty="0">
                          <a:latin typeface="+mn-lt"/>
                          <a:ea typeface="Calibri"/>
                          <a:cs typeface="Times New Roman"/>
                        </a:rPr>
                        <a:t>Toplam</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8" name="Rectangle 2"/>
          <p:cNvSpPr>
            <a:spLocks noChangeArrowheads="1"/>
          </p:cNvSpPr>
          <p:nvPr/>
        </p:nvSpPr>
        <p:spPr bwMode="auto">
          <a:xfrm>
            <a:off x="1126654" y="5674459"/>
            <a:ext cx="1022513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txBox="1">
            <a:spLocks/>
          </p:cNvSpPr>
          <p:nvPr/>
        </p:nvSpPr>
        <p:spPr>
          <a:xfrm>
            <a:off x="1126655" y="44624"/>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600" b="1" dirty="0" smtClean="0">
              <a:ln w="11430"/>
              <a:solidFill>
                <a:schemeClr val="bg1"/>
              </a:solidFill>
              <a:latin typeface="+mj-lt"/>
              <a:ea typeface="+mj-ea"/>
              <a:cs typeface="+mj-cs"/>
            </a:endParaRPr>
          </a:p>
          <a:p>
            <a:pPr algn="ctr">
              <a:defRPr/>
            </a:pPr>
            <a:r>
              <a:rPr lang="tr-TR" sz="3600" b="1" dirty="0" smtClean="0">
                <a:ln w="11430"/>
                <a:solidFill>
                  <a:schemeClr val="bg1"/>
                </a:solidFill>
                <a:latin typeface="+mj-lt"/>
                <a:ea typeface="+mj-ea"/>
                <a:cs typeface="+mj-cs"/>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4400" b="1" i="0" u="none" strike="noStrike" kern="1200" cap="none" spc="0" normalizeH="0" baseline="0" noProof="0" dirty="0">
              <a:ln w="11430"/>
              <a:solidFill>
                <a:schemeClr val="bg1"/>
              </a:solidFill>
              <a:effectLst/>
              <a:uLnTx/>
              <a:uFillTx/>
              <a:latin typeface="+mj-lt"/>
              <a:ea typeface="+mj-ea"/>
              <a:cs typeface="+mj-cs"/>
            </a:endParaRPr>
          </a:p>
        </p:txBody>
      </p:sp>
      <p:sp>
        <p:nvSpPr>
          <p:cNvPr id="12289" name="Rectangle 1"/>
          <p:cNvSpPr>
            <a:spLocks noChangeArrowheads="1"/>
          </p:cNvSpPr>
          <p:nvPr/>
        </p:nvSpPr>
        <p:spPr bwMode="auto">
          <a:xfrm>
            <a:off x="766614" y="821324"/>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 - 4.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766614" y="1109355"/>
            <a:ext cx="48965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Periyodik Muayene/izlem, Tarama, Aşı Uygulama Sonuçları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838622" y="1412776"/>
          <a:ext cx="10873208" cy="3217890"/>
        </p:xfrm>
        <a:graphic>
          <a:graphicData uri="http://schemas.openxmlformats.org/drawingml/2006/table">
            <a:tbl>
              <a:tblPr/>
              <a:tblGrid>
                <a:gridCol w="2880320"/>
                <a:gridCol w="1944216"/>
                <a:gridCol w="2232248"/>
                <a:gridCol w="1800200"/>
                <a:gridCol w="2016224"/>
              </a:tblGrid>
              <a:tr h="542780">
                <a:tc>
                  <a:txBody>
                    <a:bodyPr/>
                    <a:lstStyle/>
                    <a:p>
                      <a:pPr algn="ctr">
                        <a:lnSpc>
                          <a:spcPct val="115000"/>
                        </a:lnSpc>
                        <a:spcAft>
                          <a:spcPts val="0"/>
                        </a:spcAft>
                      </a:pPr>
                      <a:r>
                        <a:rPr lang="tr-TR" sz="1050" b="1" dirty="0">
                          <a:latin typeface="+mn-lt"/>
                          <a:ea typeface="Calibri"/>
                          <a:cs typeface="Times New Roman"/>
                        </a:rPr>
                        <a:t>Program Adı</a:t>
                      </a:r>
                      <a:endParaRPr lang="tr-TR" sz="1050" dirty="0">
                        <a:latin typeface="+mn-lt"/>
                        <a:ea typeface="Calibri"/>
                        <a:cs typeface="Times New Roman"/>
                      </a:endParaRP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b="1" dirty="0">
                          <a:latin typeface="+mn-lt"/>
                          <a:ea typeface="Calibri"/>
                          <a:cs typeface="Times New Roman"/>
                        </a:rPr>
                        <a:t>Kademe</a:t>
                      </a:r>
                      <a:endParaRPr lang="tr-TR" sz="1050" dirty="0">
                        <a:latin typeface="+mn-lt"/>
                        <a:ea typeface="Calibri"/>
                        <a:cs typeface="Times New Roman"/>
                      </a:endParaRP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b="1" dirty="0">
                          <a:latin typeface="+mn-lt"/>
                          <a:ea typeface="Calibri"/>
                          <a:cs typeface="Times New Roman"/>
                        </a:rPr>
                        <a:t>Periyodik Muayene/izlem,</a:t>
                      </a:r>
                      <a:endParaRPr lang="tr-TR" sz="1050" dirty="0">
                        <a:latin typeface="+mn-lt"/>
                        <a:ea typeface="Calibri"/>
                        <a:cs typeface="Times New Roman"/>
                      </a:endParaRPr>
                    </a:p>
                    <a:p>
                      <a:pPr algn="ctr">
                        <a:lnSpc>
                          <a:spcPct val="115000"/>
                        </a:lnSpc>
                        <a:spcAft>
                          <a:spcPts val="0"/>
                        </a:spcAft>
                      </a:pPr>
                      <a:r>
                        <a:rPr lang="tr-TR" sz="1050" b="1" dirty="0">
                          <a:latin typeface="+mn-lt"/>
                          <a:ea typeface="Calibri"/>
                          <a:cs typeface="Times New Roman"/>
                        </a:rPr>
                        <a:t>Tarama, Aşı yapılan Öğrenci Sayısı (a)</a:t>
                      </a:r>
                      <a:endParaRPr lang="tr-TR" sz="1050" dirty="0">
                        <a:latin typeface="+mn-lt"/>
                        <a:ea typeface="Calibri"/>
                        <a:cs typeface="Times New Roman"/>
                      </a:endParaRP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b="1" dirty="0">
                          <a:latin typeface="+mn-lt"/>
                          <a:ea typeface="Calibri"/>
                          <a:cs typeface="Times New Roman"/>
                        </a:rPr>
                        <a:t>Periyodik Muayene/izlem,</a:t>
                      </a:r>
                      <a:endParaRPr lang="tr-TR" sz="1050" dirty="0">
                        <a:latin typeface="+mn-lt"/>
                        <a:ea typeface="Calibri"/>
                        <a:cs typeface="Times New Roman"/>
                      </a:endParaRPr>
                    </a:p>
                    <a:p>
                      <a:pPr algn="ctr">
                        <a:lnSpc>
                          <a:spcPct val="115000"/>
                        </a:lnSpc>
                        <a:spcAft>
                          <a:spcPts val="0"/>
                        </a:spcAft>
                      </a:pPr>
                      <a:r>
                        <a:rPr lang="tr-TR" sz="1050" b="1" dirty="0">
                          <a:latin typeface="+mn-lt"/>
                          <a:ea typeface="Calibri"/>
                          <a:cs typeface="Times New Roman"/>
                        </a:rPr>
                        <a:t>Tarama, Aşı </a:t>
                      </a:r>
                      <a:r>
                        <a:rPr lang="tr-TR" sz="1050" b="1" dirty="0">
                          <a:latin typeface="+mn-lt"/>
                          <a:ea typeface="Times New Roman"/>
                          <a:cs typeface="Times New Roman"/>
                        </a:rPr>
                        <a:t>Yapılması Gereken Öğrenci sayısı</a:t>
                      </a:r>
                      <a:r>
                        <a:rPr lang="tr-TR" sz="1050" b="1" dirty="0">
                          <a:latin typeface="+mn-lt"/>
                          <a:ea typeface="Calibri"/>
                          <a:cs typeface="Times New Roman"/>
                        </a:rPr>
                        <a:t> (b)</a:t>
                      </a:r>
                      <a:endParaRPr lang="tr-TR" sz="1050" dirty="0">
                        <a:latin typeface="+mn-lt"/>
                        <a:ea typeface="Calibri"/>
                        <a:cs typeface="Times New Roman"/>
                      </a:endParaRP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b="1" dirty="0">
                          <a:latin typeface="+mn-lt"/>
                          <a:ea typeface="Calibri"/>
                          <a:cs typeface="Times New Roman"/>
                        </a:rPr>
                        <a:t>Periyodik izlem/ Tarama, Aşı Uygulanma Yüzdesi (%) (a/b×100)</a:t>
                      </a:r>
                      <a:endParaRPr lang="tr-TR" sz="1050" dirty="0">
                        <a:latin typeface="+mn-lt"/>
                        <a:ea typeface="Calibri"/>
                        <a:cs typeface="Times New Roman"/>
                      </a:endParaRP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rowSpan="5">
                  <a:txBody>
                    <a:bodyPr/>
                    <a:lstStyle/>
                    <a:p>
                      <a:pPr>
                        <a:lnSpc>
                          <a:spcPct val="115000"/>
                        </a:lnSpc>
                        <a:spcAft>
                          <a:spcPts val="0"/>
                        </a:spcAft>
                      </a:pPr>
                      <a:r>
                        <a:rPr lang="tr-TR" sz="1050" dirty="0">
                          <a:latin typeface="+mn-lt"/>
                          <a:ea typeface="Calibri"/>
                          <a:cs typeface="Times New Roman"/>
                        </a:rPr>
                        <a:t>Periyodik Muayene/İzlem</a:t>
                      </a: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dirty="0">
                          <a:latin typeface="+mn-lt"/>
                          <a:ea typeface="Calibri"/>
                          <a:cs typeface="Times New Roman"/>
                        </a:rPr>
                        <a:t>Okulöncesi Öğretim</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İlkokul</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Ortaokul</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Lise*</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b="1" dirty="0">
                          <a:latin typeface="+mn-lt"/>
                          <a:ea typeface="Calibri"/>
                          <a:cs typeface="Times New Roman"/>
                        </a:rPr>
                        <a:t>Toplam</a:t>
                      </a: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22">
                <a:tc>
                  <a:txBody>
                    <a:bodyPr/>
                    <a:lstStyle/>
                    <a:p>
                      <a:pPr>
                        <a:lnSpc>
                          <a:spcPct val="115000"/>
                        </a:lnSpc>
                        <a:spcAft>
                          <a:spcPts val="0"/>
                        </a:spcAft>
                      </a:pPr>
                      <a:r>
                        <a:rPr lang="tr-TR" sz="1050" dirty="0">
                          <a:latin typeface="+mn-lt"/>
                          <a:ea typeface="Calibri"/>
                          <a:cs typeface="Times New Roman"/>
                        </a:rPr>
                        <a:t>Okul Çağı Çocuklarında İşitme Tarama Programı</a:t>
                      </a: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dirty="0">
                          <a:latin typeface="+mn-lt"/>
                          <a:ea typeface="Calibri"/>
                          <a:cs typeface="Times New Roman"/>
                        </a:rPr>
                        <a:t>İlkokul 1.Sınıf</a:t>
                      </a: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rowSpan="3">
                  <a:txBody>
                    <a:bodyPr/>
                    <a:lstStyle/>
                    <a:p>
                      <a:pPr>
                        <a:lnSpc>
                          <a:spcPct val="115000"/>
                        </a:lnSpc>
                        <a:spcAft>
                          <a:spcPts val="0"/>
                        </a:spcAft>
                      </a:pPr>
                      <a:r>
                        <a:rPr lang="tr-TR" sz="1050" dirty="0">
                          <a:latin typeface="+mn-lt"/>
                          <a:ea typeface="Calibri"/>
                          <a:cs typeface="Times New Roman"/>
                        </a:rPr>
                        <a:t>Ağız-Diş Sağlığı Taramaları</a:t>
                      </a: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dirty="0">
                          <a:latin typeface="+mn-lt"/>
                          <a:ea typeface="Calibri"/>
                          <a:cs typeface="Times New Roman"/>
                        </a:rPr>
                        <a:t>Okulöncesi Öğretim</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İlkokul</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b="1" dirty="0">
                          <a:latin typeface="+mn-lt"/>
                          <a:ea typeface="Calibri"/>
                          <a:cs typeface="Times New Roman"/>
                        </a:rPr>
                        <a:t>Toplam</a:t>
                      </a: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rowSpan="5">
                  <a:txBody>
                    <a:bodyPr/>
                    <a:lstStyle/>
                    <a:p>
                      <a:pPr>
                        <a:lnSpc>
                          <a:spcPct val="115000"/>
                        </a:lnSpc>
                        <a:spcAft>
                          <a:spcPts val="0"/>
                        </a:spcAft>
                      </a:pPr>
                      <a:r>
                        <a:rPr lang="tr-TR" sz="1050" dirty="0">
                          <a:latin typeface="+mn-lt"/>
                          <a:ea typeface="Calibri"/>
                          <a:cs typeface="Times New Roman"/>
                        </a:rPr>
                        <a:t>Okul Aşı Uygulamaları</a:t>
                      </a:r>
                    </a:p>
                  </a:txBody>
                  <a:tcPr marL="59345" marR="59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dirty="0">
                          <a:latin typeface="+mn-lt"/>
                          <a:ea typeface="Calibri"/>
                          <a:cs typeface="Times New Roman"/>
                        </a:rPr>
                        <a:t>DaBT-İPA ( İlkokul 1. Sınıf)</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KKK ( İlkokul 1. Sınıf)</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Td (8.sınıf)</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Diğer (Aşı adı/ uygulanan sınıf)</a:t>
                      </a: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27">
                <a:tc vMerge="1">
                  <a:txBody>
                    <a:bodyPr/>
                    <a:lstStyle/>
                    <a:p>
                      <a:endParaRPr lang="tr-TR"/>
                    </a:p>
                  </a:txBody>
                  <a:tcPr/>
                </a:tc>
                <a:tc>
                  <a:txBody>
                    <a:bodyPr/>
                    <a:lstStyle/>
                    <a:p>
                      <a:pPr>
                        <a:lnSpc>
                          <a:spcPct val="115000"/>
                        </a:lnSpc>
                        <a:spcAft>
                          <a:spcPts val="0"/>
                        </a:spcAft>
                      </a:pPr>
                      <a:r>
                        <a:rPr lang="tr-TR" sz="1050" b="1" dirty="0">
                          <a:latin typeface="+mn-lt"/>
                          <a:ea typeface="Calibri"/>
                          <a:cs typeface="Times New Roman"/>
                        </a:rPr>
                        <a:t>Toplam</a:t>
                      </a: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59345" marR="59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291" name="Rectangle 3"/>
          <p:cNvSpPr>
            <a:spLocks noChangeArrowheads="1"/>
          </p:cNvSpPr>
          <p:nvPr/>
        </p:nvSpPr>
        <p:spPr bwMode="auto">
          <a:xfrm>
            <a:off x="838622" y="4653136"/>
            <a:ext cx="7776863"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838622" y="5024209"/>
            <a:ext cx="1567096" cy="307777"/>
          </a:xfrm>
          <a:prstGeom prst="rect">
            <a:avLst/>
          </a:prstGeom>
        </p:spPr>
        <p:txBody>
          <a:bodyPr wrap="none">
            <a:spAutoFit/>
          </a:bodyPr>
          <a:lstStyle/>
          <a:p>
            <a:r>
              <a:rPr lang="tr-TR" sz="1400" b="1" dirty="0" smtClean="0">
                <a:latin typeface="Calibri" pitchFamily="34" charset="0"/>
                <a:ea typeface="Calibri" pitchFamily="34" charset="0"/>
                <a:cs typeface="Times New Roman" pitchFamily="18" charset="0"/>
              </a:rPr>
              <a:t>Dağıtılan Materyal</a:t>
            </a:r>
          </a:p>
        </p:txBody>
      </p:sp>
      <p:graphicFrame>
        <p:nvGraphicFramePr>
          <p:cNvPr id="8" name="7 Tablo"/>
          <p:cNvGraphicFramePr>
            <a:graphicFrameLocks noGrp="1"/>
          </p:cNvGraphicFramePr>
          <p:nvPr/>
        </p:nvGraphicFramePr>
        <p:xfrm>
          <a:off x="838622" y="5326380"/>
          <a:ext cx="4218940" cy="1261872"/>
        </p:xfrm>
        <a:graphic>
          <a:graphicData uri="http://schemas.openxmlformats.org/drawingml/2006/table">
            <a:tbl>
              <a:tblPr/>
              <a:tblGrid>
                <a:gridCol w="2279015"/>
                <a:gridCol w="1939925"/>
              </a:tblGrid>
              <a:tr h="175825">
                <a:tc>
                  <a:txBody>
                    <a:bodyPr/>
                    <a:lstStyle/>
                    <a:p>
                      <a:pPr algn="l">
                        <a:lnSpc>
                          <a:spcPct val="115000"/>
                        </a:lnSpc>
                        <a:spcAft>
                          <a:spcPts val="0"/>
                        </a:spcAft>
                      </a:pPr>
                      <a:r>
                        <a:rPr lang="tr-TR" sz="1200" b="1" dirty="0">
                          <a:latin typeface="+mn-lt"/>
                          <a:ea typeface="Calibri"/>
                          <a:cs typeface="Times New Roman"/>
                        </a:rPr>
                        <a:t>Cinsi</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Adedi</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25">
                <a:tc>
                  <a:txBody>
                    <a:bodyPr/>
                    <a:lstStyle/>
                    <a:p>
                      <a:pPr algn="l">
                        <a:lnSpc>
                          <a:spcPct val="115000"/>
                        </a:lnSpc>
                        <a:spcAft>
                          <a:spcPts val="0"/>
                        </a:spcAft>
                      </a:pPr>
                      <a:r>
                        <a:rPr lang="tr-TR" sz="1200" dirty="0">
                          <a:solidFill>
                            <a:srgbClr val="000000"/>
                          </a:solidFill>
                          <a:latin typeface="+mn-lt"/>
                          <a:ea typeface="Calibri"/>
                          <a:cs typeface="Times New Roman"/>
                        </a:rPr>
                        <a:t>Afiş</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25">
                <a:tc>
                  <a:txBody>
                    <a:bodyPr/>
                    <a:lstStyle/>
                    <a:p>
                      <a:pPr algn="l">
                        <a:lnSpc>
                          <a:spcPct val="115000"/>
                        </a:lnSpc>
                        <a:spcAft>
                          <a:spcPts val="0"/>
                        </a:spcAft>
                      </a:pPr>
                      <a:r>
                        <a:rPr lang="tr-TR" sz="1200" dirty="0">
                          <a:latin typeface="+mn-lt"/>
                          <a:ea typeface="Calibri"/>
                          <a:cs typeface="Times New Roman"/>
                        </a:rPr>
                        <a:t>Broşür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25">
                <a:tc>
                  <a:txBody>
                    <a:bodyPr/>
                    <a:lstStyle/>
                    <a:p>
                      <a:pPr algn="l">
                        <a:lnSpc>
                          <a:spcPct val="115000"/>
                        </a:lnSpc>
                        <a:spcAft>
                          <a:spcPts val="0"/>
                        </a:spcAft>
                      </a:pPr>
                      <a:r>
                        <a:rPr lang="tr-TR" sz="1200" dirty="0">
                          <a:latin typeface="+mn-lt"/>
                          <a:ea typeface="Calibri"/>
                          <a:cs typeface="Times New Roman"/>
                        </a:rPr>
                        <a:t>Kitap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25">
                <a:tc>
                  <a:txBody>
                    <a:bodyPr/>
                    <a:lstStyle/>
                    <a:p>
                      <a:pPr algn="l">
                        <a:lnSpc>
                          <a:spcPct val="115000"/>
                        </a:lnSpc>
                        <a:spcAft>
                          <a:spcPts val="0"/>
                        </a:spcAft>
                      </a:pPr>
                      <a:r>
                        <a:rPr lang="tr-TR" sz="1200" dirty="0">
                          <a:latin typeface="+mn-lt"/>
                          <a:ea typeface="Calibri"/>
                          <a:cs typeface="Times New Roman"/>
                        </a:rPr>
                        <a:t>Diğer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25">
                <a:tc>
                  <a:txBody>
                    <a:bodyPr/>
                    <a:lstStyle/>
                    <a:p>
                      <a:pPr algn="l">
                        <a:lnSpc>
                          <a:spcPct val="115000"/>
                        </a:lnSpc>
                        <a:spcAft>
                          <a:spcPts val="0"/>
                        </a:spcAft>
                      </a:pPr>
                      <a:r>
                        <a:rPr lang="tr-TR" sz="1200" b="1" dirty="0">
                          <a:latin typeface="+mn-lt"/>
                          <a:ea typeface="Calibri"/>
                          <a:cs typeface="Times New Roman"/>
                        </a:rPr>
                        <a:t>Toplam </a:t>
                      </a: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txBox="1">
            <a:spLocks/>
          </p:cNvSpPr>
          <p:nvPr/>
        </p:nvSpPr>
        <p:spPr>
          <a:xfrm>
            <a:off x="1126655" y="44624"/>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600" b="1" dirty="0" smtClean="0">
              <a:ln w="11430"/>
              <a:solidFill>
                <a:schemeClr val="bg1"/>
              </a:solidFill>
              <a:latin typeface="+mj-lt"/>
              <a:ea typeface="+mj-ea"/>
              <a:cs typeface="+mj-cs"/>
            </a:endParaRPr>
          </a:p>
          <a:p>
            <a:pPr algn="ctr">
              <a:defRPr/>
            </a:pPr>
            <a:r>
              <a:rPr lang="tr-TR" sz="3600" b="1" dirty="0" smtClean="0">
                <a:ln w="11430"/>
                <a:solidFill>
                  <a:schemeClr val="bg1"/>
                </a:solidFill>
                <a:latin typeface="+mj-lt"/>
                <a:ea typeface="+mj-ea"/>
                <a:cs typeface="+mj-cs"/>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4400" b="1" i="0" u="none" strike="noStrike" kern="1200" cap="none" spc="0" normalizeH="0" baseline="0" noProof="0" dirty="0">
              <a:ln w="11430"/>
              <a:solidFill>
                <a:schemeClr val="bg1"/>
              </a:solidFill>
              <a:effectLst/>
              <a:uLnTx/>
              <a:uFillTx/>
              <a:latin typeface="+mj-lt"/>
              <a:ea typeface="+mj-ea"/>
              <a:cs typeface="+mj-cs"/>
            </a:endParaRPr>
          </a:p>
        </p:txBody>
      </p:sp>
      <p:sp>
        <p:nvSpPr>
          <p:cNvPr id="3" name="2 Dikdörtgen"/>
          <p:cNvSpPr/>
          <p:nvPr/>
        </p:nvSpPr>
        <p:spPr>
          <a:xfrm>
            <a:off x="1126654" y="1268760"/>
            <a:ext cx="854721" cy="307777"/>
          </a:xfrm>
          <a:prstGeom prst="rect">
            <a:avLst/>
          </a:prstGeom>
        </p:spPr>
        <p:txBody>
          <a:bodyPr wrap="none">
            <a:spAutoFit/>
          </a:bodyPr>
          <a:lstStyle/>
          <a:p>
            <a:r>
              <a:rPr lang="tr-TR" sz="1400" b="1" dirty="0" smtClean="0">
                <a:latin typeface="+mn-lt"/>
              </a:rPr>
              <a:t>Eğitimler</a:t>
            </a:r>
            <a:endParaRPr lang="tr-TR" sz="1400" dirty="0">
              <a:latin typeface="+mn-lt"/>
            </a:endParaRPr>
          </a:p>
        </p:txBody>
      </p:sp>
      <p:sp>
        <p:nvSpPr>
          <p:cNvPr id="5" name="Rectangle 1"/>
          <p:cNvSpPr>
            <a:spLocks noChangeArrowheads="1"/>
          </p:cNvSpPr>
          <p:nvPr/>
        </p:nvSpPr>
        <p:spPr bwMode="auto">
          <a:xfrm>
            <a:off x="1126654" y="893332"/>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 - 4.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o"/>
          <p:cNvGraphicFramePr>
            <a:graphicFrameLocks noGrp="1"/>
          </p:cNvGraphicFramePr>
          <p:nvPr/>
        </p:nvGraphicFramePr>
        <p:xfrm>
          <a:off x="1126654" y="1700808"/>
          <a:ext cx="10585178" cy="4608520"/>
        </p:xfrm>
        <a:graphic>
          <a:graphicData uri="http://schemas.openxmlformats.org/drawingml/2006/table">
            <a:tbl>
              <a:tblPr/>
              <a:tblGrid>
                <a:gridCol w="3026162"/>
                <a:gridCol w="1720410"/>
                <a:gridCol w="1459829"/>
                <a:gridCol w="1459119"/>
                <a:gridCol w="1459829"/>
                <a:gridCol w="1459829"/>
              </a:tblGrid>
              <a:tr h="575400">
                <a:tc>
                  <a:txBody>
                    <a:bodyPr/>
                    <a:lstStyle/>
                    <a:p>
                      <a:pPr>
                        <a:lnSpc>
                          <a:spcPct val="115000"/>
                        </a:lnSpc>
                        <a:spcAft>
                          <a:spcPts val="0"/>
                        </a:spcAft>
                      </a:pPr>
                      <a:r>
                        <a:rPr lang="tr-TR" sz="1200" b="1" dirty="0">
                          <a:latin typeface="+mn-lt"/>
                          <a:ea typeface="Calibri"/>
                          <a:cs typeface="Times New Roman"/>
                        </a:rPr>
                        <a:t>       Eğitimin Adı-Konusu</a:t>
                      </a: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Eğitim Kademesi</a:t>
                      </a: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Eğitimlere Katılan Öğrenci Sayısı</a:t>
                      </a: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Eğitimlere Katılan Okul Çalışanı Sayısı</a:t>
                      </a: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Eğitimlere Katılan Veli Sayısı</a:t>
                      </a: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Toplam Katılımcı Sayısı</a:t>
                      </a: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gridSpan="2">
                  <a:txBody>
                    <a:bodyPr/>
                    <a:lstStyle/>
                    <a:p>
                      <a:pPr algn="ctr">
                        <a:lnSpc>
                          <a:spcPct val="115000"/>
                        </a:lnSpc>
                        <a:spcAft>
                          <a:spcPts val="0"/>
                        </a:spcAft>
                      </a:pPr>
                      <a:r>
                        <a:rPr lang="tr-TR" sz="1200" b="1" dirty="0">
                          <a:latin typeface="+mn-lt"/>
                          <a:ea typeface="Calibri"/>
                          <a:cs typeface="Times New Roman"/>
                        </a:rPr>
                        <a:t>Toplam</a:t>
                      </a: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5" marR="58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txBox="1">
            <a:spLocks/>
          </p:cNvSpPr>
          <p:nvPr/>
        </p:nvSpPr>
        <p:spPr>
          <a:xfrm>
            <a:off x="1126655" y="44624"/>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600" b="1" dirty="0" smtClean="0">
              <a:ln w="11430"/>
              <a:solidFill>
                <a:schemeClr val="bg1"/>
              </a:solidFill>
              <a:latin typeface="+mj-lt"/>
              <a:ea typeface="+mj-ea"/>
              <a:cs typeface="+mj-cs"/>
            </a:endParaRPr>
          </a:p>
          <a:p>
            <a:pPr algn="ctr">
              <a:defRPr/>
            </a:pPr>
            <a:r>
              <a:rPr lang="tr-TR" sz="3600" b="1" dirty="0" smtClean="0">
                <a:ln w="11430"/>
                <a:solidFill>
                  <a:schemeClr val="bg1"/>
                </a:solidFill>
                <a:latin typeface="+mj-lt"/>
                <a:ea typeface="+mj-ea"/>
                <a:cs typeface="+mj-cs"/>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4400" b="1" i="0" u="none" strike="noStrike" kern="1200" cap="none" spc="0" normalizeH="0" baseline="0" noProof="0" dirty="0">
              <a:ln w="11430"/>
              <a:solidFill>
                <a:schemeClr val="bg1"/>
              </a:solidFill>
              <a:effectLst/>
              <a:uLnTx/>
              <a:uFillTx/>
              <a:latin typeface="+mj-lt"/>
              <a:ea typeface="+mj-ea"/>
              <a:cs typeface="+mj-cs"/>
            </a:endParaRPr>
          </a:p>
        </p:txBody>
      </p:sp>
      <p:sp>
        <p:nvSpPr>
          <p:cNvPr id="3" name="Rectangle 1"/>
          <p:cNvSpPr>
            <a:spLocks noChangeArrowheads="1"/>
          </p:cNvSpPr>
          <p:nvPr/>
        </p:nvSpPr>
        <p:spPr bwMode="auto">
          <a:xfrm>
            <a:off x="1126654" y="764704"/>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 - 4.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Dikdörtgen"/>
          <p:cNvSpPr/>
          <p:nvPr/>
        </p:nvSpPr>
        <p:spPr>
          <a:xfrm>
            <a:off x="2278782" y="858198"/>
            <a:ext cx="7992888" cy="338554"/>
          </a:xfrm>
          <a:prstGeom prst="rect">
            <a:avLst/>
          </a:prstGeom>
        </p:spPr>
        <p:txBody>
          <a:bodyPr wrap="square">
            <a:spAutoFit/>
          </a:bodyPr>
          <a:lstStyle/>
          <a:p>
            <a:pPr algn="ctr"/>
            <a:r>
              <a:rPr lang="tr-TR" sz="1600" b="1" dirty="0" smtClean="0">
                <a:latin typeface="+mn-lt"/>
              </a:rPr>
              <a:t>Program Bileşenleri Değerlendirme Sonuçları</a:t>
            </a:r>
            <a:endParaRPr lang="tr-TR" sz="1600" dirty="0">
              <a:latin typeface="+mn-lt"/>
            </a:endParaRPr>
          </a:p>
        </p:txBody>
      </p:sp>
      <p:sp>
        <p:nvSpPr>
          <p:cNvPr id="6" name="Rectangle 2"/>
          <p:cNvSpPr>
            <a:spLocks noChangeArrowheads="1"/>
          </p:cNvSpPr>
          <p:nvPr/>
        </p:nvSpPr>
        <p:spPr bwMode="auto">
          <a:xfrm>
            <a:off x="741141" y="1124744"/>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 Sağlık Hizmetleri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741141" y="2923976"/>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tr-TR" sz="1400" b="1" i="0" u="none" strike="noStrike" cap="none" normalizeH="0" baseline="0" dirty="0" smtClean="0">
                <a:ln>
                  <a:noFill/>
                </a:ln>
                <a:solidFill>
                  <a:schemeClr val="tx1"/>
                </a:solidFill>
                <a:effectLst/>
                <a:latin typeface="+mn-lt"/>
                <a:ea typeface="Calibri" pitchFamily="34" charset="0"/>
                <a:cs typeface="Times New Roman" pitchFamily="18" charset="0"/>
              </a:rPr>
              <a:t>3b. </a:t>
            </a:r>
            <a:r>
              <a:rPr lang="tr-TR" sz="1400" b="1" dirty="0" smtClean="0">
                <a:latin typeface="+mn-lt"/>
              </a:rPr>
              <a:t>Sağlıklı ve Güvenli Okul Çevresi</a:t>
            </a:r>
            <a:endParaRPr kumimoji="0" lang="tr-TR" sz="2000" b="1" i="0" u="none" strike="noStrike" cap="none" normalizeH="0" baseline="0" dirty="0" smtClean="0">
              <a:ln>
                <a:noFill/>
              </a:ln>
              <a:solidFill>
                <a:schemeClr val="tx1"/>
              </a:solidFill>
              <a:effectLst/>
              <a:latin typeface="+mn-lt"/>
              <a:cs typeface="Arial" pitchFamily="34" charset="0"/>
            </a:endParaRPr>
          </a:p>
        </p:txBody>
      </p:sp>
      <p:sp>
        <p:nvSpPr>
          <p:cNvPr id="8" name="Rectangle 2"/>
          <p:cNvSpPr>
            <a:spLocks noChangeArrowheads="1"/>
          </p:cNvSpPr>
          <p:nvPr/>
        </p:nvSpPr>
        <p:spPr bwMode="auto">
          <a:xfrm>
            <a:off x="766614" y="4777407"/>
            <a:ext cx="1044116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1400" b="1" dirty="0" smtClean="0">
                <a:latin typeface="+mn-lt"/>
              </a:rPr>
              <a:t>3c. Sağlıklı Beslenme</a:t>
            </a:r>
            <a:endParaRPr lang="tr-TR" sz="1400" b="1" dirty="0">
              <a:latin typeface="+mn-lt"/>
            </a:endParaRPr>
          </a:p>
        </p:txBody>
      </p:sp>
      <p:graphicFrame>
        <p:nvGraphicFramePr>
          <p:cNvPr id="9" name="8 Tablo"/>
          <p:cNvGraphicFramePr>
            <a:graphicFrameLocks noGrp="1"/>
          </p:cNvGraphicFramePr>
          <p:nvPr/>
        </p:nvGraphicFramePr>
        <p:xfrm>
          <a:off x="838622" y="1412777"/>
          <a:ext cx="10729192" cy="1372291"/>
        </p:xfrm>
        <a:graphic>
          <a:graphicData uri="http://schemas.openxmlformats.org/drawingml/2006/table">
            <a:tbl>
              <a:tblPr/>
              <a:tblGrid>
                <a:gridCol w="2116643"/>
                <a:gridCol w="1532742"/>
                <a:gridCol w="2277931"/>
                <a:gridCol w="2400938"/>
                <a:gridCol w="2400938"/>
              </a:tblGrid>
              <a:tr h="452176">
                <a:tc>
                  <a:txBody>
                    <a:bodyPr/>
                    <a:lstStyle/>
                    <a:p>
                      <a:pPr>
                        <a:lnSpc>
                          <a:spcPct val="115000"/>
                        </a:lnSpc>
                        <a:spcAft>
                          <a:spcPts val="0"/>
                        </a:spcAft>
                      </a:pPr>
                      <a:r>
                        <a:rPr lang="tr-TR" sz="1050" b="1" dirty="0">
                          <a:latin typeface="+mn-lt"/>
                          <a:ea typeface="Calibri"/>
                          <a:cs typeface="Times New Roman"/>
                        </a:rPr>
                        <a:t>Bileşen Adı</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Kademe</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Sağlık Hizmetleri bileşenini tam yapan okul sayısı (a)</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Değerlendirilen </a:t>
                      </a:r>
                      <a:r>
                        <a:rPr lang="tr-TR" sz="1050" b="1" dirty="0" smtClean="0">
                          <a:latin typeface="+mn-lt"/>
                          <a:ea typeface="Calibri"/>
                          <a:cs typeface="Times New Roman"/>
                        </a:rPr>
                        <a:t>Toplam </a:t>
                      </a:r>
                      <a:r>
                        <a:rPr lang="tr-TR" sz="1050" b="1" dirty="0">
                          <a:latin typeface="+mn-lt"/>
                          <a:ea typeface="Calibri"/>
                          <a:cs typeface="Times New Roman"/>
                        </a:rPr>
                        <a:t>Okul Sayısı (b)</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Sağlık Hizmetleri bileşenini tam yapan okul yüzdesi (a/b×100)</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4">
                <a:tc rowSpan="5">
                  <a:txBody>
                    <a:bodyPr/>
                    <a:lstStyle/>
                    <a:p>
                      <a:pPr algn="ctr">
                        <a:lnSpc>
                          <a:spcPct val="115000"/>
                        </a:lnSpc>
                        <a:spcAft>
                          <a:spcPts val="0"/>
                        </a:spcAft>
                      </a:pPr>
                      <a:r>
                        <a:rPr lang="tr-TR" sz="1050" b="1" dirty="0">
                          <a:latin typeface="+mn-lt"/>
                          <a:ea typeface="Calibri"/>
                          <a:cs typeface="Times New Roman"/>
                        </a:rPr>
                        <a:t>Sağlık Hizmetleri </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dirty="0">
                          <a:latin typeface="+mn-lt"/>
                          <a:ea typeface="Calibri"/>
                          <a:cs typeface="Times New Roman"/>
                        </a:rPr>
                        <a:t>Okul Öncesi Öğretim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4">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İlkokul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4">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Ortaokul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4">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Lise*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4">
                <a:tc vMerge="1">
                  <a:txBody>
                    <a:bodyPr/>
                    <a:lstStyle/>
                    <a:p>
                      <a:endParaRPr lang="tr-TR"/>
                    </a:p>
                  </a:txBody>
                  <a:tcPr/>
                </a:tc>
                <a:tc>
                  <a:txBody>
                    <a:bodyPr/>
                    <a:lstStyle/>
                    <a:p>
                      <a:pPr>
                        <a:lnSpc>
                          <a:spcPct val="115000"/>
                        </a:lnSpc>
                        <a:spcAft>
                          <a:spcPts val="0"/>
                        </a:spcAft>
                      </a:pPr>
                      <a:r>
                        <a:rPr lang="tr-TR" sz="1050" b="1" dirty="0">
                          <a:latin typeface="+mn-lt"/>
                          <a:ea typeface="Calibri"/>
                          <a:cs typeface="Times New Roman"/>
                        </a:rPr>
                        <a:t>Toplam</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9 Tablo"/>
          <p:cNvGraphicFramePr>
            <a:graphicFrameLocks noGrp="1"/>
          </p:cNvGraphicFramePr>
          <p:nvPr/>
        </p:nvGraphicFramePr>
        <p:xfrm>
          <a:off x="838622" y="3231754"/>
          <a:ext cx="10729193" cy="1301914"/>
        </p:xfrm>
        <a:graphic>
          <a:graphicData uri="http://schemas.openxmlformats.org/drawingml/2006/table">
            <a:tbl>
              <a:tblPr/>
              <a:tblGrid>
                <a:gridCol w="2116643"/>
                <a:gridCol w="1532742"/>
                <a:gridCol w="2481582"/>
                <a:gridCol w="1678717"/>
                <a:gridCol w="2919509"/>
              </a:tblGrid>
              <a:tr h="381799">
                <a:tc>
                  <a:txBody>
                    <a:bodyPr/>
                    <a:lstStyle/>
                    <a:p>
                      <a:pPr>
                        <a:lnSpc>
                          <a:spcPct val="115000"/>
                        </a:lnSpc>
                        <a:spcAft>
                          <a:spcPts val="0"/>
                        </a:spcAft>
                      </a:pPr>
                      <a:r>
                        <a:rPr lang="tr-TR" sz="1050" b="1" dirty="0">
                          <a:latin typeface="+mn-lt"/>
                          <a:ea typeface="Calibri"/>
                          <a:cs typeface="Times New Roman"/>
                        </a:rPr>
                        <a:t>Bileşen Adı</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Kademe</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Sağlıklı ve Güvenli Okul Çevresi bileşenini tam yapan okul sayısı (a)</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Değerlendirilen Toplam Okul Sayısı (b)</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Sağlıklı ve Güvenli Okul Çevresi bileşenini tam yapan okul yüzdesi (a/b×100)</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67">
                <a:tc rowSpan="5">
                  <a:txBody>
                    <a:bodyPr/>
                    <a:lstStyle/>
                    <a:p>
                      <a:pPr algn="ctr">
                        <a:lnSpc>
                          <a:spcPct val="115000"/>
                        </a:lnSpc>
                        <a:spcAft>
                          <a:spcPts val="0"/>
                        </a:spcAft>
                      </a:pPr>
                      <a:r>
                        <a:rPr lang="tr-TR" sz="1050" b="1" dirty="0">
                          <a:latin typeface="+mn-lt"/>
                          <a:ea typeface="Calibri"/>
                          <a:cs typeface="Times New Roman"/>
                        </a:rPr>
                        <a:t>Sağlıklı ve Güvenli Okul Çevresi </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dirty="0">
                          <a:latin typeface="+mn-lt"/>
                          <a:ea typeface="Calibri"/>
                          <a:cs typeface="Times New Roman"/>
                        </a:rPr>
                        <a:t>Okul Öncesi Öğretim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6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İlkokul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6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Ortaokul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67">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Lise*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67">
                <a:tc vMerge="1">
                  <a:txBody>
                    <a:bodyPr/>
                    <a:lstStyle/>
                    <a:p>
                      <a:endParaRPr lang="tr-TR"/>
                    </a:p>
                  </a:txBody>
                  <a:tcPr/>
                </a:tc>
                <a:tc>
                  <a:txBody>
                    <a:bodyPr/>
                    <a:lstStyle/>
                    <a:p>
                      <a:pPr>
                        <a:lnSpc>
                          <a:spcPct val="115000"/>
                        </a:lnSpc>
                        <a:spcAft>
                          <a:spcPts val="0"/>
                        </a:spcAft>
                      </a:pPr>
                      <a:r>
                        <a:rPr lang="tr-TR" sz="1050" b="1" dirty="0">
                          <a:latin typeface="+mn-lt"/>
                          <a:ea typeface="Calibri"/>
                          <a:cs typeface="Times New Roman"/>
                        </a:rPr>
                        <a:t>Toplam</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o"/>
          <p:cNvGraphicFramePr>
            <a:graphicFrameLocks noGrp="1"/>
          </p:cNvGraphicFramePr>
          <p:nvPr/>
        </p:nvGraphicFramePr>
        <p:xfrm>
          <a:off x="838622" y="5104930"/>
          <a:ext cx="10729193" cy="1288161"/>
        </p:xfrm>
        <a:graphic>
          <a:graphicData uri="http://schemas.openxmlformats.org/drawingml/2006/table">
            <a:tbl>
              <a:tblPr/>
              <a:tblGrid>
                <a:gridCol w="2043656"/>
                <a:gridCol w="1605729"/>
                <a:gridCol w="2359936"/>
                <a:gridCol w="2359936"/>
                <a:gridCol w="2359936"/>
              </a:tblGrid>
              <a:tr h="322224">
                <a:tc>
                  <a:txBody>
                    <a:bodyPr/>
                    <a:lstStyle/>
                    <a:p>
                      <a:pPr>
                        <a:lnSpc>
                          <a:spcPct val="115000"/>
                        </a:lnSpc>
                        <a:spcAft>
                          <a:spcPts val="0"/>
                        </a:spcAft>
                      </a:pPr>
                      <a:r>
                        <a:rPr lang="tr-TR" sz="1050" b="1" dirty="0">
                          <a:latin typeface="+mn-lt"/>
                          <a:ea typeface="Calibri"/>
                          <a:cs typeface="Times New Roman"/>
                        </a:rPr>
                        <a:t>Bileşen Adı</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Kademe</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Sağlıklı Beslenme bileşenini tam yapan Okul Sayısı (a)</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Değerlendirilen Toplam Okul Sayısı (b)</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b="1" dirty="0">
                          <a:latin typeface="+mn-lt"/>
                          <a:ea typeface="Calibri"/>
                          <a:cs typeface="Times New Roman"/>
                        </a:rPr>
                        <a:t>Sağlıklı Beslenme Bileşenini tam yapan okul yüzdesi (a/b×100)</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81">
                <a:tc rowSpan="5">
                  <a:txBody>
                    <a:bodyPr/>
                    <a:lstStyle/>
                    <a:p>
                      <a:pPr algn="ctr">
                        <a:lnSpc>
                          <a:spcPct val="115000"/>
                        </a:lnSpc>
                        <a:spcAft>
                          <a:spcPts val="0"/>
                        </a:spcAft>
                      </a:pPr>
                      <a:r>
                        <a:rPr lang="tr-TR" sz="1050" b="1" dirty="0">
                          <a:latin typeface="+mn-lt"/>
                          <a:ea typeface="Calibri"/>
                          <a:cs typeface="Times New Roman"/>
                        </a:rPr>
                        <a:t>Sağlıklı Beslenme</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50" dirty="0">
                          <a:latin typeface="+mn-lt"/>
                          <a:ea typeface="Calibri"/>
                          <a:cs typeface="Times New Roman"/>
                        </a:rPr>
                        <a:t>Okul Öncesi Öğretim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81">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İlkokul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81">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Ortaokul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81">
                <a:tc vMerge="1">
                  <a:txBody>
                    <a:bodyPr/>
                    <a:lstStyle/>
                    <a:p>
                      <a:endParaRPr lang="tr-TR"/>
                    </a:p>
                  </a:txBody>
                  <a:tcPr/>
                </a:tc>
                <a:tc>
                  <a:txBody>
                    <a:bodyPr/>
                    <a:lstStyle/>
                    <a:p>
                      <a:pPr>
                        <a:lnSpc>
                          <a:spcPct val="115000"/>
                        </a:lnSpc>
                        <a:spcAft>
                          <a:spcPts val="0"/>
                        </a:spcAft>
                      </a:pPr>
                      <a:r>
                        <a:rPr lang="tr-TR" sz="1050" dirty="0">
                          <a:latin typeface="+mn-lt"/>
                          <a:ea typeface="Calibri"/>
                          <a:cs typeface="Times New Roman"/>
                        </a:rPr>
                        <a:t>Lise*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81">
                <a:tc vMerge="1">
                  <a:txBody>
                    <a:bodyPr/>
                    <a:lstStyle/>
                    <a:p>
                      <a:endParaRPr lang="tr-TR"/>
                    </a:p>
                  </a:txBody>
                  <a:tcPr/>
                </a:tc>
                <a:tc>
                  <a:txBody>
                    <a:bodyPr/>
                    <a:lstStyle/>
                    <a:p>
                      <a:pPr>
                        <a:lnSpc>
                          <a:spcPct val="115000"/>
                        </a:lnSpc>
                        <a:spcAft>
                          <a:spcPts val="0"/>
                        </a:spcAft>
                      </a:pPr>
                      <a:r>
                        <a:rPr lang="tr-TR" sz="1050" b="1" dirty="0">
                          <a:latin typeface="+mn-lt"/>
                          <a:ea typeface="Calibri"/>
                          <a:cs typeface="Times New Roman"/>
                        </a:rPr>
                        <a:t>Toplam</a:t>
                      </a: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5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1" name="Rectangle 1"/>
          <p:cNvSpPr>
            <a:spLocks noChangeArrowheads="1"/>
          </p:cNvSpPr>
          <p:nvPr/>
        </p:nvSpPr>
        <p:spPr bwMode="auto">
          <a:xfrm>
            <a:off x="838622" y="6381328"/>
            <a:ext cx="842493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2780928"/>
            <a:ext cx="12190413" cy="1200329"/>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000" b="1" dirty="0" smtClean="0">
                <a:ln w="11430"/>
                <a:solidFill>
                  <a:srgbClr val="C00000"/>
                </a:solidFill>
                <a:latin typeface="Calibri"/>
              </a:rPr>
              <a:t>Okulda Sağlığı Kapsamında </a:t>
            </a:r>
          </a:p>
          <a:p>
            <a:pPr algn="ctr">
              <a:defRPr/>
            </a:pPr>
            <a:r>
              <a:rPr lang="tr-TR" sz="4000" b="1" dirty="0" smtClean="0">
                <a:ln w="11430"/>
                <a:solidFill>
                  <a:srgbClr val="C00000"/>
                </a:solidFill>
                <a:latin typeface="Calibri"/>
              </a:rPr>
              <a:t>Yürütülen Program / Projeler </a:t>
            </a:r>
            <a:endParaRPr kumimoji="0" lang="tr-TR" sz="4000" b="1" i="0" u="none" strike="noStrike" kern="1200" cap="none" spc="0" normalizeH="0" baseline="0" noProof="0" dirty="0">
              <a:ln w="11430"/>
              <a:solidFill>
                <a:srgbClr val="C00000"/>
              </a:solidFill>
              <a:effectLst/>
              <a:uLnTx/>
              <a:uFillTx/>
              <a:latin typeface="Calibri"/>
              <a:ea typeface="+mj-ea"/>
              <a:cs typeface="+mj-cs"/>
            </a:endParaRPr>
          </a:p>
        </p:txBody>
      </p:sp>
      <p:pic>
        <p:nvPicPr>
          <p:cNvPr id="7170" name="Picture 2" descr="http://www.eskisehir.hsm.saglik.gov.tr/haberresimleri/800/CI4O45IB.JPG"/>
          <p:cNvPicPr>
            <a:picLocks noChangeAspect="1" noChangeArrowheads="1"/>
          </p:cNvPicPr>
          <p:nvPr/>
        </p:nvPicPr>
        <p:blipFill>
          <a:blip r:embed="rId3" cstate="print"/>
          <a:srcRect/>
          <a:stretch>
            <a:fillRect/>
          </a:stretch>
        </p:blipFill>
        <p:spPr bwMode="auto">
          <a:xfrm>
            <a:off x="766614" y="185670"/>
            <a:ext cx="3240360" cy="2379234"/>
          </a:xfrm>
          <a:prstGeom prst="rect">
            <a:avLst/>
          </a:prstGeom>
          <a:ln>
            <a:noFill/>
          </a:ln>
          <a:effectLst>
            <a:outerShdw blurRad="190500" algn="tl" rotWithShape="0">
              <a:srgbClr val="000000">
                <a:alpha val="70000"/>
              </a:srgbClr>
            </a:outerShdw>
          </a:effectLst>
        </p:spPr>
      </p:pic>
      <p:pic>
        <p:nvPicPr>
          <p:cNvPr id="7174" name="Picture 6" descr="okulda sağlığın korunması ve geliştirilmesi ile ilgili görsel sonucu">
            <a:hlinkClick r:id="rId4"/>
          </p:cNvPr>
          <p:cNvPicPr>
            <a:picLocks noChangeAspect="1" noChangeArrowheads="1"/>
          </p:cNvPicPr>
          <p:nvPr/>
        </p:nvPicPr>
        <p:blipFill>
          <a:blip r:embed="rId5" cstate="print"/>
          <a:srcRect/>
          <a:stretch>
            <a:fillRect/>
          </a:stretch>
        </p:blipFill>
        <p:spPr bwMode="auto">
          <a:xfrm>
            <a:off x="766614" y="4221088"/>
            <a:ext cx="3240360" cy="2392293"/>
          </a:xfrm>
          <a:prstGeom prst="rect">
            <a:avLst/>
          </a:prstGeom>
          <a:ln>
            <a:noFill/>
          </a:ln>
          <a:effectLst>
            <a:outerShdw blurRad="190500" algn="tl" rotWithShape="0">
              <a:srgbClr val="000000">
                <a:alpha val="70000"/>
              </a:srgbClr>
            </a:outerShdw>
          </a:effectLst>
        </p:spPr>
      </p:pic>
      <p:pic>
        <p:nvPicPr>
          <p:cNvPr id="7176" name="Picture 8" descr="İlgili resim">
            <a:hlinkClick r:id="rId6"/>
          </p:cNvPr>
          <p:cNvPicPr>
            <a:picLocks noChangeAspect="1" noChangeArrowheads="1"/>
          </p:cNvPicPr>
          <p:nvPr/>
        </p:nvPicPr>
        <p:blipFill>
          <a:blip r:embed="rId7" cstate="print"/>
          <a:srcRect/>
          <a:stretch>
            <a:fillRect/>
          </a:stretch>
        </p:blipFill>
        <p:spPr bwMode="auto">
          <a:xfrm>
            <a:off x="8183438" y="4221088"/>
            <a:ext cx="3528392" cy="2304256"/>
          </a:xfrm>
          <a:prstGeom prst="rect">
            <a:avLst/>
          </a:prstGeom>
          <a:ln>
            <a:noFill/>
          </a:ln>
          <a:effectLst>
            <a:outerShdw blurRad="190500" algn="tl" rotWithShape="0">
              <a:srgbClr val="000000">
                <a:alpha val="70000"/>
              </a:srgbClr>
            </a:outerShdw>
          </a:effectLst>
        </p:spPr>
      </p:pic>
      <p:pic>
        <p:nvPicPr>
          <p:cNvPr id="8" name="Picture 2" descr="http://www.guroymak1noluasm.com/asm/wp-content/uploads/2014/01/agiz-ve-dis-sagligi.jpg">
            <a:hlinkClick r:id="rId8"/>
          </p:cNvPr>
          <p:cNvPicPr>
            <a:picLocks noChangeAspect="1" noChangeArrowheads="1"/>
          </p:cNvPicPr>
          <p:nvPr/>
        </p:nvPicPr>
        <p:blipFill>
          <a:blip r:embed="rId9" cstate="print">
            <a:lum bright="6000" contrast="6000"/>
          </a:blip>
          <a:srcRect/>
          <a:stretch>
            <a:fillRect/>
          </a:stretch>
        </p:blipFill>
        <p:spPr bwMode="auto">
          <a:xfrm>
            <a:off x="8183438" y="188640"/>
            <a:ext cx="3456384" cy="2376264"/>
          </a:xfrm>
          <a:prstGeom prst="rect">
            <a:avLst/>
          </a:prstGeom>
          <a:ln>
            <a:noFill/>
          </a:ln>
          <a:effectLst>
            <a:outerShdw blurRad="190500" algn="tl" rotWithShape="0">
              <a:srgbClr val="000000">
                <a:alpha val="70000"/>
              </a:srgbClr>
            </a:outerShdw>
          </a:effectLst>
        </p:spPr>
      </p:pic>
      <p:pic>
        <p:nvPicPr>
          <p:cNvPr id="9" name="Picture 4" descr="http://www.usakhsm.gov.tr/images/ana_sayfa/asi_site.jpg">
            <a:hlinkClick r:id="rId10"/>
          </p:cNvPr>
          <p:cNvPicPr>
            <a:picLocks noChangeAspect="1" noChangeArrowheads="1"/>
          </p:cNvPicPr>
          <p:nvPr/>
        </p:nvPicPr>
        <p:blipFill>
          <a:blip r:embed="rId11" cstate="print">
            <a:lum bright="6000" contrast="6000"/>
          </a:blip>
          <a:srcRect/>
          <a:stretch>
            <a:fillRect/>
          </a:stretch>
        </p:blipFill>
        <p:spPr bwMode="auto">
          <a:xfrm>
            <a:off x="4295005" y="188640"/>
            <a:ext cx="3600401" cy="2376264"/>
          </a:xfrm>
          <a:prstGeom prst="rect">
            <a:avLst/>
          </a:prstGeom>
          <a:ln>
            <a:noFill/>
          </a:ln>
          <a:effectLst>
            <a:outerShdw blurRad="190500" algn="tl" rotWithShape="0">
              <a:srgbClr val="000000">
                <a:alpha val="70000"/>
              </a:srgbClr>
            </a:outerShdw>
          </a:effectLst>
        </p:spPr>
      </p:pic>
      <p:pic>
        <p:nvPicPr>
          <p:cNvPr id="10" name="Picture 8" descr="http://illedesaglik.com/wp-content/uploads/2015/10/sa%C4%9Fl%C4%B1k-hizmeti-nedir-Selvi-%C3%B6z%C3%A7etin-avukat.jpg">
            <a:hlinkClick r:id="rId12"/>
          </p:cNvPr>
          <p:cNvPicPr>
            <a:picLocks noChangeAspect="1" noChangeArrowheads="1"/>
          </p:cNvPicPr>
          <p:nvPr/>
        </p:nvPicPr>
        <p:blipFill>
          <a:blip r:embed="rId13" cstate="print">
            <a:lum bright="6000" contrast="6000"/>
          </a:blip>
          <a:srcRect/>
          <a:stretch>
            <a:fillRect/>
          </a:stretch>
        </p:blipFill>
        <p:spPr bwMode="auto">
          <a:xfrm>
            <a:off x="4367014" y="4221088"/>
            <a:ext cx="3528746" cy="235225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2743878"/>
            <a:ext cx="12190413" cy="757130"/>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800" b="1" dirty="0" smtClean="0">
                <a:ln w="11430"/>
                <a:solidFill>
                  <a:srgbClr val="C00000"/>
                </a:solidFill>
                <a:latin typeface="Calibri"/>
              </a:rPr>
              <a:t>Büyüme Gelişmenin İzlenmesi Programı </a:t>
            </a:r>
          </a:p>
        </p:txBody>
      </p:sp>
      <p:pic>
        <p:nvPicPr>
          <p:cNvPr id="57346" name="Picture 2" descr="büyümenin izlenmesi ile ilgili görsel sonucu"/>
          <p:cNvPicPr>
            <a:picLocks noChangeAspect="1" noChangeArrowheads="1"/>
          </p:cNvPicPr>
          <p:nvPr/>
        </p:nvPicPr>
        <p:blipFill>
          <a:blip r:embed="rId3" cstate="print"/>
          <a:srcRect/>
          <a:stretch>
            <a:fillRect/>
          </a:stretch>
        </p:blipFill>
        <p:spPr bwMode="auto">
          <a:xfrm>
            <a:off x="6887294" y="3769754"/>
            <a:ext cx="4320480" cy="26835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66614" y="764704"/>
            <a:ext cx="5112568" cy="292388"/>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1600" b="1" dirty="0" smtClean="0">
                <a:latin typeface="+mn-lt"/>
              </a:rPr>
              <a:t>EK - 1: ÇOCUK VE ERGEN İZLEMLERİ ÖZET TABLO</a:t>
            </a:r>
            <a:endParaRPr lang="tr-TR" sz="1600" b="1" dirty="0">
              <a:latin typeface="+mn-lt"/>
            </a:endParaRPr>
          </a:p>
        </p:txBody>
      </p:sp>
      <p:graphicFrame>
        <p:nvGraphicFramePr>
          <p:cNvPr id="5" name="4 Tablo"/>
          <p:cNvGraphicFramePr>
            <a:graphicFrameLocks noGrp="1"/>
          </p:cNvGraphicFramePr>
          <p:nvPr/>
        </p:nvGraphicFramePr>
        <p:xfrm>
          <a:off x="1126655" y="1124751"/>
          <a:ext cx="10513166" cy="4392480"/>
        </p:xfrm>
        <a:graphic>
          <a:graphicData uri="http://schemas.openxmlformats.org/drawingml/2006/table">
            <a:tbl>
              <a:tblPr/>
              <a:tblGrid>
                <a:gridCol w="3011230"/>
                <a:gridCol w="747741"/>
                <a:gridCol w="749873"/>
                <a:gridCol w="750941"/>
                <a:gridCol w="753074"/>
                <a:gridCol w="749873"/>
                <a:gridCol w="749873"/>
                <a:gridCol w="753074"/>
                <a:gridCol w="749873"/>
                <a:gridCol w="749873"/>
                <a:gridCol w="747741"/>
              </a:tblGrid>
              <a:tr h="604474">
                <a:tc>
                  <a:txBody>
                    <a:bodyPr/>
                    <a:lstStyle/>
                    <a:p>
                      <a:pPr marL="72000" algn="ctr">
                        <a:lnSpc>
                          <a:spcPts val="500"/>
                        </a:lnSpc>
                        <a:spcBef>
                          <a:spcPts val="0"/>
                        </a:spcBef>
                        <a:spcAft>
                          <a:spcPts val="0"/>
                        </a:spcAft>
                      </a:pPr>
                      <a:endParaRPr lang="tr-TR" sz="1200" dirty="0">
                        <a:latin typeface="+mn-lt"/>
                        <a:ea typeface="Calibri"/>
                        <a:cs typeface="Times New Roman"/>
                      </a:endParaRPr>
                    </a:p>
                    <a:p>
                      <a:pPr marL="72000" algn="ctr">
                        <a:spcBef>
                          <a:spcPts val="0"/>
                        </a:spcBef>
                        <a:spcAft>
                          <a:spcPts val="0"/>
                        </a:spcAft>
                      </a:pPr>
                      <a:r>
                        <a:rPr lang="tr-TR" sz="1200" b="1" spc="5" dirty="0">
                          <a:latin typeface="+mn-lt"/>
                          <a:ea typeface="Times New Roman"/>
                          <a:cs typeface="Times New Roman"/>
                        </a:rPr>
                        <a:t>Y</a:t>
                      </a:r>
                      <a:r>
                        <a:rPr lang="tr-TR" sz="1200" b="1" spc="-15" dirty="0">
                          <a:latin typeface="+mn-lt"/>
                          <a:ea typeface="Times New Roman"/>
                          <a:cs typeface="Times New Roman"/>
                        </a:rPr>
                        <a:t>A</a:t>
                      </a:r>
                      <a:r>
                        <a:rPr lang="tr-TR" sz="1200" b="1" dirty="0">
                          <a:latin typeface="+mn-lt"/>
                          <a:ea typeface="Times New Roman"/>
                          <a:cs typeface="Times New Roman"/>
                        </a:rPr>
                        <a:t>Ş</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algn="ctr">
                        <a:lnSpc>
                          <a:spcPts val="500"/>
                        </a:lnSpc>
                        <a:spcBef>
                          <a:spcPts val="0"/>
                        </a:spcBef>
                        <a:spcAft>
                          <a:spcPts val="0"/>
                        </a:spcAft>
                      </a:pPr>
                      <a:endParaRPr lang="tr-TR" sz="1200" dirty="0">
                        <a:latin typeface="+mn-lt"/>
                        <a:ea typeface="Calibri"/>
                        <a:cs typeface="Times New Roman"/>
                      </a:endParaRPr>
                    </a:p>
                    <a:p>
                      <a:pPr marL="72000" algn="ctr">
                        <a:spcBef>
                          <a:spcPts val="0"/>
                        </a:spcBef>
                        <a:spcAft>
                          <a:spcPts val="0"/>
                        </a:spcAft>
                      </a:pPr>
                      <a:r>
                        <a:rPr lang="tr-TR" sz="1200" b="1" dirty="0">
                          <a:latin typeface="+mn-lt"/>
                          <a:ea typeface="Times New Roman"/>
                          <a:cs typeface="Times New Roman"/>
                        </a:rPr>
                        <a:t>3</a:t>
                      </a:r>
                      <a:r>
                        <a:rPr lang="tr-TR" sz="1200" b="1" spc="-15" dirty="0">
                          <a:latin typeface="+mn-lt"/>
                          <a:ea typeface="Times New Roman"/>
                          <a:cs typeface="Times New Roman"/>
                        </a:rPr>
                        <a:t> </a:t>
                      </a: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algn="ctr">
                        <a:lnSpc>
                          <a:spcPts val="950"/>
                        </a:lnSpc>
                        <a:spcBef>
                          <a:spcPts val="0"/>
                        </a:spcBef>
                        <a:spcAft>
                          <a:spcPts val="0"/>
                        </a:spcAft>
                      </a:pPr>
                      <a:endParaRPr lang="tr-TR" sz="1200" dirty="0">
                        <a:latin typeface="+mn-lt"/>
                        <a:ea typeface="Calibri"/>
                        <a:cs typeface="Times New Roman"/>
                      </a:endParaRPr>
                    </a:p>
                    <a:p>
                      <a:pPr marL="72000" algn="ctr">
                        <a:spcBef>
                          <a:spcPts val="0"/>
                        </a:spcBef>
                        <a:spcAft>
                          <a:spcPts val="0"/>
                        </a:spcAft>
                      </a:pPr>
                      <a:r>
                        <a:rPr lang="tr-TR" sz="1200" b="1" dirty="0">
                          <a:latin typeface="+mn-lt"/>
                          <a:ea typeface="Times New Roman"/>
                          <a:cs typeface="Times New Roman"/>
                        </a:rPr>
                        <a:t>4</a:t>
                      </a:r>
                      <a:r>
                        <a:rPr lang="tr-TR" sz="1200" b="1" spc="-15" dirty="0">
                          <a:latin typeface="+mn-lt"/>
                          <a:ea typeface="Times New Roman"/>
                          <a:cs typeface="Times New Roman"/>
                        </a:rPr>
                        <a:t> </a:t>
                      </a: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algn="ctr">
                        <a:lnSpc>
                          <a:spcPts val="950"/>
                        </a:lnSpc>
                        <a:spcBef>
                          <a:spcPts val="0"/>
                        </a:spcBef>
                        <a:spcAft>
                          <a:spcPts val="0"/>
                        </a:spcAft>
                      </a:pPr>
                      <a:endParaRPr lang="tr-TR" sz="1200" dirty="0">
                        <a:latin typeface="+mn-lt"/>
                        <a:ea typeface="Calibri"/>
                        <a:cs typeface="Times New Roman"/>
                      </a:endParaRPr>
                    </a:p>
                    <a:p>
                      <a:pPr marL="72000" algn="ctr">
                        <a:spcBef>
                          <a:spcPts val="0"/>
                        </a:spcBef>
                        <a:spcAft>
                          <a:spcPts val="0"/>
                        </a:spcAft>
                      </a:pPr>
                      <a:r>
                        <a:rPr lang="tr-TR" sz="1200" b="1" dirty="0">
                          <a:latin typeface="+mn-lt"/>
                          <a:ea typeface="Times New Roman"/>
                          <a:cs typeface="Times New Roman"/>
                        </a:rPr>
                        <a:t>5</a:t>
                      </a:r>
                      <a:r>
                        <a:rPr lang="tr-TR" sz="1200" b="1" spc="-15" dirty="0">
                          <a:latin typeface="+mn-lt"/>
                          <a:ea typeface="Times New Roman"/>
                          <a:cs typeface="Times New Roman"/>
                        </a:rPr>
                        <a:t> </a:t>
                      </a: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algn="ctr">
                        <a:lnSpc>
                          <a:spcPts val="950"/>
                        </a:lnSpc>
                        <a:spcBef>
                          <a:spcPts val="0"/>
                        </a:spcBef>
                        <a:spcAft>
                          <a:spcPts val="0"/>
                        </a:spcAft>
                      </a:pPr>
                      <a:endParaRPr lang="tr-TR" sz="1200" dirty="0">
                        <a:latin typeface="+mn-lt"/>
                        <a:ea typeface="Calibri"/>
                        <a:cs typeface="Times New Roman"/>
                      </a:endParaRPr>
                    </a:p>
                    <a:p>
                      <a:pPr marL="72000" algn="ctr">
                        <a:spcBef>
                          <a:spcPts val="0"/>
                        </a:spcBef>
                        <a:spcAft>
                          <a:spcPts val="0"/>
                        </a:spcAft>
                      </a:pPr>
                      <a:r>
                        <a:rPr lang="tr-TR" sz="1200" b="1" dirty="0">
                          <a:latin typeface="+mn-lt"/>
                          <a:ea typeface="Times New Roman"/>
                          <a:cs typeface="Times New Roman"/>
                        </a:rPr>
                        <a:t>6</a:t>
                      </a:r>
                      <a:r>
                        <a:rPr lang="tr-TR" sz="1200" b="1" spc="-15" dirty="0">
                          <a:latin typeface="+mn-lt"/>
                          <a:ea typeface="Times New Roman"/>
                          <a:cs typeface="Times New Roman"/>
                        </a:rPr>
                        <a:t> </a:t>
                      </a: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algn="ctr">
                        <a:lnSpc>
                          <a:spcPts val="950"/>
                        </a:lnSpc>
                        <a:spcBef>
                          <a:spcPts val="0"/>
                        </a:spcBef>
                        <a:spcAft>
                          <a:spcPts val="0"/>
                        </a:spcAft>
                      </a:pPr>
                      <a:endParaRPr lang="tr-TR" sz="1200" dirty="0">
                        <a:latin typeface="+mn-lt"/>
                        <a:ea typeface="Calibri"/>
                        <a:cs typeface="Times New Roman"/>
                      </a:endParaRPr>
                    </a:p>
                    <a:p>
                      <a:pPr marL="72000" algn="ctr">
                        <a:spcBef>
                          <a:spcPts val="0"/>
                        </a:spcBef>
                        <a:spcAft>
                          <a:spcPts val="0"/>
                        </a:spcAft>
                      </a:pPr>
                      <a:r>
                        <a:rPr lang="tr-TR" sz="1200" b="1" dirty="0">
                          <a:latin typeface="+mn-lt"/>
                          <a:ea typeface="Times New Roman"/>
                          <a:cs typeface="Times New Roman"/>
                        </a:rPr>
                        <a:t>7</a:t>
                      </a:r>
                      <a:r>
                        <a:rPr lang="tr-TR" sz="1200" b="1" spc="-15" dirty="0">
                          <a:latin typeface="+mn-lt"/>
                          <a:ea typeface="Times New Roman"/>
                          <a:cs typeface="Times New Roman"/>
                        </a:rPr>
                        <a:t> </a:t>
                      </a: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algn="ctr">
                        <a:lnSpc>
                          <a:spcPts val="950"/>
                        </a:lnSpc>
                        <a:spcBef>
                          <a:spcPts val="0"/>
                        </a:spcBef>
                        <a:spcAft>
                          <a:spcPts val="0"/>
                        </a:spcAft>
                      </a:pPr>
                      <a:endParaRPr lang="tr-TR" sz="1200" dirty="0">
                        <a:latin typeface="+mn-lt"/>
                        <a:ea typeface="Calibri"/>
                        <a:cs typeface="Times New Roman"/>
                      </a:endParaRPr>
                    </a:p>
                    <a:p>
                      <a:pPr marL="72000" algn="ctr">
                        <a:spcBef>
                          <a:spcPts val="0"/>
                        </a:spcBef>
                        <a:spcAft>
                          <a:spcPts val="0"/>
                        </a:spcAft>
                      </a:pPr>
                      <a:r>
                        <a:rPr lang="tr-TR" sz="1200" b="1" dirty="0">
                          <a:latin typeface="+mn-lt"/>
                          <a:ea typeface="Times New Roman"/>
                          <a:cs typeface="Times New Roman"/>
                        </a:rPr>
                        <a:t>8</a:t>
                      </a:r>
                      <a:r>
                        <a:rPr lang="tr-TR" sz="1200" b="1" spc="-15" dirty="0">
                          <a:latin typeface="+mn-lt"/>
                          <a:ea typeface="Times New Roman"/>
                          <a:cs typeface="Times New Roman"/>
                        </a:rPr>
                        <a:t> </a:t>
                      </a: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algn="ctr">
                        <a:lnSpc>
                          <a:spcPts val="950"/>
                        </a:lnSpc>
                        <a:spcBef>
                          <a:spcPts val="0"/>
                        </a:spcBef>
                        <a:spcAft>
                          <a:spcPts val="0"/>
                        </a:spcAft>
                      </a:pPr>
                      <a:endParaRPr lang="tr-TR" sz="1200" dirty="0">
                        <a:latin typeface="+mn-lt"/>
                        <a:ea typeface="Calibri"/>
                        <a:cs typeface="Times New Roman"/>
                      </a:endParaRPr>
                    </a:p>
                    <a:p>
                      <a:pPr marL="72000" algn="ctr">
                        <a:spcBef>
                          <a:spcPts val="0"/>
                        </a:spcBef>
                        <a:spcAft>
                          <a:spcPts val="0"/>
                        </a:spcAft>
                      </a:pPr>
                      <a:r>
                        <a:rPr lang="tr-TR" sz="1200" b="1" dirty="0">
                          <a:latin typeface="+mn-lt"/>
                          <a:ea typeface="Times New Roman"/>
                          <a:cs typeface="Times New Roman"/>
                        </a:rPr>
                        <a:t>9</a:t>
                      </a:r>
                      <a:r>
                        <a:rPr lang="tr-TR" sz="1200" b="1" spc="-15" dirty="0">
                          <a:latin typeface="+mn-lt"/>
                          <a:ea typeface="Times New Roman"/>
                          <a:cs typeface="Times New Roman"/>
                        </a:rPr>
                        <a:t> </a:t>
                      </a: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algn="ctr">
                        <a:spcBef>
                          <a:spcPts val="0"/>
                        </a:spcBef>
                        <a:spcAft>
                          <a:spcPts val="0"/>
                        </a:spcAft>
                      </a:pPr>
                      <a:r>
                        <a:rPr lang="tr-TR" sz="1200" b="1" dirty="0">
                          <a:latin typeface="+mn-lt"/>
                          <a:ea typeface="Times New Roman"/>
                          <a:cs typeface="Times New Roman"/>
                        </a:rPr>
                        <a:t>10 -14</a:t>
                      </a:r>
                      <a:endParaRPr lang="tr-TR" sz="1200" dirty="0">
                        <a:latin typeface="+mn-lt"/>
                        <a:ea typeface="Calibri"/>
                        <a:cs typeface="Times New Roman"/>
                      </a:endParaRPr>
                    </a:p>
                    <a:p>
                      <a:pPr marL="72000" marR="173990" algn="ctr">
                        <a:spcBef>
                          <a:spcPts val="0"/>
                        </a:spcBef>
                        <a:spcAft>
                          <a:spcPts val="0"/>
                        </a:spcAft>
                      </a:pP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marR="111125" algn="ctr">
                        <a:spcBef>
                          <a:spcPts val="0"/>
                        </a:spcBef>
                        <a:spcAft>
                          <a:spcPts val="0"/>
                        </a:spcAft>
                      </a:pPr>
                      <a:r>
                        <a:rPr lang="tr-TR" sz="1200" b="1" dirty="0">
                          <a:latin typeface="+mn-lt"/>
                          <a:ea typeface="Times New Roman"/>
                          <a:cs typeface="Times New Roman"/>
                        </a:rPr>
                        <a:t>15-18</a:t>
                      </a:r>
                      <a:endParaRPr lang="tr-TR" sz="1200" dirty="0">
                        <a:latin typeface="+mn-lt"/>
                        <a:ea typeface="Calibri"/>
                        <a:cs typeface="Times New Roman"/>
                      </a:endParaRPr>
                    </a:p>
                    <a:p>
                      <a:pPr marL="72000" marR="173990" algn="ctr">
                        <a:spcBef>
                          <a:spcPts val="0"/>
                        </a:spcBef>
                        <a:spcAft>
                          <a:spcPts val="0"/>
                        </a:spcAft>
                      </a:pP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000" marR="111125" algn="ctr">
                        <a:spcBef>
                          <a:spcPts val="0"/>
                        </a:spcBef>
                        <a:spcAft>
                          <a:spcPts val="0"/>
                        </a:spcAft>
                      </a:pPr>
                      <a:r>
                        <a:rPr lang="tr-TR" sz="1200" b="1" dirty="0">
                          <a:latin typeface="+mn-lt"/>
                          <a:ea typeface="Times New Roman"/>
                          <a:cs typeface="Times New Roman"/>
                        </a:rPr>
                        <a:t>19-21</a:t>
                      </a:r>
                      <a:endParaRPr lang="tr-TR" sz="1200" dirty="0">
                        <a:latin typeface="+mn-lt"/>
                        <a:ea typeface="Calibri"/>
                        <a:cs typeface="Times New Roman"/>
                      </a:endParaRPr>
                    </a:p>
                    <a:p>
                      <a:pPr marL="72000" marR="173990" algn="ctr">
                        <a:spcBef>
                          <a:spcPts val="0"/>
                        </a:spcBef>
                        <a:spcAft>
                          <a:spcPts val="0"/>
                        </a:spcAft>
                      </a:pPr>
                      <a:r>
                        <a:rPr lang="tr-TR" sz="1200" b="1" dirty="0">
                          <a:latin typeface="+mn-lt"/>
                          <a:ea typeface="Times New Roman"/>
                          <a:cs typeface="Times New Roman"/>
                        </a:rPr>
                        <a:t>Yaş</a:t>
                      </a:r>
                      <a:endParaRPr lang="tr-TR" sz="1200" dirty="0">
                        <a:latin typeface="+mn-lt"/>
                        <a:ea typeface="Calibri"/>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47886">
                <a:tc>
                  <a:txBody>
                    <a:bodyPr/>
                    <a:lstStyle/>
                    <a:p>
                      <a:pPr marL="144000" marR="62230" algn="l">
                        <a:lnSpc>
                          <a:spcPts val="1230"/>
                        </a:lnSpc>
                        <a:spcBef>
                          <a:spcPts val="0"/>
                        </a:spcBef>
                        <a:spcAft>
                          <a:spcPts val="0"/>
                        </a:spcAft>
                      </a:pPr>
                      <a:r>
                        <a:rPr lang="tr-TR" sz="1200" spc="-5" dirty="0">
                          <a:latin typeface="+mn-lt"/>
                          <a:ea typeface="Times New Roman"/>
                          <a:cs typeface="Times New Roman"/>
                        </a:rPr>
                        <a:t>B</a:t>
                      </a:r>
                      <a:r>
                        <a:rPr lang="tr-TR" sz="1200" dirty="0">
                          <a:latin typeface="+mn-lt"/>
                          <a:ea typeface="Times New Roman"/>
                          <a:cs typeface="Times New Roman"/>
                        </a:rPr>
                        <a:t>oy</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73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7886">
                <a:tc>
                  <a:txBody>
                    <a:bodyPr/>
                    <a:lstStyle/>
                    <a:p>
                      <a:pPr marL="144000" marR="60960" algn="l">
                        <a:lnSpc>
                          <a:spcPts val="1240"/>
                        </a:lnSpc>
                        <a:spcBef>
                          <a:spcPts val="0"/>
                        </a:spcBef>
                        <a:spcAft>
                          <a:spcPts val="0"/>
                        </a:spcAft>
                      </a:pPr>
                      <a:r>
                        <a:rPr lang="tr-TR" sz="1200" spc="-10" dirty="0">
                          <a:latin typeface="+mn-lt"/>
                          <a:ea typeface="Times New Roman"/>
                          <a:cs typeface="Times New Roman"/>
                        </a:rPr>
                        <a:t>A</a:t>
                      </a:r>
                      <a:r>
                        <a:rPr lang="tr-TR" sz="1200" spc="-15" dirty="0">
                          <a:latin typeface="+mn-lt"/>
                          <a:ea typeface="Times New Roman"/>
                          <a:cs typeface="Times New Roman"/>
                        </a:rPr>
                        <a:t>ğ</a:t>
                      </a:r>
                      <a:r>
                        <a:rPr lang="tr-TR" sz="1200" dirty="0">
                          <a:latin typeface="+mn-lt"/>
                          <a:ea typeface="Times New Roman"/>
                          <a:cs typeface="Times New Roman"/>
                        </a:rPr>
                        <a:t>ırlık</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1925"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383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383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735"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1925"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886">
                <a:tc>
                  <a:txBody>
                    <a:bodyPr/>
                    <a:lstStyle/>
                    <a:p>
                      <a:pPr marL="144000" algn="l">
                        <a:lnSpc>
                          <a:spcPts val="1230"/>
                        </a:lnSpc>
                        <a:spcBef>
                          <a:spcPts val="0"/>
                        </a:spcBef>
                        <a:spcAft>
                          <a:spcPts val="0"/>
                        </a:spcAft>
                      </a:pPr>
                      <a:r>
                        <a:rPr lang="tr-TR" sz="1200" spc="-5" dirty="0">
                          <a:latin typeface="+mn-lt"/>
                          <a:ea typeface="Times New Roman"/>
                          <a:cs typeface="Times New Roman"/>
                        </a:rPr>
                        <a:t>B</a:t>
                      </a:r>
                      <a:r>
                        <a:rPr lang="tr-TR" sz="1200" dirty="0">
                          <a:latin typeface="+mn-lt"/>
                          <a:ea typeface="Times New Roman"/>
                          <a:cs typeface="Times New Roman"/>
                        </a:rPr>
                        <a:t>eden</a:t>
                      </a:r>
                      <a:r>
                        <a:rPr lang="tr-TR" sz="1200" spc="15" dirty="0">
                          <a:latin typeface="+mn-lt"/>
                          <a:ea typeface="Times New Roman"/>
                          <a:cs typeface="Times New Roman"/>
                        </a:rPr>
                        <a:t> </a:t>
                      </a:r>
                      <a:r>
                        <a:rPr lang="tr-TR" sz="1200" dirty="0">
                          <a:latin typeface="+mn-lt"/>
                          <a:ea typeface="Times New Roman"/>
                          <a:cs typeface="Times New Roman"/>
                        </a:rPr>
                        <a:t>K</a:t>
                      </a:r>
                      <a:r>
                        <a:rPr lang="tr-TR" sz="1200" spc="-10" dirty="0">
                          <a:latin typeface="+mn-lt"/>
                          <a:ea typeface="Times New Roman"/>
                          <a:cs typeface="Times New Roman"/>
                        </a:rPr>
                        <a:t>i</a:t>
                      </a:r>
                      <a:r>
                        <a:rPr lang="tr-TR" sz="1200"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45" dirty="0">
                          <a:latin typeface="+mn-lt"/>
                          <a:ea typeface="Times New Roman"/>
                          <a:cs typeface="Times New Roman"/>
                        </a:rPr>
                        <a:t>İ</a:t>
                      </a:r>
                      <a:r>
                        <a:rPr lang="tr-TR" sz="1200" dirty="0">
                          <a:latin typeface="+mn-lt"/>
                          <a:ea typeface="Times New Roman"/>
                          <a:cs typeface="Times New Roman"/>
                        </a:rPr>
                        <a:t>nde</a:t>
                      </a:r>
                      <a:r>
                        <a:rPr lang="tr-TR" sz="1200" spc="-10" dirty="0">
                          <a:latin typeface="+mn-lt"/>
                          <a:ea typeface="Times New Roman"/>
                          <a:cs typeface="Times New Roman"/>
                        </a:rPr>
                        <a:t>k</a:t>
                      </a:r>
                      <a:r>
                        <a:rPr lang="tr-TR" sz="1200" dirty="0">
                          <a:latin typeface="+mn-lt"/>
                          <a:ea typeface="Times New Roman"/>
                          <a:cs typeface="Times New Roman"/>
                        </a:rPr>
                        <a:t>si</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73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7886">
                <a:tc>
                  <a:txBody>
                    <a:bodyPr/>
                    <a:lstStyle/>
                    <a:p>
                      <a:pPr marL="144000" algn="l">
                        <a:lnSpc>
                          <a:spcPts val="1230"/>
                        </a:lnSpc>
                        <a:spcBef>
                          <a:spcPts val="0"/>
                        </a:spcBef>
                        <a:spcAft>
                          <a:spcPts val="0"/>
                        </a:spcAft>
                      </a:pPr>
                      <a:r>
                        <a:rPr lang="tr-TR" sz="1200" spc="5" dirty="0">
                          <a:latin typeface="+mn-lt"/>
                          <a:ea typeface="Times New Roman"/>
                          <a:cs typeface="Times New Roman"/>
                        </a:rPr>
                        <a:t>K</a:t>
                      </a:r>
                      <a:r>
                        <a:rPr lang="tr-TR" sz="1200" dirty="0">
                          <a:latin typeface="+mn-lt"/>
                          <a:ea typeface="Times New Roman"/>
                          <a:cs typeface="Times New Roman"/>
                        </a:rPr>
                        <a:t>an</a:t>
                      </a:r>
                      <a:r>
                        <a:rPr lang="tr-TR" sz="1200" spc="-10" dirty="0">
                          <a:latin typeface="+mn-lt"/>
                          <a:ea typeface="Times New Roman"/>
                          <a:cs typeface="Times New Roman"/>
                        </a:rPr>
                        <a:t> </a:t>
                      </a:r>
                      <a:r>
                        <a:rPr lang="tr-TR" sz="1200" dirty="0">
                          <a:latin typeface="+mn-lt"/>
                          <a:ea typeface="Times New Roman"/>
                          <a:cs typeface="Times New Roman"/>
                        </a:rPr>
                        <a:t>ba</a:t>
                      </a:r>
                      <a:r>
                        <a:rPr lang="tr-TR" sz="1200" spc="-10" dirty="0">
                          <a:latin typeface="+mn-lt"/>
                          <a:ea typeface="Times New Roman"/>
                          <a:cs typeface="Times New Roman"/>
                        </a:rPr>
                        <a:t>s</a:t>
                      </a:r>
                      <a:r>
                        <a:rPr lang="tr-TR" sz="1200" dirty="0">
                          <a:latin typeface="+mn-lt"/>
                          <a:ea typeface="Times New Roman"/>
                          <a:cs typeface="Times New Roman"/>
                        </a:rPr>
                        <a:t>ın</a:t>
                      </a:r>
                      <a:r>
                        <a:rPr lang="tr-TR" sz="1200" spc="-10" dirty="0">
                          <a:latin typeface="+mn-lt"/>
                          <a:ea typeface="Times New Roman"/>
                          <a:cs typeface="Times New Roman"/>
                        </a:rPr>
                        <a:t>c</a:t>
                      </a:r>
                      <a:r>
                        <a:rPr lang="tr-TR" sz="1200" dirty="0">
                          <a:latin typeface="+mn-lt"/>
                          <a:ea typeface="Times New Roman"/>
                          <a:cs typeface="Times New Roman"/>
                        </a:rPr>
                        <a:t>ı</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73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886">
                <a:tc>
                  <a:txBody>
                    <a:bodyPr/>
                    <a:lstStyle/>
                    <a:p>
                      <a:pPr marL="144000" marR="64135" algn="l">
                        <a:lnSpc>
                          <a:spcPts val="1230"/>
                        </a:lnSpc>
                        <a:spcBef>
                          <a:spcPts val="0"/>
                        </a:spcBef>
                        <a:spcAft>
                          <a:spcPts val="0"/>
                        </a:spcAft>
                      </a:pPr>
                      <a:r>
                        <a:rPr lang="tr-TR" sz="1200" spc="-35" dirty="0">
                          <a:latin typeface="+mn-lt"/>
                          <a:ea typeface="Times New Roman"/>
                          <a:cs typeface="Times New Roman"/>
                        </a:rPr>
                        <a:t>İ</a:t>
                      </a:r>
                      <a:r>
                        <a:rPr lang="tr-TR" sz="1200" dirty="0">
                          <a:latin typeface="+mn-lt"/>
                          <a:ea typeface="Times New Roman"/>
                          <a:cs typeface="Times New Roman"/>
                        </a:rPr>
                        <a:t>Ş</a:t>
                      </a:r>
                      <a:r>
                        <a:rPr lang="tr-TR" sz="1200" spc="5" dirty="0">
                          <a:latin typeface="+mn-lt"/>
                          <a:ea typeface="Times New Roman"/>
                          <a:cs typeface="Times New Roman"/>
                        </a:rPr>
                        <a:t>i</a:t>
                      </a:r>
                      <a:r>
                        <a:rPr lang="tr-TR" sz="1200" dirty="0">
                          <a:latin typeface="+mn-lt"/>
                          <a:ea typeface="Times New Roman"/>
                          <a:cs typeface="Times New Roman"/>
                        </a:rPr>
                        <a:t>t</a:t>
                      </a:r>
                      <a:r>
                        <a:rPr lang="tr-TR" sz="1200" spc="-15" dirty="0">
                          <a:latin typeface="+mn-lt"/>
                          <a:ea typeface="Times New Roman"/>
                          <a:cs typeface="Times New Roman"/>
                        </a:rPr>
                        <a:t>m</a:t>
                      </a:r>
                      <a:r>
                        <a:rPr lang="tr-TR" sz="1200" dirty="0">
                          <a:latin typeface="+mn-lt"/>
                          <a:ea typeface="Times New Roman"/>
                          <a:cs typeface="Times New Roman"/>
                        </a:rPr>
                        <a:t>e</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700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637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891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827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827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954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954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954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700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7886">
                <a:tc>
                  <a:txBody>
                    <a:bodyPr/>
                    <a:lstStyle/>
                    <a:p>
                      <a:pPr marL="144000" marR="64135" algn="l">
                        <a:lnSpc>
                          <a:spcPts val="1230"/>
                        </a:lnSpc>
                        <a:spcBef>
                          <a:spcPts val="0"/>
                        </a:spcBef>
                        <a:spcAft>
                          <a:spcPts val="0"/>
                        </a:spcAft>
                      </a:pPr>
                      <a:r>
                        <a:rPr lang="tr-TR" sz="1200" spc="-10" dirty="0">
                          <a:latin typeface="+mn-lt"/>
                          <a:ea typeface="Times New Roman"/>
                          <a:cs typeface="Times New Roman"/>
                        </a:rPr>
                        <a:t>G</a:t>
                      </a:r>
                      <a:r>
                        <a:rPr lang="tr-TR" sz="1200" dirty="0">
                          <a:latin typeface="+mn-lt"/>
                          <a:ea typeface="Times New Roman"/>
                          <a:cs typeface="Times New Roman"/>
                        </a:rPr>
                        <a:t>ör</a:t>
                      </a:r>
                      <a:r>
                        <a:rPr lang="tr-TR" sz="1200" spc="-20" dirty="0">
                          <a:latin typeface="+mn-lt"/>
                          <a:ea typeface="Times New Roman"/>
                          <a:cs typeface="Times New Roman"/>
                        </a:rPr>
                        <a:t>m</a:t>
                      </a:r>
                      <a:r>
                        <a:rPr lang="tr-TR" sz="1200" dirty="0">
                          <a:latin typeface="+mn-lt"/>
                          <a:ea typeface="Times New Roman"/>
                          <a:cs typeface="Times New Roman"/>
                        </a:rPr>
                        <a:t>e</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637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891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827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827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954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954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954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700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886">
                <a:tc>
                  <a:txBody>
                    <a:bodyPr/>
                    <a:lstStyle/>
                    <a:p>
                      <a:pPr marL="144000" algn="l">
                        <a:lnSpc>
                          <a:spcPts val="1240"/>
                        </a:lnSpc>
                        <a:spcBef>
                          <a:spcPts val="0"/>
                        </a:spcBef>
                        <a:spcAft>
                          <a:spcPts val="0"/>
                        </a:spcAft>
                      </a:pPr>
                      <a:r>
                        <a:rPr lang="tr-TR" sz="1200" spc="-10" dirty="0">
                          <a:latin typeface="+mn-lt"/>
                          <a:ea typeface="Times New Roman"/>
                          <a:cs typeface="Times New Roman"/>
                        </a:rPr>
                        <a:t>G</a:t>
                      </a:r>
                      <a:r>
                        <a:rPr lang="tr-TR" sz="1200" dirty="0">
                          <a:latin typeface="+mn-lt"/>
                          <a:ea typeface="Times New Roman"/>
                          <a:cs typeface="Times New Roman"/>
                        </a:rPr>
                        <a:t>eli</a:t>
                      </a:r>
                      <a:r>
                        <a:rPr lang="tr-TR" sz="1200" spc="-20" dirty="0">
                          <a:latin typeface="+mn-lt"/>
                          <a:ea typeface="Times New Roman"/>
                          <a:cs typeface="Times New Roman"/>
                        </a:rPr>
                        <a:t>ş</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sel</a:t>
                      </a:r>
                      <a:r>
                        <a:rPr lang="tr-TR" sz="1200" spc="235" dirty="0">
                          <a:latin typeface="+mn-lt"/>
                          <a:ea typeface="Times New Roman"/>
                          <a:cs typeface="Times New Roman"/>
                        </a:rPr>
                        <a:t> </a:t>
                      </a:r>
                      <a:r>
                        <a:rPr lang="tr-TR" sz="1200" dirty="0">
                          <a:latin typeface="+mn-lt"/>
                          <a:ea typeface="Times New Roman"/>
                          <a:cs typeface="Times New Roman"/>
                        </a:rPr>
                        <a:t>de</a:t>
                      </a:r>
                      <a:r>
                        <a:rPr lang="tr-TR" sz="1200" spc="-10" dirty="0">
                          <a:latin typeface="+mn-lt"/>
                          <a:ea typeface="Times New Roman"/>
                          <a:cs typeface="Times New Roman"/>
                        </a:rPr>
                        <a:t>ğ</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a:t>
                      </a:r>
                      <a:r>
                        <a:rPr lang="tr-TR" sz="1200" spc="-10" dirty="0">
                          <a:latin typeface="+mn-lt"/>
                          <a:ea typeface="Times New Roman"/>
                          <a:cs typeface="Times New Roman"/>
                        </a:rPr>
                        <a:t>n</a:t>
                      </a:r>
                      <a:r>
                        <a:rPr lang="tr-TR" sz="1200" dirty="0">
                          <a:latin typeface="+mn-lt"/>
                          <a:ea typeface="Times New Roman"/>
                          <a:cs typeface="Times New Roman"/>
                        </a:rPr>
                        <a:t>d</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20" dirty="0">
                          <a:latin typeface="+mn-lt"/>
                          <a:ea typeface="Times New Roman"/>
                          <a:cs typeface="Times New Roman"/>
                        </a:rPr>
                        <a:t>m</a:t>
                      </a:r>
                      <a:r>
                        <a:rPr lang="tr-TR" sz="1200" dirty="0">
                          <a:latin typeface="+mn-lt"/>
                          <a:ea typeface="Times New Roman"/>
                          <a:cs typeface="Times New Roman"/>
                        </a:rPr>
                        <a:t>e</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1925"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383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383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735"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1925" algn="ctr">
                        <a:lnSpc>
                          <a:spcPts val="124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82744">
                <a:tc>
                  <a:txBody>
                    <a:bodyPr/>
                    <a:lstStyle/>
                    <a:p>
                      <a:pPr marL="144000" algn="l">
                        <a:lnSpc>
                          <a:spcPts val="1230"/>
                        </a:lnSpc>
                        <a:spcBef>
                          <a:spcPts val="0"/>
                        </a:spcBef>
                        <a:spcAft>
                          <a:spcPts val="0"/>
                        </a:spcAft>
                      </a:pPr>
                      <a:r>
                        <a:rPr lang="tr-TR" sz="1200" dirty="0">
                          <a:latin typeface="+mn-lt"/>
                          <a:ea typeface="Times New Roman"/>
                          <a:cs typeface="Times New Roman"/>
                        </a:rPr>
                        <a:t>Sos</a:t>
                      </a:r>
                      <a:r>
                        <a:rPr lang="tr-TR" sz="1200" spc="-15" dirty="0">
                          <a:latin typeface="+mn-lt"/>
                          <a:ea typeface="Times New Roman"/>
                          <a:cs typeface="Times New Roman"/>
                        </a:rPr>
                        <a:t>y</a:t>
                      </a:r>
                      <a:r>
                        <a:rPr lang="tr-TR" sz="1200" dirty="0">
                          <a:latin typeface="+mn-lt"/>
                          <a:ea typeface="Times New Roman"/>
                          <a:cs typeface="Times New Roman"/>
                        </a:rPr>
                        <a:t>al</a:t>
                      </a:r>
                      <a:r>
                        <a:rPr lang="tr-TR" sz="1200" spc="65" dirty="0">
                          <a:latin typeface="+mn-lt"/>
                          <a:ea typeface="Times New Roman"/>
                          <a:cs typeface="Times New Roman"/>
                        </a:rPr>
                        <a:t> </a:t>
                      </a:r>
                      <a:r>
                        <a:rPr lang="tr-TR" sz="1200" dirty="0" smtClean="0">
                          <a:latin typeface="+mn-lt"/>
                          <a:ea typeface="Times New Roman"/>
                          <a:cs typeface="Times New Roman"/>
                        </a:rPr>
                        <a:t>da</a:t>
                      </a:r>
                      <a:r>
                        <a:rPr lang="tr-TR" sz="1200" spc="-10" dirty="0" smtClean="0">
                          <a:latin typeface="+mn-lt"/>
                          <a:ea typeface="Times New Roman"/>
                          <a:cs typeface="Times New Roman"/>
                        </a:rPr>
                        <a:t>v</a:t>
                      </a:r>
                      <a:r>
                        <a:rPr lang="tr-TR" sz="1200" dirty="0" smtClean="0">
                          <a:latin typeface="+mn-lt"/>
                          <a:ea typeface="Times New Roman"/>
                          <a:cs typeface="Times New Roman"/>
                        </a:rPr>
                        <a:t>ra</a:t>
                      </a:r>
                      <a:r>
                        <a:rPr lang="tr-TR" sz="1200" spc="-10" dirty="0" smtClean="0">
                          <a:latin typeface="+mn-lt"/>
                          <a:ea typeface="Times New Roman"/>
                          <a:cs typeface="Times New Roman"/>
                        </a:rPr>
                        <a:t>n</a:t>
                      </a:r>
                      <a:r>
                        <a:rPr lang="tr-TR" sz="1200" dirty="0" smtClean="0">
                          <a:latin typeface="+mn-lt"/>
                          <a:ea typeface="Times New Roman"/>
                          <a:cs typeface="Times New Roman"/>
                        </a:rPr>
                        <a:t>ış</a:t>
                      </a:r>
                      <a:r>
                        <a:rPr lang="tr-TR" sz="1200" spc="-15" dirty="0" smtClean="0">
                          <a:latin typeface="+mn-lt"/>
                          <a:ea typeface="Times New Roman"/>
                          <a:cs typeface="Times New Roman"/>
                        </a:rPr>
                        <a:t>s</a:t>
                      </a:r>
                      <a:r>
                        <a:rPr lang="tr-TR" sz="1200" dirty="0" smtClean="0">
                          <a:latin typeface="+mn-lt"/>
                          <a:ea typeface="Times New Roman"/>
                          <a:cs typeface="Times New Roman"/>
                        </a:rPr>
                        <a:t>al</a:t>
                      </a:r>
                      <a:r>
                        <a:rPr lang="tr-TR" sz="1200" baseline="0" dirty="0" smtClean="0">
                          <a:latin typeface="+mn-lt"/>
                          <a:ea typeface="Times New Roman"/>
                          <a:cs typeface="Times New Roman"/>
                        </a:rPr>
                        <a:t> </a:t>
                      </a:r>
                      <a:r>
                        <a:rPr lang="tr-TR" sz="1200" dirty="0" smtClean="0">
                          <a:latin typeface="+mn-lt"/>
                          <a:ea typeface="Times New Roman"/>
                          <a:cs typeface="Times New Roman"/>
                        </a:rPr>
                        <a:t>Değerlendirme</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1925"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383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383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10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10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10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10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886">
                <a:tc>
                  <a:txBody>
                    <a:bodyPr/>
                    <a:lstStyle/>
                    <a:p>
                      <a:pPr marL="144000" algn="l">
                        <a:lnSpc>
                          <a:spcPts val="1230"/>
                        </a:lnSpc>
                        <a:spcBef>
                          <a:spcPts val="0"/>
                        </a:spcBef>
                        <a:spcAft>
                          <a:spcPts val="0"/>
                        </a:spcAft>
                      </a:pPr>
                      <a:r>
                        <a:rPr lang="tr-TR" sz="1200" spc="-10" dirty="0">
                          <a:latin typeface="+mn-lt"/>
                          <a:ea typeface="Times New Roman"/>
                          <a:cs typeface="Times New Roman"/>
                        </a:rPr>
                        <a:t>H</a:t>
                      </a:r>
                      <a:r>
                        <a:rPr lang="tr-TR" sz="1200" dirty="0">
                          <a:latin typeface="+mn-lt"/>
                          <a:ea typeface="Times New Roman"/>
                          <a:cs typeface="Times New Roman"/>
                        </a:rPr>
                        <a:t>E</a:t>
                      </a:r>
                      <a:r>
                        <a:rPr lang="tr-TR" sz="1200" spc="-10" dirty="0">
                          <a:latin typeface="+mn-lt"/>
                          <a:ea typeface="Times New Roman"/>
                          <a:cs typeface="Times New Roman"/>
                        </a:rPr>
                        <a:t>AD</a:t>
                      </a:r>
                      <a:r>
                        <a:rPr lang="tr-TR" sz="1200" dirty="0">
                          <a:latin typeface="+mn-lt"/>
                          <a:ea typeface="Times New Roman"/>
                          <a:cs typeface="Times New Roman"/>
                        </a:rPr>
                        <a:t>S</a:t>
                      </a:r>
                      <a:r>
                        <a:rPr lang="tr-TR" sz="1200" spc="-5" dirty="0">
                          <a:latin typeface="+mn-lt"/>
                          <a:ea typeface="Times New Roman"/>
                          <a:cs typeface="Times New Roman"/>
                        </a:rPr>
                        <a:t>S</a:t>
                      </a:r>
                      <a:r>
                        <a:rPr lang="tr-TR" sz="1200" dirty="0">
                          <a:latin typeface="+mn-lt"/>
                          <a:ea typeface="Times New Roman"/>
                          <a:cs typeface="Times New Roman"/>
                        </a:rPr>
                        <a:t>S de</a:t>
                      </a:r>
                      <a:r>
                        <a:rPr lang="tr-TR" sz="1200" spc="-15" dirty="0">
                          <a:latin typeface="+mn-lt"/>
                          <a:ea typeface="Times New Roman"/>
                          <a:cs typeface="Times New Roman"/>
                        </a:rPr>
                        <a:t>ğ</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len</a:t>
                      </a:r>
                      <a:r>
                        <a:rPr lang="tr-TR" sz="1200" spc="-10" dirty="0">
                          <a:latin typeface="+mn-lt"/>
                          <a:ea typeface="Times New Roman"/>
                          <a:cs typeface="Times New Roman"/>
                        </a:rPr>
                        <a:t>d</a:t>
                      </a:r>
                      <a:r>
                        <a:rPr lang="tr-TR" sz="1200" dirty="0">
                          <a:latin typeface="+mn-lt"/>
                          <a:ea typeface="Times New Roman"/>
                          <a:cs typeface="Times New Roman"/>
                        </a:rPr>
                        <a:t>ir</a:t>
                      </a:r>
                      <a:r>
                        <a:rPr lang="tr-TR" sz="1200" spc="-20" dirty="0">
                          <a:latin typeface="+mn-lt"/>
                          <a:ea typeface="Times New Roman"/>
                          <a:cs typeface="Times New Roman"/>
                        </a:rPr>
                        <a:t>m</a:t>
                      </a:r>
                      <a:r>
                        <a:rPr lang="tr-TR" sz="1200" dirty="0">
                          <a:latin typeface="+mn-lt"/>
                          <a:ea typeface="Times New Roman"/>
                          <a:cs typeface="Times New Roman"/>
                        </a:rPr>
                        <a:t>esi</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73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7886">
                <a:tc>
                  <a:txBody>
                    <a:bodyPr/>
                    <a:lstStyle/>
                    <a:p>
                      <a:pPr marL="144000" algn="l">
                        <a:lnSpc>
                          <a:spcPts val="1230"/>
                        </a:lnSpc>
                        <a:spcBef>
                          <a:spcPts val="0"/>
                        </a:spcBef>
                        <a:spcAft>
                          <a:spcPts val="0"/>
                        </a:spcAft>
                      </a:pPr>
                      <a:r>
                        <a:rPr lang="tr-TR" sz="1200" dirty="0">
                          <a:latin typeface="+mn-lt"/>
                          <a:ea typeface="Times New Roman"/>
                          <a:cs typeface="Times New Roman"/>
                        </a:rPr>
                        <a:t>Fi</a:t>
                      </a:r>
                      <a:r>
                        <a:rPr lang="tr-TR" sz="1200" spc="-10" dirty="0">
                          <a:latin typeface="+mn-lt"/>
                          <a:ea typeface="Times New Roman"/>
                          <a:cs typeface="Times New Roman"/>
                        </a:rPr>
                        <a:t>z</a:t>
                      </a:r>
                      <a:r>
                        <a:rPr lang="tr-TR" sz="1200" dirty="0">
                          <a:latin typeface="+mn-lt"/>
                          <a:ea typeface="Times New Roman"/>
                          <a:cs typeface="Times New Roman"/>
                        </a:rPr>
                        <a:t>ik</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ua</a:t>
                      </a:r>
                      <a:r>
                        <a:rPr lang="tr-TR" sz="1200" spc="-10" dirty="0">
                          <a:latin typeface="+mn-lt"/>
                          <a:ea typeface="Times New Roman"/>
                          <a:cs typeface="Times New Roman"/>
                        </a:rPr>
                        <a:t>y</a:t>
                      </a:r>
                      <a:r>
                        <a:rPr lang="tr-TR" sz="1200" dirty="0">
                          <a:latin typeface="+mn-lt"/>
                          <a:ea typeface="Times New Roman"/>
                          <a:cs typeface="Times New Roman"/>
                        </a:rPr>
                        <a:t>ene</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73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886">
                <a:tc>
                  <a:txBody>
                    <a:bodyPr/>
                    <a:lstStyle/>
                    <a:p>
                      <a:pPr marL="144000" algn="l">
                        <a:lnSpc>
                          <a:spcPts val="1230"/>
                        </a:lnSpc>
                        <a:spcBef>
                          <a:spcPts val="0"/>
                        </a:spcBef>
                        <a:spcAft>
                          <a:spcPts val="0"/>
                        </a:spcAft>
                      </a:pPr>
                      <a:r>
                        <a:rPr lang="tr-TR" sz="1200" spc="-5" dirty="0">
                          <a:latin typeface="+mn-lt"/>
                          <a:ea typeface="Times New Roman"/>
                          <a:cs typeface="Times New Roman"/>
                        </a:rPr>
                        <a:t>B</a:t>
                      </a:r>
                      <a:r>
                        <a:rPr lang="tr-TR" sz="1200" dirty="0">
                          <a:latin typeface="+mn-lt"/>
                          <a:ea typeface="Times New Roman"/>
                          <a:cs typeface="Times New Roman"/>
                        </a:rPr>
                        <a:t>a</a:t>
                      </a:r>
                      <a:r>
                        <a:rPr lang="tr-TR" sz="1200" spc="-10" dirty="0">
                          <a:latin typeface="+mn-lt"/>
                          <a:ea typeface="Times New Roman"/>
                          <a:cs typeface="Times New Roman"/>
                        </a:rPr>
                        <a:t>ğ</a:t>
                      </a:r>
                      <a:r>
                        <a:rPr lang="tr-TR" sz="1200" dirty="0">
                          <a:latin typeface="+mn-lt"/>
                          <a:ea typeface="Times New Roman"/>
                          <a:cs typeface="Times New Roman"/>
                        </a:rPr>
                        <a:t>ış</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20" dirty="0">
                          <a:latin typeface="+mn-lt"/>
                          <a:ea typeface="Times New Roman"/>
                          <a:cs typeface="Times New Roman"/>
                        </a:rPr>
                        <a:t>m</a:t>
                      </a:r>
                      <a:r>
                        <a:rPr lang="tr-TR" sz="1200" dirty="0">
                          <a:latin typeface="+mn-lt"/>
                          <a:ea typeface="Times New Roman"/>
                          <a:cs typeface="Times New Roman"/>
                        </a:rPr>
                        <a:t>a</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700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637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891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827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827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954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954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700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82744">
                <a:tc>
                  <a:txBody>
                    <a:bodyPr/>
                    <a:lstStyle/>
                    <a:p>
                      <a:pPr marL="144000" algn="l">
                        <a:lnSpc>
                          <a:spcPts val="1240"/>
                        </a:lnSpc>
                        <a:spcBef>
                          <a:spcPts val="0"/>
                        </a:spcBef>
                        <a:spcAft>
                          <a:spcPts val="0"/>
                        </a:spcAft>
                      </a:pPr>
                      <a:r>
                        <a:rPr lang="tr-TR" sz="1200" spc="-10" dirty="0">
                          <a:latin typeface="+mn-lt"/>
                          <a:ea typeface="Times New Roman"/>
                          <a:cs typeface="Times New Roman"/>
                        </a:rPr>
                        <a:t>H</a:t>
                      </a:r>
                      <a:r>
                        <a:rPr lang="tr-TR" sz="1200" dirty="0">
                          <a:latin typeface="+mn-lt"/>
                          <a:ea typeface="Times New Roman"/>
                          <a:cs typeface="Times New Roman"/>
                        </a:rPr>
                        <a:t>ipe</a:t>
                      </a:r>
                      <a:r>
                        <a:rPr lang="tr-TR" sz="1200" spc="-10" dirty="0">
                          <a:latin typeface="+mn-lt"/>
                          <a:ea typeface="Times New Roman"/>
                          <a:cs typeface="Times New Roman"/>
                        </a:rPr>
                        <a:t>r</a:t>
                      </a:r>
                      <a:r>
                        <a:rPr lang="tr-TR" sz="1200" dirty="0">
                          <a:latin typeface="+mn-lt"/>
                          <a:ea typeface="Times New Roman"/>
                          <a:cs typeface="Times New Roman"/>
                        </a:rPr>
                        <a:t>li</a:t>
                      </a:r>
                      <a:r>
                        <a:rPr lang="tr-TR" sz="1200" spc="-15" dirty="0">
                          <a:latin typeface="+mn-lt"/>
                          <a:ea typeface="Times New Roman"/>
                          <a:cs typeface="Times New Roman"/>
                        </a:rPr>
                        <a:t>p</a:t>
                      </a:r>
                      <a:r>
                        <a:rPr lang="tr-TR" sz="1200" dirty="0">
                          <a:latin typeface="+mn-lt"/>
                          <a:ea typeface="Times New Roman"/>
                          <a:cs typeface="Times New Roman"/>
                        </a:rPr>
                        <a:t>ide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5" dirty="0">
                          <a:latin typeface="+mn-lt"/>
                          <a:ea typeface="Times New Roman"/>
                          <a:cs typeface="Times New Roman"/>
                        </a:rPr>
                        <a:t> </a:t>
                      </a:r>
                      <a:r>
                        <a:rPr lang="tr-TR" sz="1200" spc="-10" dirty="0" smtClean="0">
                          <a:latin typeface="+mn-lt"/>
                          <a:ea typeface="Times New Roman"/>
                          <a:cs typeface="Times New Roman"/>
                        </a:rPr>
                        <a:t>r</a:t>
                      </a:r>
                      <a:r>
                        <a:rPr lang="tr-TR" sz="1200" dirty="0" smtClean="0">
                          <a:latin typeface="+mn-lt"/>
                          <a:ea typeface="Times New Roman"/>
                          <a:cs typeface="Times New Roman"/>
                        </a:rPr>
                        <a:t>isk</a:t>
                      </a:r>
                      <a:r>
                        <a:rPr lang="tr-TR" sz="1200" baseline="0" dirty="0" smtClean="0">
                          <a:latin typeface="+mn-lt"/>
                          <a:ea typeface="Times New Roman"/>
                          <a:cs typeface="Times New Roman"/>
                        </a:rPr>
                        <a:t> </a:t>
                      </a:r>
                      <a:r>
                        <a:rPr lang="tr-TR" sz="1200" dirty="0" smtClean="0">
                          <a:latin typeface="+mn-lt"/>
                          <a:ea typeface="Times New Roman"/>
                          <a:cs typeface="Times New Roman"/>
                        </a:rPr>
                        <a:t>Değerlendirmesi</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1925"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383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383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10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10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10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10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100"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5735"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ts val="650"/>
                        </a:lnSpc>
                        <a:spcBef>
                          <a:spcPts val="0"/>
                        </a:spcBef>
                        <a:spcAft>
                          <a:spcPts val="0"/>
                        </a:spcAft>
                      </a:pPr>
                      <a:endParaRPr lang="tr-TR" sz="1200" dirty="0">
                        <a:latin typeface="+mn-lt"/>
                        <a:ea typeface="Calibri"/>
                        <a:cs typeface="Times New Roman"/>
                      </a:endParaRPr>
                    </a:p>
                    <a:p>
                      <a:pPr marL="72000" marR="161925" algn="ctr">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886">
                <a:tc>
                  <a:txBody>
                    <a:bodyPr/>
                    <a:lstStyle/>
                    <a:p>
                      <a:pPr marL="144000" algn="l">
                        <a:lnSpc>
                          <a:spcPts val="1230"/>
                        </a:lnSpc>
                        <a:spcBef>
                          <a:spcPts val="0"/>
                        </a:spcBef>
                        <a:spcAft>
                          <a:spcPts val="0"/>
                        </a:spcAft>
                      </a:pPr>
                      <a:r>
                        <a:rPr lang="tr-TR" sz="1200" spc="-10" dirty="0">
                          <a:latin typeface="+mn-lt"/>
                          <a:ea typeface="Times New Roman"/>
                          <a:cs typeface="Times New Roman"/>
                        </a:rPr>
                        <a:t>D</a:t>
                      </a:r>
                      <a:r>
                        <a:rPr lang="tr-TR" sz="1200" dirty="0">
                          <a:latin typeface="+mn-lt"/>
                          <a:ea typeface="Times New Roman"/>
                          <a:cs typeface="Times New Roman"/>
                        </a:rPr>
                        <a:t>iŞ</a:t>
                      </a:r>
                      <a:r>
                        <a:rPr lang="tr-TR" sz="1200" spc="145" dirty="0">
                          <a:latin typeface="+mn-lt"/>
                          <a:ea typeface="Times New Roman"/>
                          <a:cs typeface="Times New Roman"/>
                        </a:rPr>
                        <a:t> </a:t>
                      </a:r>
                      <a:r>
                        <a:rPr lang="tr-TR" sz="1200" dirty="0">
                          <a:latin typeface="+mn-lt"/>
                          <a:ea typeface="Times New Roman"/>
                          <a:cs typeface="Times New Roman"/>
                        </a:rPr>
                        <a:t>sa</a:t>
                      </a:r>
                      <a:r>
                        <a:rPr lang="tr-TR" sz="1200" spc="-10" dirty="0">
                          <a:latin typeface="+mn-lt"/>
                          <a:ea typeface="Times New Roman"/>
                          <a:cs typeface="Times New Roman"/>
                        </a:rPr>
                        <a:t>ğl</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573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7886">
                <a:tc>
                  <a:txBody>
                    <a:bodyPr/>
                    <a:lstStyle/>
                    <a:p>
                      <a:pPr marL="144000" algn="l">
                        <a:lnSpc>
                          <a:spcPts val="1230"/>
                        </a:lnSpc>
                        <a:spcBef>
                          <a:spcPts val="0"/>
                        </a:spcBef>
                        <a:spcAft>
                          <a:spcPts val="0"/>
                        </a:spcAft>
                      </a:pPr>
                      <a:r>
                        <a:rPr lang="tr-TR" sz="1200" spc="-10" dirty="0">
                          <a:latin typeface="+mn-lt"/>
                          <a:ea typeface="Times New Roman"/>
                          <a:cs typeface="Times New Roman"/>
                        </a:rPr>
                        <a:t>D</a:t>
                      </a:r>
                      <a:r>
                        <a:rPr lang="tr-TR" sz="1200" dirty="0">
                          <a:latin typeface="+mn-lt"/>
                          <a:ea typeface="Times New Roman"/>
                          <a:cs typeface="Times New Roman"/>
                        </a:rPr>
                        <a:t>anış</a:t>
                      </a:r>
                      <a:r>
                        <a:rPr lang="tr-TR" sz="1200" spc="-25" dirty="0">
                          <a:latin typeface="+mn-lt"/>
                          <a:ea typeface="Times New Roman"/>
                          <a:cs typeface="Times New Roman"/>
                        </a:rPr>
                        <a:t>m</a:t>
                      </a:r>
                      <a:r>
                        <a:rPr lang="tr-TR" sz="1200" dirty="0">
                          <a:latin typeface="+mn-lt"/>
                          <a:ea typeface="Times New Roman"/>
                          <a:cs typeface="Times New Roman"/>
                        </a:rPr>
                        <a:t>anlık</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383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100"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573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161925" algn="ctr">
                        <a:lnSpc>
                          <a:spcPts val="1230"/>
                        </a:lnSpc>
                        <a:spcBef>
                          <a:spcPts val="0"/>
                        </a:spcBef>
                        <a:spcAft>
                          <a:spcPts val="0"/>
                        </a:spcAft>
                      </a:pP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886">
                <a:tc>
                  <a:txBody>
                    <a:bodyPr/>
                    <a:lstStyle/>
                    <a:p>
                      <a:pPr marL="144000" algn="l">
                        <a:lnSpc>
                          <a:spcPts val="1230"/>
                        </a:lnSpc>
                        <a:spcBef>
                          <a:spcPts val="0"/>
                        </a:spcBef>
                        <a:spcAft>
                          <a:spcPts val="0"/>
                        </a:spcAft>
                      </a:pPr>
                      <a:r>
                        <a:rPr lang="tr-TR" sz="1200" spc="-10" dirty="0">
                          <a:latin typeface="+mn-lt"/>
                          <a:ea typeface="Times New Roman"/>
                          <a:cs typeface="Times New Roman"/>
                        </a:rPr>
                        <a:t>B</a:t>
                      </a:r>
                      <a:r>
                        <a:rPr lang="tr-TR" sz="1200" dirty="0">
                          <a:latin typeface="+mn-lt"/>
                          <a:ea typeface="Times New Roman"/>
                          <a:cs typeface="Times New Roman"/>
                        </a:rPr>
                        <a:t>H/</a:t>
                      </a:r>
                      <a:r>
                        <a:rPr lang="tr-TR" sz="1200" spc="-10" dirty="0">
                          <a:latin typeface="+mn-lt"/>
                          <a:ea typeface="Times New Roman"/>
                          <a:cs typeface="Times New Roman"/>
                        </a:rPr>
                        <a:t>H</a:t>
                      </a:r>
                      <a:r>
                        <a:rPr lang="tr-TR" sz="1200" dirty="0">
                          <a:latin typeface="+mn-lt"/>
                          <a:ea typeface="Times New Roman"/>
                          <a:cs typeface="Times New Roman"/>
                        </a:rPr>
                        <a:t>ac </a:t>
                      </a:r>
                      <a:r>
                        <a:rPr lang="tr-TR" sz="1200" spc="-10" dirty="0">
                          <a:latin typeface="+mn-lt"/>
                          <a:ea typeface="Times New Roman"/>
                          <a:cs typeface="Times New Roman"/>
                        </a:rPr>
                        <a:t>ö</a:t>
                      </a:r>
                      <a:r>
                        <a:rPr lang="tr-TR" sz="1200" dirty="0">
                          <a:latin typeface="+mn-lt"/>
                          <a:ea typeface="Times New Roman"/>
                          <a:cs typeface="Times New Roman"/>
                        </a:rPr>
                        <a:t>lçü</a:t>
                      </a:r>
                      <a:r>
                        <a:rPr lang="tr-TR" sz="1200" spc="-20" dirty="0">
                          <a:latin typeface="+mn-lt"/>
                          <a:ea typeface="Times New Roman"/>
                          <a:cs typeface="Times New Roman"/>
                        </a:rPr>
                        <a:t>m</a:t>
                      </a:r>
                      <a:r>
                        <a:rPr lang="tr-TR" sz="1200" dirty="0">
                          <a:latin typeface="+mn-lt"/>
                          <a:ea typeface="Times New Roman"/>
                          <a:cs typeface="Times New Roman"/>
                        </a:rPr>
                        <a:t>ü</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lnSpc>
                          <a:spcPts val="1255"/>
                        </a:lnSpc>
                        <a:spcBef>
                          <a:spcPts val="0"/>
                        </a:spcBef>
                        <a:spcAft>
                          <a:spcPts val="0"/>
                        </a:spcAft>
                      </a:pPr>
                      <a:r>
                        <a:rPr lang="tr-TR" sz="1200" b="1"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spcBef>
                          <a:spcPts val="0"/>
                        </a:spcBef>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4465" algn="ctr">
                        <a:lnSpc>
                          <a:spcPts val="1255"/>
                        </a:lnSpc>
                        <a:spcBef>
                          <a:spcPts val="0"/>
                        </a:spcBef>
                        <a:spcAft>
                          <a:spcPts val="0"/>
                        </a:spcAft>
                      </a:pPr>
                      <a:r>
                        <a:rPr lang="tr-TR" sz="1200" b="1"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marR="164465" algn="ctr">
                        <a:lnSpc>
                          <a:spcPts val="1255"/>
                        </a:lnSpc>
                        <a:spcBef>
                          <a:spcPts val="0"/>
                        </a:spcBef>
                        <a:spcAft>
                          <a:spcPts val="0"/>
                        </a:spcAft>
                      </a:pPr>
                      <a:r>
                        <a:rPr lang="tr-TR" sz="1200" b="1"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72000" algn="ctr">
                        <a:lnSpc>
                          <a:spcPts val="1255"/>
                        </a:lnSpc>
                        <a:spcBef>
                          <a:spcPts val="0"/>
                        </a:spcBef>
                        <a:spcAft>
                          <a:spcPts val="0"/>
                        </a:spcAft>
                      </a:pPr>
                      <a:r>
                        <a:rPr lang="tr-TR" sz="1200" b="1"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26625" name="Rectangle 1"/>
          <p:cNvSpPr>
            <a:spLocks noChangeArrowheads="1"/>
          </p:cNvSpPr>
          <p:nvPr/>
        </p:nvSpPr>
        <p:spPr bwMode="auto">
          <a:xfrm>
            <a:off x="838622" y="5551242"/>
            <a:ext cx="9073008" cy="1046110"/>
          </a:xfrm>
          <a:prstGeom prst="rect">
            <a:avLst/>
          </a:prstGeom>
          <a:noFill/>
          <a:ln w="9525">
            <a:noFill/>
            <a:miter lim="800000"/>
            <a:headEnd/>
            <a:tailEnd/>
          </a:ln>
          <a:effectLst/>
        </p:spPr>
        <p:txBody>
          <a:bodyPr vert="horz" wrap="square" lIns="363423" tIns="30153"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3538" algn="l"/>
              </a:tabLst>
            </a:pPr>
            <a:r>
              <a:rPr kumimoji="0" lang="tr-TR" sz="1100" b="0" i="0" u="none" strike="noStrike" cap="none" normalizeH="0" baseline="0" dirty="0" smtClean="0">
                <a:ln>
                  <a:noFill/>
                </a:ln>
                <a:solidFill>
                  <a:schemeClr val="tx1"/>
                </a:solidFill>
                <a:effectLst/>
                <a:latin typeface="+mn-lt"/>
                <a:ea typeface="Times New Roman" pitchFamily="18" charset="0"/>
                <a:cs typeface="Times New Roman" pitchFamily="18" charset="0"/>
              </a:rPr>
              <a:t>+Mutlaka yapılacak</a:t>
            </a:r>
            <a:endParaRPr kumimoji="0" lang="tr-TR"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3538" algn="l"/>
              </a:tabLst>
            </a:pPr>
            <a:r>
              <a:rPr kumimoji="0" lang="tr-TR" sz="1100" b="0" i="0" u="none" strike="noStrike" cap="none" normalizeH="0" baseline="0" dirty="0" smtClean="0">
                <a:ln>
                  <a:noFill/>
                </a:ln>
                <a:solidFill>
                  <a:schemeClr val="tx1"/>
                </a:solidFill>
                <a:effectLst/>
                <a:latin typeface="+mn-lt"/>
                <a:ea typeface="Times New Roman" pitchFamily="18" charset="0"/>
                <a:cs typeface="Times New Roman" pitchFamily="18" charset="0"/>
              </a:rPr>
              <a:t>*Değerlendirme sonucunda gerekirse yapılacak</a:t>
            </a:r>
            <a:endParaRPr kumimoji="0" lang="en-US" sz="1100" b="1"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538" algn="l"/>
              </a:tabLst>
            </a:pPr>
            <a:r>
              <a:rPr kumimoji="0" lang="tr-TR" sz="1100" b="1" i="0" u="none" strike="noStrike" cap="none" normalizeH="0" baseline="0" dirty="0" smtClean="0">
                <a:ln>
                  <a:noFill/>
                </a:ln>
                <a:solidFill>
                  <a:schemeClr val="tx1"/>
                </a:solidFill>
                <a:effectLst/>
                <a:latin typeface="+mn-lt"/>
                <a:ea typeface="Times New Roman" pitchFamily="18" charset="0"/>
                <a:cs typeface="Times New Roman" pitchFamily="18" charset="0"/>
              </a:rPr>
              <a:t>Aile hekimleri, çocuk ve ergen izlemlerinin tamamından sorumludur.</a:t>
            </a:r>
            <a:endParaRPr kumimoji="0" lang="en-US" sz="1100" b="1"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538" algn="l"/>
              </a:tabLst>
            </a:pPr>
            <a:r>
              <a:rPr kumimoji="0" lang="tr-TR" sz="1100" b="1" i="0" u="none" strike="noStrike" cap="none" normalizeH="0" baseline="0" dirty="0" smtClean="0">
                <a:ln>
                  <a:noFill/>
                </a:ln>
                <a:solidFill>
                  <a:schemeClr val="tx1"/>
                </a:solidFill>
                <a:effectLst/>
                <a:latin typeface="+mn-lt"/>
                <a:ea typeface="Times New Roman" pitchFamily="18" charset="0"/>
                <a:cs typeface="Times New Roman" pitchFamily="18" charset="0"/>
              </a:rPr>
              <a:t>Çocuk ve ergen izlemlerinin her yıl yapılması gerekmektedir.</a:t>
            </a:r>
            <a:endParaRPr kumimoji="0" lang="tr-TR"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538" algn="l"/>
              </a:tabLst>
            </a:pPr>
            <a:r>
              <a:rPr kumimoji="0" lang="tr-TR" sz="1100" b="1" i="0" u="none" strike="noStrike" cap="none" normalizeH="0" baseline="0" dirty="0" smtClean="0">
                <a:ln>
                  <a:noFill/>
                </a:ln>
                <a:solidFill>
                  <a:schemeClr val="tx1"/>
                </a:solidFill>
                <a:effectLst/>
                <a:latin typeface="+mn-lt"/>
                <a:ea typeface="Times New Roman" pitchFamily="18" charset="0"/>
                <a:cs typeface="Times New Roman" pitchFamily="18" charset="0"/>
              </a:rPr>
              <a:t>Bununla birlikte tabloda yer alan BH/Hac ölçümünün (gerekli durumlar dışında) belirtilen yaş aralıklarında 1’er kez yapılması yeterlidir.</a:t>
            </a:r>
            <a:endParaRPr kumimoji="0" lang="tr-TR" sz="1100" b="1"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3538" algn="l"/>
              </a:tabLst>
            </a:pPr>
            <a:r>
              <a:rPr kumimoji="0" lang="tr-TR" sz="1100" b="1" i="0" u="none" strike="noStrike" cap="none" normalizeH="0" baseline="0" dirty="0" smtClean="0">
                <a:ln>
                  <a:noFill/>
                </a:ln>
                <a:solidFill>
                  <a:schemeClr val="tx1"/>
                </a:solidFill>
                <a:effectLst/>
                <a:latin typeface="+mn-lt"/>
                <a:ea typeface="Times New Roman" pitchFamily="18" charset="0"/>
                <a:cs typeface="Arial" pitchFamily="34" charset="0"/>
              </a:rPr>
              <a:t>Kaynak: Bebek, Çocuk, Ergen İzlem Protokolleri </a:t>
            </a:r>
            <a:endParaRPr kumimoji="0" lang="tr-TR" sz="1100" b="0" i="0" u="none" strike="noStrike" cap="none" normalizeH="0" baseline="0" dirty="0" smtClean="0">
              <a:ln>
                <a:noFill/>
              </a:ln>
              <a:solidFill>
                <a:schemeClr val="tx1"/>
              </a:solidFill>
              <a:effectLst/>
              <a:latin typeface="+mn-lt"/>
              <a:cs typeface="Arial" pitchFamily="34" charset="0"/>
            </a:endParaRPr>
          </a:p>
        </p:txBody>
      </p:sp>
      <p:sp>
        <p:nvSpPr>
          <p:cNvPr id="7" name="6 Dikdörtgen"/>
          <p:cNvSpPr/>
          <p:nvPr/>
        </p:nvSpPr>
        <p:spPr>
          <a:xfrm>
            <a:off x="5519142" y="5589240"/>
            <a:ext cx="6092825" cy="523220"/>
          </a:xfrm>
          <a:prstGeom prst="rect">
            <a:avLst/>
          </a:prstGeom>
        </p:spPr>
        <p:txBody>
          <a:bodyPr>
            <a:spAutoFit/>
          </a:bodyPr>
          <a:lstStyle/>
          <a:p>
            <a:r>
              <a:rPr lang="tr-TR" sz="1400" b="1" u="heavy" dirty="0" smtClean="0">
                <a:latin typeface="+mn-lt"/>
                <a:hlinkClick r:id="rId2"/>
              </a:rPr>
              <a:t>http://cocukergen.thsk.saglik.gov.tr/Dosya/Dokumanlar/Kitaplar/b_c_e_i_p/bebek_cocuk_erg</a:t>
            </a:r>
            <a:r>
              <a:rPr lang="en-US" sz="1400" b="1" dirty="0" smtClean="0">
                <a:latin typeface="+mn-lt"/>
              </a:rPr>
              <a:t> </a:t>
            </a:r>
            <a:r>
              <a:rPr lang="tr-TR" sz="1400" b="1" u="heavy" dirty="0" smtClean="0">
                <a:latin typeface="+mn-lt"/>
                <a:hlinkClick r:id="rId2"/>
              </a:rPr>
              <a:t>en_izlem_protokolleri.pof</a:t>
            </a:r>
            <a:endParaRPr lang="tr-TR" sz="1400" dirty="0">
              <a:latin typeface="+mn-lt"/>
            </a:endParaRPr>
          </a:p>
        </p:txBody>
      </p:sp>
      <p:sp>
        <p:nvSpPr>
          <p:cNvPr id="8"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600" b="1" dirty="0" smtClean="0">
              <a:ln w="11430"/>
              <a:solidFill>
                <a:schemeClr val="bg1"/>
              </a:solidFill>
              <a:latin typeface="+mj-lt"/>
              <a:ea typeface="+mj-ea"/>
              <a:cs typeface="+mj-cs"/>
            </a:endParaRPr>
          </a:p>
          <a:p>
            <a:pPr algn="ctr" defTabSz="1088502" fontAlgn="auto">
              <a:spcBef>
                <a:spcPts val="0"/>
              </a:spcBef>
              <a:spcAft>
                <a:spcPts val="0"/>
              </a:spcAft>
              <a:defRPr/>
            </a:pPr>
            <a:r>
              <a:rPr lang="tr-TR" sz="3600" b="1" dirty="0" smtClean="0">
                <a:ln w="11430"/>
                <a:solidFill>
                  <a:schemeClr val="bg1"/>
                </a:solidFill>
                <a:latin typeface="+mj-lt"/>
                <a:ea typeface="+mj-ea"/>
                <a:cs typeface="+mj-cs"/>
              </a:rPr>
              <a:t>Büyüme ve Gelişmenin İzlenmesi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38622" y="764704"/>
            <a:ext cx="5904656" cy="30777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1700" b="1" dirty="0" smtClean="0">
                <a:latin typeface="+mn-lt"/>
              </a:rPr>
              <a:t>FORM-1: ÖĞRENCİ MUAYENE/İZLEM BİLDİRİM FORMU (EK-3)</a:t>
            </a:r>
            <a:endParaRPr lang="tr-TR" sz="1700" b="1" dirty="0">
              <a:latin typeface="+mn-lt"/>
            </a:endParaRPr>
          </a:p>
        </p:txBody>
      </p:sp>
      <p:pic>
        <p:nvPicPr>
          <p:cNvPr id="41" name="40 Resim"/>
          <p:cNvPicPr/>
          <p:nvPr/>
        </p:nvPicPr>
        <p:blipFill>
          <a:blip r:embed="rId2" cstate="print"/>
          <a:srcRect/>
          <a:stretch>
            <a:fillRect/>
          </a:stretch>
        </p:blipFill>
        <p:spPr bwMode="auto">
          <a:xfrm>
            <a:off x="3142798" y="1124744"/>
            <a:ext cx="5760720" cy="5472608"/>
          </a:xfrm>
          <a:prstGeom prst="rect">
            <a:avLst/>
          </a:prstGeom>
          <a:noFill/>
          <a:ln w="9525">
            <a:solidFill>
              <a:schemeClr val="tx1"/>
            </a:solidFill>
            <a:miter lim="800000"/>
            <a:headEnd/>
            <a:tailEnd/>
          </a:ln>
        </p:spPr>
      </p:pic>
      <p:sp>
        <p:nvSpPr>
          <p:cNvPr id="5"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600" b="1" dirty="0" smtClean="0">
              <a:ln w="11430"/>
              <a:solidFill>
                <a:schemeClr val="bg1"/>
              </a:solidFill>
              <a:latin typeface="+mj-lt"/>
              <a:ea typeface="+mj-ea"/>
              <a:cs typeface="+mj-cs"/>
            </a:endParaRPr>
          </a:p>
          <a:p>
            <a:pPr algn="ctr" defTabSz="1088502" fontAlgn="auto">
              <a:spcBef>
                <a:spcPts val="0"/>
              </a:spcBef>
              <a:spcAft>
                <a:spcPts val="0"/>
              </a:spcAft>
              <a:defRPr/>
            </a:pPr>
            <a:r>
              <a:rPr lang="tr-TR" sz="3600" b="1" dirty="0" smtClean="0">
                <a:ln w="11430"/>
                <a:solidFill>
                  <a:schemeClr val="bg1"/>
                </a:solidFill>
                <a:latin typeface="+mj-lt"/>
                <a:ea typeface="+mj-ea"/>
                <a:cs typeface="+mj-cs"/>
              </a:rPr>
              <a:t>Büyüme ve Gelişmenin İzlenmesi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1054646" y="5036983"/>
            <a:ext cx="10657184" cy="1200329"/>
          </a:xfrm>
          <a:prstGeom prst="rect">
            <a:avLst/>
          </a:prstGeom>
        </p:spPr>
        <p:txBody>
          <a:bodyPr wrap="square">
            <a:spAutoFit/>
          </a:bodyPr>
          <a:lstStyle/>
          <a:p>
            <a:pPr algn="just"/>
            <a:r>
              <a:rPr lang="tr-TR" sz="2400" dirty="0" smtClean="0">
                <a:latin typeface="+mn-lt"/>
                <a:ea typeface="Verdana" pitchFamily="34" charset="0"/>
                <a:cs typeface="Arial" pitchFamily="34" charset="0"/>
              </a:rPr>
              <a:t>Koordinatörler İl genelindeki tüm okullarda ve toplum sağlığı merkezlerinde programın </a:t>
            </a:r>
            <a:r>
              <a:rPr lang="tr-TR" sz="2400" b="1" u="sng" dirty="0" smtClean="0">
                <a:latin typeface="+mn-lt"/>
                <a:ea typeface="Verdana" pitchFamily="34" charset="0"/>
                <a:cs typeface="Arial" pitchFamily="34" charset="0"/>
              </a:rPr>
              <a:t>koordinasyonu, bilgilendirmeleri ve gerekli önlemlerin</a:t>
            </a:r>
            <a:r>
              <a:rPr lang="tr-TR" sz="2400" b="1" dirty="0" smtClean="0">
                <a:latin typeface="+mn-lt"/>
                <a:ea typeface="Verdana" pitchFamily="34" charset="0"/>
                <a:cs typeface="Arial" pitchFamily="34" charset="0"/>
              </a:rPr>
              <a:t> </a:t>
            </a:r>
            <a:r>
              <a:rPr lang="tr-TR" sz="2400" dirty="0" smtClean="0">
                <a:latin typeface="+mn-lt"/>
                <a:ea typeface="Verdana" pitchFamily="34" charset="0"/>
                <a:cs typeface="Arial" pitchFamily="34" charset="0"/>
              </a:rPr>
              <a:t>alınmasını sağlamalıdır.</a:t>
            </a:r>
          </a:p>
        </p:txBody>
      </p:sp>
      <p:graphicFrame>
        <p:nvGraphicFramePr>
          <p:cNvPr id="6" name="5 Tablo"/>
          <p:cNvGraphicFramePr>
            <a:graphicFrameLocks noGrp="1"/>
          </p:cNvGraphicFramePr>
          <p:nvPr>
            <p:extLst>
              <p:ext uri="{D42A27DB-BD31-4B8C-83A1-F6EECF244321}">
                <p14:modId xmlns:p14="http://schemas.microsoft.com/office/powerpoint/2010/main" val="2908926435"/>
              </p:ext>
            </p:extLst>
          </p:nvPr>
        </p:nvGraphicFramePr>
        <p:xfrm>
          <a:off x="1054645" y="1052736"/>
          <a:ext cx="10873210" cy="3090644"/>
        </p:xfrm>
        <a:graphic>
          <a:graphicData uri="http://schemas.openxmlformats.org/drawingml/2006/table">
            <a:tbl>
              <a:tblPr/>
              <a:tblGrid>
                <a:gridCol w="1720055"/>
                <a:gridCol w="2003647"/>
                <a:gridCol w="1193689"/>
                <a:gridCol w="1692706"/>
                <a:gridCol w="2773633"/>
                <a:gridCol w="1489480"/>
              </a:tblGrid>
              <a:tr h="762078">
                <a:tc>
                  <a:txBody>
                    <a:bodyPr/>
                    <a:lstStyle/>
                    <a:p>
                      <a:pPr algn="ctr" fontAlgn="ctr"/>
                      <a:r>
                        <a:rPr lang="tr-TR" sz="1800" b="1" i="0" u="none" strike="noStrike" dirty="0" smtClean="0">
                          <a:solidFill>
                            <a:srgbClr val="000000"/>
                          </a:solidFill>
                          <a:latin typeface="Calibri"/>
                        </a:rPr>
                        <a:t>Kurumu</a:t>
                      </a:r>
                      <a:endParaRPr lang="tr-TR" sz="1800" b="1"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tr-TR" sz="1800" b="1" i="0" u="none" strike="noStrike" dirty="0">
                          <a:solidFill>
                            <a:srgbClr val="000000"/>
                          </a:solidFill>
                          <a:latin typeface="Calibri"/>
                        </a:rPr>
                        <a:t>Adı Soyadı </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tr-TR" sz="1800" b="1" i="0" u="none" strike="noStrike" dirty="0">
                          <a:solidFill>
                            <a:srgbClr val="000000"/>
                          </a:solidFill>
                          <a:latin typeface="Calibri"/>
                        </a:rPr>
                        <a:t>Ünvanı </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tr-TR" sz="1800" b="1" i="0" u="none" strike="noStrike" dirty="0">
                          <a:solidFill>
                            <a:srgbClr val="000000"/>
                          </a:solidFill>
                          <a:latin typeface="Calibri"/>
                        </a:rPr>
                        <a:t>Cep Telefonu  </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tr-TR" sz="1800" b="1" i="0" u="none" strike="noStrike" dirty="0">
                          <a:solidFill>
                            <a:srgbClr val="000000"/>
                          </a:solidFill>
                          <a:latin typeface="Calibri"/>
                        </a:rPr>
                        <a:t>E-Posta</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tr-TR" sz="1800" b="1" i="0" u="none" strike="noStrike" dirty="0">
                          <a:solidFill>
                            <a:srgbClr val="000000"/>
                          </a:solidFill>
                          <a:latin typeface="Calibri"/>
                        </a:rPr>
                        <a:t>İş Telefon </a:t>
                      </a:r>
                    </a:p>
                  </a:txBody>
                  <a:tcPr marL="6169" marR="6169" marT="61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4283">
                <a:tc>
                  <a:txBody>
                    <a:bodyPr/>
                    <a:lstStyle/>
                    <a:p>
                      <a:pPr algn="ctr" fontAlgn="ctr"/>
                      <a:r>
                        <a:rPr lang="tr-TR" sz="1800" b="0" i="0" u="none" strike="noStrike" dirty="0" smtClean="0">
                          <a:solidFill>
                            <a:srgbClr val="000000"/>
                          </a:solidFill>
                          <a:latin typeface="Calibri"/>
                        </a:rPr>
                        <a:t>İl Milli</a:t>
                      </a:r>
                      <a:r>
                        <a:rPr lang="tr-TR" sz="1800" b="0" i="0" u="none" strike="noStrike" baseline="0" dirty="0" smtClean="0">
                          <a:solidFill>
                            <a:srgbClr val="000000"/>
                          </a:solidFill>
                          <a:latin typeface="Calibri"/>
                        </a:rPr>
                        <a:t> Eğitim Müdürlüğü</a:t>
                      </a: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64283">
                <a:tc>
                  <a:txBody>
                    <a:bodyPr/>
                    <a:lstStyle/>
                    <a:p>
                      <a:pPr algn="ctr" fontAlgn="ctr"/>
                      <a:r>
                        <a:rPr lang="tr-TR" sz="1800" b="0" i="0" u="none" strike="noStrike" dirty="0" smtClean="0">
                          <a:solidFill>
                            <a:srgbClr val="000000"/>
                          </a:solidFill>
                          <a:latin typeface="Calibri"/>
                        </a:rPr>
                        <a:t>İl Halk Sağlığı Müdürlüğü</a:t>
                      </a: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latin typeface="Calibri"/>
                      </a:endParaRPr>
                    </a:p>
                  </a:txBody>
                  <a:tcPr marL="6169" marR="6169" marT="61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6 Dikdörtgen"/>
          <p:cNvSpPr/>
          <p:nvPr/>
        </p:nvSpPr>
        <p:spPr>
          <a:xfrm>
            <a:off x="1054646" y="4427820"/>
            <a:ext cx="10657184" cy="646331"/>
          </a:xfrm>
          <a:prstGeom prst="rect">
            <a:avLst/>
          </a:prstGeom>
        </p:spPr>
        <p:txBody>
          <a:bodyPr wrap="square">
            <a:spAutoFit/>
          </a:bodyPr>
          <a:lstStyle/>
          <a:p>
            <a:pPr algn="just"/>
            <a:r>
              <a:rPr lang="tr-TR" b="1" dirty="0" smtClean="0">
                <a:solidFill>
                  <a:srgbClr val="FF0000"/>
                </a:solidFill>
                <a:latin typeface="+mn-lt"/>
                <a:ea typeface="Verdana" pitchFamily="34" charset="0"/>
                <a:cs typeface="Arial" pitchFamily="34" charset="0"/>
              </a:rPr>
              <a:t>İl Koordinatörleri aynı zamanda Vali / Vali Yardımcısı başkanlığında oluşturulan İl Okul Sağlığı Kurulunun üyesidir.</a:t>
            </a:r>
          </a:p>
        </p:txBody>
      </p:sp>
      <p:sp>
        <p:nvSpPr>
          <p:cNvPr id="8" name="1 Başlık"/>
          <p:cNvSpPr txBox="1">
            <a:spLocks/>
          </p:cNvSpPr>
          <p:nvPr/>
        </p:nvSpPr>
        <p:spPr>
          <a:xfrm>
            <a:off x="1126655" y="-71438"/>
            <a:ext cx="11063758" cy="1000108"/>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r>
              <a:rPr lang="tr-TR" sz="3600" b="1" dirty="0" smtClean="0">
                <a:ln w="11430"/>
                <a:solidFill>
                  <a:schemeClr val="bg1"/>
                </a:solidFill>
                <a:latin typeface="+mj-lt"/>
                <a:ea typeface="+mj-ea"/>
                <a:cs typeface="+mj-cs"/>
              </a:rPr>
              <a:t>Okul Sağlığı İl Koordinatörleri İletişim Bilgileri</a:t>
            </a: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1198662" y="1566991"/>
            <a:ext cx="403244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3.YAŞ izlemi (35.-37.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4</a:t>
            </a:r>
            <a:r>
              <a:rPr lang="tr-TR" sz="2000" dirty="0" smtClean="0">
                <a:latin typeface="+mn-lt"/>
                <a:ea typeface="Times New Roman" pitchFamily="18" charset="0"/>
                <a:cs typeface="Arial" pitchFamily="34" charset="0"/>
              </a:rPr>
              <a:t>.</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(45.-51.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5.</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(57.-63.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6.</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(67.-78.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7.</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(79.-90.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8.</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(91.-102.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9.</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(103.-114.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10</a:t>
            </a:r>
            <a:r>
              <a:rPr lang="tr-TR" sz="2000" dirty="0" smtClean="0">
                <a:latin typeface="+mn-lt"/>
                <a:ea typeface="Times New Roman" pitchFamily="18" charset="0"/>
                <a:cs typeface="Arial" pitchFamily="34" charset="0"/>
              </a:rPr>
              <a:t>.</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(115.-126.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11.</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(127.-138. aylar)</a:t>
            </a:r>
            <a:endParaRPr kumimoji="0" lang="tr-TR" sz="2000" b="0" i="0" u="none" strike="noStrike" cap="none" normalizeH="0" baseline="0" dirty="0" smtClean="0">
              <a:ln>
                <a:noFill/>
              </a:ln>
              <a:solidFill>
                <a:schemeClr val="tx1"/>
              </a:solidFill>
              <a:effectLst/>
              <a:latin typeface="+mn-lt"/>
              <a:cs typeface="Arial" pitchFamily="34" charset="0"/>
            </a:endParaRPr>
          </a:p>
        </p:txBody>
      </p:sp>
      <p:sp>
        <p:nvSpPr>
          <p:cNvPr id="73732" name="Rectangle 4"/>
          <p:cNvSpPr>
            <a:spLocks noChangeArrowheads="1"/>
          </p:cNvSpPr>
          <p:nvPr/>
        </p:nvSpPr>
        <p:spPr bwMode="auto">
          <a:xfrm>
            <a:off x="1126654" y="1043444"/>
            <a:ext cx="56886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mn-lt"/>
                <a:ea typeface="Times New Roman" pitchFamily="18" charset="0"/>
                <a:cs typeface="Times New Roman" pitchFamily="18" charset="0"/>
              </a:rPr>
              <a:t>ÇOCUK VE ERGEN İZLEM ZAMANLARI VE ARALIKLARI</a:t>
            </a:r>
            <a:endParaRPr kumimoji="0" lang="tr-TR" b="0" i="0" u="none" strike="noStrike" cap="none" normalizeH="0" baseline="0" dirty="0" smtClean="0">
              <a:ln>
                <a:noFill/>
              </a:ln>
              <a:solidFill>
                <a:schemeClr val="tx1"/>
              </a:solidFill>
              <a:effectLst/>
              <a:latin typeface="+mn-lt"/>
              <a:cs typeface="Arial" pitchFamily="34" charset="0"/>
            </a:endParaRPr>
          </a:p>
        </p:txBody>
      </p:sp>
      <p:sp>
        <p:nvSpPr>
          <p:cNvPr id="8" name="Rectangle 3"/>
          <p:cNvSpPr>
            <a:spLocks noChangeArrowheads="1"/>
          </p:cNvSpPr>
          <p:nvPr/>
        </p:nvSpPr>
        <p:spPr bwMode="auto">
          <a:xfrm>
            <a:off x="5663158" y="1628800"/>
            <a:ext cx="468052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12.YAŞ izlemi (139.-150.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13.YAŞ izlemi (151.-162.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14.YAŞ izlemi (163.-174.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15.YAŞ izlemi (175.-186.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16.YAŞ izlemi (187.-198.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17.YAŞ izlemi (199.-210.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18.YAŞ izlemi (211.-222.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19.YAŞ izlemi (223.-234. aylar)</a:t>
            </a:r>
            <a:endParaRPr kumimoji="0" lang="tr-TR" sz="2000" b="0" i="0" u="none" strike="noStrike" cap="none" normalizeH="0" baseline="0" dirty="0" smtClean="0">
              <a:ln>
                <a:noFill/>
              </a:ln>
              <a:solidFill>
                <a:schemeClr val="tx1"/>
              </a:solidFill>
              <a:effectLst/>
              <a:latin typeface="+mn-lt"/>
              <a:cs typeface="Arial" pitchFamily="34" charset="0"/>
            </a:endParaRPr>
          </a:p>
        </p:txBody>
      </p:sp>
      <p:sp>
        <p:nvSpPr>
          <p:cNvPr id="6" name="1 Başlık"/>
          <p:cNvSpPr txBox="1">
            <a:spLocks/>
          </p:cNvSpPr>
          <p:nvPr/>
        </p:nvSpPr>
        <p:spPr>
          <a:xfrm>
            <a:off x="1126655" y="22597"/>
            <a:ext cx="11063758"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600" b="1" dirty="0" smtClean="0">
              <a:ln w="11430"/>
              <a:solidFill>
                <a:schemeClr val="bg1"/>
              </a:solidFill>
              <a:latin typeface="+mj-lt"/>
              <a:ea typeface="+mj-ea"/>
              <a:cs typeface="+mj-cs"/>
            </a:endParaRPr>
          </a:p>
          <a:p>
            <a:pPr algn="ctr" defTabSz="1088502" fontAlgn="auto">
              <a:spcBef>
                <a:spcPts val="0"/>
              </a:spcBef>
              <a:spcAft>
                <a:spcPts val="0"/>
              </a:spcAft>
              <a:defRPr/>
            </a:pPr>
            <a:r>
              <a:rPr lang="tr-TR" sz="3600" b="1" dirty="0" smtClean="0">
                <a:ln w="11430"/>
                <a:solidFill>
                  <a:schemeClr val="bg1"/>
                </a:solidFill>
                <a:latin typeface="+mj-lt"/>
                <a:ea typeface="+mj-ea"/>
                <a:cs typeface="+mj-cs"/>
              </a:rPr>
              <a:t>Büyüme ve Gelişmenin İzlenmesi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utlu öğrenci resimleri ile ilgili görsel sonucu"/>
          <p:cNvPicPr>
            <a:picLocks noChangeAspect="1" noChangeArrowheads="1"/>
          </p:cNvPicPr>
          <p:nvPr/>
        </p:nvPicPr>
        <p:blipFill>
          <a:blip r:embed="rId2" cstate="print"/>
          <a:srcRect/>
          <a:stretch>
            <a:fillRect/>
          </a:stretch>
        </p:blipFill>
        <p:spPr bwMode="auto">
          <a:xfrm>
            <a:off x="1172947" y="1162934"/>
            <a:ext cx="5138283" cy="4786346"/>
          </a:xfrm>
          <a:prstGeom prst="rect">
            <a:avLst/>
          </a:prstGeom>
          <a:ln>
            <a:noFill/>
          </a:ln>
          <a:effectLst>
            <a:outerShdw blurRad="292100" dist="139700" dir="2700000" algn="tl" rotWithShape="0">
              <a:srgbClr val="333333">
                <a:alpha val="65000"/>
              </a:srgbClr>
            </a:outerShdw>
          </a:effectLst>
        </p:spPr>
      </p:pic>
      <p:sp>
        <p:nvSpPr>
          <p:cNvPr id="8" name="7 Metin kutusu"/>
          <p:cNvSpPr txBox="1"/>
          <p:nvPr/>
        </p:nvSpPr>
        <p:spPr>
          <a:xfrm>
            <a:off x="6309519" y="3133417"/>
            <a:ext cx="5880893" cy="1138773"/>
          </a:xfrm>
          <a:prstGeom prst="rect">
            <a:avLst/>
          </a:prstGeom>
          <a:noFill/>
        </p:spPr>
        <p:txBody>
          <a:bodyPr wrap="square" rtlCol="0">
            <a:spAutoFit/>
          </a:bodyPr>
          <a:lstStyle/>
          <a:p>
            <a:pPr algn="ctr"/>
            <a:r>
              <a:rPr lang="tr-TR" sz="6800" b="1" dirty="0" smtClean="0">
                <a:solidFill>
                  <a:schemeClr val="accent2">
                    <a:lumMod val="75000"/>
                  </a:schemeClr>
                </a:solidFill>
                <a:latin typeface="Segoe Print" pitchFamily="2" charset="0"/>
                <a:cs typeface="Arial" pitchFamily="34" charset="0"/>
              </a:rPr>
              <a:t>Teşekkürler</a:t>
            </a:r>
            <a:endParaRPr lang="tr-TR" sz="6800" b="1" dirty="0">
              <a:solidFill>
                <a:schemeClr val="accent2">
                  <a:lumMod val="75000"/>
                </a:schemeClr>
              </a:solidFill>
              <a:latin typeface="Segoe Print" pitchFamily="2" charset="0"/>
              <a:cs typeface="Arial" pitchFamily="34" charset="0"/>
            </a:endParaRPr>
          </a:p>
        </p:txBody>
      </p:sp>
    </p:spTree>
  </p:cSld>
  <p:clrMapOvr>
    <a:masterClrMapping/>
  </p:clrMapOvr>
  <p:transition spd="med">
    <p:cut/>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8298</TotalTime>
  <Words>9859</Words>
  <Application>Microsoft Office PowerPoint</Application>
  <PresentationFormat>Özel</PresentationFormat>
  <Paragraphs>1480</Paragraphs>
  <Slides>91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91</vt:i4>
      </vt:variant>
    </vt:vector>
  </HeadingPairs>
  <TitlesOfParts>
    <vt:vector size="98" baseType="lpstr">
      <vt:lpstr>Arial</vt:lpstr>
      <vt:lpstr>Calibri</vt:lpstr>
      <vt:lpstr>Segoe Print</vt:lpstr>
      <vt:lpstr>Times New Roman</vt:lpstr>
      <vt:lpstr>Verdana</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halil pir</dc:creator>
  <cp:lastModifiedBy>Hakan KARATAS</cp:lastModifiedBy>
  <cp:revision>1368</cp:revision>
  <dcterms:created xsi:type="dcterms:W3CDTF">2014-06-27T07:18:29Z</dcterms:created>
  <dcterms:modified xsi:type="dcterms:W3CDTF">2020-01-20T09:37:51Z</dcterms:modified>
</cp:coreProperties>
</file>