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5334000" cy="7562850"/>
  <p:notesSz cx="53340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4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700" y="302514"/>
            <a:ext cx="480060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9455"/>
            <a:ext cx="480060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mailto:kastamonumem@meb.gov.tr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://boluisg.meb.gov.t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893052" y="373150"/>
            <a:ext cx="323342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830"/>
              </a:lnSpc>
              <a:spcBef>
                <a:spcPts val="100"/>
              </a:spcBef>
            </a:pPr>
            <a:r>
              <a:rPr lang="tr-TR" sz="1550" b="1" spc="-5" dirty="0" smtClean="0">
                <a:solidFill>
                  <a:srgbClr val="235D81"/>
                </a:solidFill>
                <a:latin typeface="Arial"/>
                <a:cs typeface="Arial"/>
              </a:rPr>
              <a:t>KASTAMONU</a:t>
            </a:r>
            <a:r>
              <a:rPr sz="1550" b="1" spc="-20" dirty="0" smtClean="0">
                <a:solidFill>
                  <a:srgbClr val="235D81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235D81"/>
                </a:solidFill>
                <a:latin typeface="Arial"/>
                <a:cs typeface="Arial"/>
              </a:rPr>
              <a:t>MİLLİ</a:t>
            </a:r>
            <a:r>
              <a:rPr sz="1550" b="1" spc="-20" dirty="0">
                <a:solidFill>
                  <a:srgbClr val="235D81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235D81"/>
                </a:solidFill>
                <a:latin typeface="Arial"/>
                <a:cs typeface="Arial"/>
              </a:rPr>
              <a:t>EĞİTİM</a:t>
            </a:r>
            <a:r>
              <a:rPr sz="1550" b="1" spc="-25" dirty="0">
                <a:solidFill>
                  <a:srgbClr val="235D81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235D81"/>
                </a:solidFill>
                <a:latin typeface="Arial"/>
                <a:cs typeface="Arial"/>
              </a:rPr>
              <a:t>MÜDÜRLÜĞÜ</a:t>
            </a:r>
            <a:endParaRPr sz="1550" dirty="0">
              <a:latin typeface="Arial"/>
              <a:cs typeface="Arial"/>
            </a:endParaRPr>
          </a:p>
          <a:p>
            <a:pPr marL="12700">
              <a:lnSpc>
                <a:spcPts val="1350"/>
              </a:lnSpc>
            </a:pPr>
            <a:r>
              <a:rPr sz="1150" b="1" i="1" spc="5" dirty="0">
                <a:solidFill>
                  <a:srgbClr val="235D81"/>
                </a:solidFill>
                <a:latin typeface="Arial"/>
                <a:cs typeface="Arial"/>
              </a:rPr>
              <a:t>İŞ</a:t>
            </a:r>
            <a:r>
              <a:rPr sz="1150" b="1" i="1" spc="-30" dirty="0">
                <a:solidFill>
                  <a:srgbClr val="235D81"/>
                </a:solidFill>
                <a:latin typeface="Arial"/>
                <a:cs typeface="Arial"/>
              </a:rPr>
              <a:t> </a:t>
            </a:r>
            <a:r>
              <a:rPr sz="1150" b="1" i="1" spc="5" dirty="0">
                <a:solidFill>
                  <a:srgbClr val="235D81"/>
                </a:solidFill>
                <a:latin typeface="Arial"/>
                <a:cs typeface="Arial"/>
              </a:rPr>
              <a:t>YERİ</a:t>
            </a:r>
            <a:r>
              <a:rPr sz="1150" b="1" i="1" spc="-10" dirty="0">
                <a:solidFill>
                  <a:srgbClr val="235D81"/>
                </a:solidFill>
                <a:latin typeface="Arial"/>
                <a:cs typeface="Arial"/>
              </a:rPr>
              <a:t> </a:t>
            </a:r>
            <a:r>
              <a:rPr sz="1150" b="1" i="1" spc="30" dirty="0">
                <a:solidFill>
                  <a:srgbClr val="235D81"/>
                </a:solidFill>
                <a:latin typeface="Arial"/>
                <a:cs typeface="Arial"/>
              </a:rPr>
              <a:t>SAŠLIK</a:t>
            </a:r>
            <a:r>
              <a:rPr sz="1150" b="1" i="1" spc="-5" dirty="0">
                <a:solidFill>
                  <a:srgbClr val="235D81"/>
                </a:solidFill>
                <a:latin typeface="Arial"/>
                <a:cs typeface="Arial"/>
              </a:rPr>
              <a:t> </a:t>
            </a:r>
            <a:r>
              <a:rPr sz="1150" b="1" i="1" spc="5" dirty="0">
                <a:solidFill>
                  <a:srgbClr val="235D81"/>
                </a:solidFill>
                <a:latin typeface="Arial"/>
                <a:cs typeface="Arial"/>
              </a:rPr>
              <a:t>VE</a:t>
            </a:r>
            <a:r>
              <a:rPr sz="1150" b="1" i="1" spc="-10" dirty="0">
                <a:solidFill>
                  <a:srgbClr val="235D81"/>
                </a:solidFill>
                <a:latin typeface="Arial"/>
                <a:cs typeface="Arial"/>
              </a:rPr>
              <a:t> </a:t>
            </a:r>
            <a:r>
              <a:rPr sz="1150" b="1" i="1" spc="5" dirty="0">
                <a:solidFill>
                  <a:srgbClr val="235D81"/>
                </a:solidFill>
                <a:latin typeface="Arial"/>
                <a:cs typeface="Arial"/>
              </a:rPr>
              <a:t>GÜVENLİK</a:t>
            </a:r>
            <a:r>
              <a:rPr sz="1150" b="1" i="1" spc="-5" dirty="0">
                <a:solidFill>
                  <a:srgbClr val="235D81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235D81"/>
                </a:solidFill>
                <a:latin typeface="Arial"/>
                <a:cs typeface="Arial"/>
              </a:rPr>
              <a:t>BİRİMİ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3737" y="1105425"/>
            <a:ext cx="2683510" cy="54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350" b="1" spc="5" dirty="0">
                <a:solidFill>
                  <a:srgbClr val="235D83"/>
                </a:solidFill>
                <a:latin typeface="Arial"/>
                <a:cs typeface="Arial"/>
              </a:rPr>
              <a:t>TS</a:t>
            </a:r>
            <a:r>
              <a:rPr sz="1350" b="1" spc="-20" dirty="0">
                <a:solidFill>
                  <a:srgbClr val="235D83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235D83"/>
                </a:solidFill>
                <a:latin typeface="Arial"/>
                <a:cs typeface="Arial"/>
              </a:rPr>
              <a:t>EN</a:t>
            </a:r>
            <a:r>
              <a:rPr sz="1350" b="1" spc="-15" dirty="0">
                <a:solidFill>
                  <a:srgbClr val="235D83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235D83"/>
                </a:solidFill>
                <a:latin typeface="Arial"/>
                <a:cs typeface="Arial"/>
              </a:rPr>
              <a:t>ISO</a:t>
            </a:r>
            <a:r>
              <a:rPr sz="1350" b="1" spc="-20" dirty="0">
                <a:solidFill>
                  <a:srgbClr val="235D83"/>
                </a:solidFill>
                <a:latin typeface="Arial"/>
                <a:cs typeface="Arial"/>
              </a:rPr>
              <a:t> </a:t>
            </a:r>
            <a:r>
              <a:rPr sz="1350" b="1" spc="-5" dirty="0">
                <a:solidFill>
                  <a:srgbClr val="235D83"/>
                </a:solidFill>
                <a:latin typeface="Arial"/>
                <a:cs typeface="Arial"/>
              </a:rPr>
              <a:t>9001</a:t>
            </a:r>
            <a:endParaRPr sz="13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sz="1150" b="1" i="1" dirty="0">
                <a:solidFill>
                  <a:srgbClr val="235D83"/>
                </a:solidFill>
                <a:latin typeface="Arial"/>
                <a:cs typeface="Arial"/>
              </a:rPr>
              <a:t>KALİTE</a:t>
            </a:r>
            <a:r>
              <a:rPr sz="1150" b="1" i="1" spc="-5" dirty="0">
                <a:solidFill>
                  <a:srgbClr val="235D83"/>
                </a:solidFill>
                <a:latin typeface="Arial"/>
                <a:cs typeface="Arial"/>
              </a:rPr>
              <a:t> </a:t>
            </a:r>
            <a:r>
              <a:rPr sz="1150" b="1" i="1" spc="5" dirty="0">
                <a:solidFill>
                  <a:srgbClr val="235D83"/>
                </a:solidFill>
                <a:latin typeface="Arial"/>
                <a:cs typeface="Arial"/>
              </a:rPr>
              <a:t>YÖNETİM</a:t>
            </a:r>
            <a:r>
              <a:rPr sz="1150" b="1" i="1" spc="-5" dirty="0">
                <a:solidFill>
                  <a:srgbClr val="235D83"/>
                </a:solidFill>
                <a:latin typeface="Arial"/>
                <a:cs typeface="Arial"/>
              </a:rPr>
              <a:t> </a:t>
            </a:r>
            <a:r>
              <a:rPr sz="1150" b="1" i="1" spc="5" dirty="0">
                <a:solidFill>
                  <a:srgbClr val="235D83"/>
                </a:solidFill>
                <a:latin typeface="Arial"/>
                <a:cs typeface="Arial"/>
              </a:rPr>
              <a:t>SİSTEMİ</a:t>
            </a:r>
            <a:r>
              <a:rPr sz="1150" b="1" i="1" spc="-5" dirty="0">
                <a:solidFill>
                  <a:srgbClr val="235D83"/>
                </a:solidFill>
                <a:latin typeface="Arial"/>
                <a:cs typeface="Arial"/>
              </a:rPr>
              <a:t> KILAVUZU</a:t>
            </a:r>
            <a:endParaRPr sz="115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50927" y="6525625"/>
            <a:ext cx="1945639" cy="715645"/>
            <a:chOff x="250927" y="6525625"/>
            <a:chExt cx="1945639" cy="71564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927" y="6525625"/>
              <a:ext cx="715357" cy="7154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336" y="6747586"/>
              <a:ext cx="232440" cy="1034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3737" y="6749290"/>
              <a:ext cx="110464" cy="1000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45685" y="6723178"/>
              <a:ext cx="22860" cy="126364"/>
            </a:xfrm>
            <a:custGeom>
              <a:avLst/>
              <a:gdLst/>
              <a:ahLst/>
              <a:cxnLst/>
              <a:rect l="l" t="t" r="r" b="b"/>
              <a:pathLst>
                <a:path w="22859" h="126365">
                  <a:moveTo>
                    <a:pt x="17208" y="0"/>
                  </a:moveTo>
                  <a:lnTo>
                    <a:pt x="5778" y="0"/>
                  </a:lnTo>
                  <a:lnTo>
                    <a:pt x="1181" y="4444"/>
                  </a:lnTo>
                  <a:lnTo>
                    <a:pt x="1181" y="15582"/>
                  </a:lnTo>
                  <a:lnTo>
                    <a:pt x="5626" y="20332"/>
                  </a:lnTo>
                  <a:lnTo>
                    <a:pt x="17208" y="20332"/>
                  </a:lnTo>
                  <a:lnTo>
                    <a:pt x="21513" y="15582"/>
                  </a:lnTo>
                  <a:lnTo>
                    <a:pt x="21513" y="4444"/>
                  </a:lnTo>
                  <a:lnTo>
                    <a:pt x="17208" y="0"/>
                  </a:lnTo>
                  <a:close/>
                </a:path>
                <a:path w="22859" h="126365">
                  <a:moveTo>
                    <a:pt x="22720" y="26136"/>
                  </a:moveTo>
                  <a:lnTo>
                    <a:pt x="0" y="26136"/>
                  </a:lnTo>
                  <a:lnTo>
                    <a:pt x="0" y="126199"/>
                  </a:lnTo>
                  <a:lnTo>
                    <a:pt x="22720" y="126199"/>
                  </a:lnTo>
                  <a:lnTo>
                    <a:pt x="22720" y="26136"/>
                  </a:lnTo>
                  <a:close/>
                </a:path>
              </a:pathLst>
            </a:custGeom>
            <a:solidFill>
              <a:srgbClr val="E31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1700" y="6725691"/>
              <a:ext cx="190389" cy="12367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7407" y="6724506"/>
              <a:ext cx="165361" cy="1258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3669" y="6723178"/>
              <a:ext cx="151474" cy="1261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86058" y="6749290"/>
              <a:ext cx="110464" cy="1000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4916" y="6912441"/>
              <a:ext cx="471512" cy="1018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9991" y="6888398"/>
              <a:ext cx="207011" cy="1258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769160" y="6913194"/>
              <a:ext cx="22860" cy="100330"/>
            </a:xfrm>
            <a:custGeom>
              <a:avLst/>
              <a:gdLst/>
              <a:ahLst/>
              <a:cxnLst/>
              <a:rect l="l" t="t" r="r" b="b"/>
              <a:pathLst>
                <a:path w="22860" h="100329">
                  <a:moveTo>
                    <a:pt x="22720" y="0"/>
                  </a:moveTo>
                  <a:lnTo>
                    <a:pt x="0" y="0"/>
                  </a:lnTo>
                  <a:lnTo>
                    <a:pt x="0" y="100063"/>
                  </a:lnTo>
                  <a:lnTo>
                    <a:pt x="22720" y="100063"/>
                  </a:lnTo>
                  <a:lnTo>
                    <a:pt x="22720" y="0"/>
                  </a:lnTo>
                  <a:close/>
                </a:path>
              </a:pathLst>
            </a:custGeom>
            <a:solidFill>
              <a:srgbClr val="E31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175"/>
            <a:ext cx="5334000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04404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0" y="2115005"/>
            <a:ext cx="3190875" cy="4671060"/>
            <a:chOff x="0" y="2115005"/>
            <a:chExt cx="3190875" cy="4671060"/>
          </a:xfrm>
        </p:grpSpPr>
        <p:sp>
          <p:nvSpPr>
            <p:cNvPr id="16" name="object 16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115005"/>
              <a:ext cx="2898140" cy="4671060"/>
            </a:xfrm>
            <a:custGeom>
              <a:avLst/>
              <a:gdLst/>
              <a:ahLst/>
              <a:cxnLst/>
              <a:rect l="l" t="t" r="r" b="b"/>
              <a:pathLst>
                <a:path w="2898140" h="4671059">
                  <a:moveTo>
                    <a:pt x="2745600" y="0"/>
                  </a:moveTo>
                  <a:lnTo>
                    <a:pt x="0" y="0"/>
                  </a:lnTo>
                  <a:lnTo>
                    <a:pt x="0" y="4670996"/>
                  </a:lnTo>
                  <a:lnTo>
                    <a:pt x="2745600" y="4670996"/>
                  </a:lnTo>
                  <a:lnTo>
                    <a:pt x="2793768" y="4663227"/>
                  </a:lnTo>
                  <a:lnTo>
                    <a:pt x="2835603" y="4641594"/>
                  </a:lnTo>
                  <a:lnTo>
                    <a:pt x="2868594" y="4608605"/>
                  </a:lnTo>
                  <a:lnTo>
                    <a:pt x="2890230" y="4566769"/>
                  </a:lnTo>
                  <a:lnTo>
                    <a:pt x="2898000" y="4518596"/>
                  </a:lnTo>
                  <a:lnTo>
                    <a:pt x="2898000" y="152400"/>
                  </a:lnTo>
                  <a:lnTo>
                    <a:pt x="2890230" y="104231"/>
                  </a:lnTo>
                  <a:lnTo>
                    <a:pt x="2868594" y="62396"/>
                  </a:lnTo>
                  <a:lnTo>
                    <a:pt x="2835603" y="29405"/>
                  </a:lnTo>
                  <a:lnTo>
                    <a:pt x="2793768" y="7769"/>
                  </a:lnTo>
                  <a:lnTo>
                    <a:pt x="2745600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550106"/>
              <a:ext cx="139065" cy="50800"/>
            </a:xfrm>
            <a:custGeom>
              <a:avLst/>
              <a:gdLst/>
              <a:ahLst/>
              <a:cxnLst/>
              <a:rect l="l" t="t" r="r" b="b"/>
              <a:pathLst>
                <a:path w="139065" h="50800">
                  <a:moveTo>
                    <a:pt x="138595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38595" y="50800"/>
                  </a:lnTo>
                  <a:lnTo>
                    <a:pt x="138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8600" y="2473906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141145" y="195215"/>
                  </a:lnTo>
                  <a:lnTo>
                    <a:pt x="173440" y="173440"/>
                  </a:lnTo>
                  <a:lnTo>
                    <a:pt x="195215" y="141145"/>
                  </a:lnTo>
                  <a:lnTo>
                    <a:pt x="203200" y="101600"/>
                  </a:lnTo>
                  <a:lnTo>
                    <a:pt x="195215" y="62054"/>
                  </a:lnTo>
                  <a:lnTo>
                    <a:pt x="173440" y="29759"/>
                  </a:lnTo>
                  <a:lnTo>
                    <a:pt x="141145" y="7984"/>
                  </a:lnTo>
                  <a:lnTo>
                    <a:pt x="101600" y="0"/>
                  </a:lnTo>
                  <a:lnTo>
                    <a:pt x="62054" y="7984"/>
                  </a:lnTo>
                  <a:lnTo>
                    <a:pt x="29759" y="29759"/>
                  </a:lnTo>
                  <a:lnTo>
                    <a:pt x="7984" y="62054"/>
                  </a:lnTo>
                  <a:lnTo>
                    <a:pt x="0" y="101600"/>
                  </a:lnTo>
                  <a:lnTo>
                    <a:pt x="7984" y="141145"/>
                  </a:lnTo>
                  <a:lnTo>
                    <a:pt x="29759" y="173440"/>
                  </a:lnTo>
                  <a:lnTo>
                    <a:pt x="62054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4005474"/>
              <a:ext cx="139065" cy="50800"/>
            </a:xfrm>
            <a:custGeom>
              <a:avLst/>
              <a:gdLst/>
              <a:ahLst/>
              <a:cxnLst/>
              <a:rect l="l" t="t" r="r" b="b"/>
              <a:pathLst>
                <a:path w="139065" h="50800">
                  <a:moveTo>
                    <a:pt x="138595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38595" y="50800"/>
                  </a:lnTo>
                  <a:lnTo>
                    <a:pt x="138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8600" y="3929274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141145" y="195215"/>
                  </a:lnTo>
                  <a:lnTo>
                    <a:pt x="173440" y="173440"/>
                  </a:lnTo>
                  <a:lnTo>
                    <a:pt x="195215" y="141145"/>
                  </a:lnTo>
                  <a:lnTo>
                    <a:pt x="203200" y="101600"/>
                  </a:lnTo>
                  <a:lnTo>
                    <a:pt x="195215" y="62054"/>
                  </a:lnTo>
                  <a:lnTo>
                    <a:pt x="173440" y="29759"/>
                  </a:lnTo>
                  <a:lnTo>
                    <a:pt x="141145" y="7984"/>
                  </a:lnTo>
                  <a:lnTo>
                    <a:pt x="101600" y="0"/>
                  </a:lnTo>
                  <a:lnTo>
                    <a:pt x="62054" y="7984"/>
                  </a:lnTo>
                  <a:lnTo>
                    <a:pt x="29759" y="29759"/>
                  </a:lnTo>
                  <a:lnTo>
                    <a:pt x="7984" y="62054"/>
                  </a:lnTo>
                  <a:lnTo>
                    <a:pt x="0" y="101600"/>
                  </a:lnTo>
                  <a:lnTo>
                    <a:pt x="7984" y="141145"/>
                  </a:lnTo>
                  <a:lnTo>
                    <a:pt x="29759" y="173440"/>
                  </a:lnTo>
                  <a:lnTo>
                    <a:pt x="62054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2401" y="2439009"/>
            <a:ext cx="2484755" cy="288290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42544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334"/>
              </a:spcBef>
            </a:pP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ORGANİZASYON</a:t>
            </a:r>
            <a:r>
              <a:rPr sz="11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ŞEMASI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2401" y="3811625"/>
            <a:ext cx="2484755" cy="360045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2540" rIns="0" bIns="0" rtlCol="0">
            <a:spAutoFit/>
          </a:bodyPr>
          <a:lstStyle/>
          <a:p>
            <a:pPr marL="88265" marR="680720">
              <a:lnSpc>
                <a:spcPts val="1320"/>
              </a:lnSpc>
              <a:spcBef>
                <a:spcPts val="20"/>
              </a:spcBef>
            </a:pP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GÖREV YETKİ VE 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SORUMLULUKLAR (GYS)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7694" y="2756500"/>
            <a:ext cx="2006600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9939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Kurumda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görev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yapan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kadroların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yer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alması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Yönetim Sistemi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Ekibinin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 Organizasyon</a:t>
            </a:r>
            <a:r>
              <a:rPr sz="11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Şemasında</a:t>
            </a:r>
            <a:r>
              <a:rPr sz="11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yer </a:t>
            </a:r>
            <a:r>
              <a:rPr sz="1100" i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alması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7694" y="4228550"/>
            <a:ext cx="2308860" cy="1894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Organizasyon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Şemasında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yer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alan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her bir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kadro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 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aşağıdakileri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içermesi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Görev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Yedekleyen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kadro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Görev,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yetki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sorumluluklar</a:t>
            </a:r>
            <a:endParaRPr sz="1100">
              <a:latin typeface="Arial MT"/>
              <a:cs typeface="Arial MT"/>
            </a:endParaRPr>
          </a:p>
          <a:p>
            <a:pPr marL="152400" marR="33210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Bu </a:t>
            </a:r>
            <a:r>
              <a:rPr sz="1100" spc="-240" dirty="0">
                <a:solidFill>
                  <a:srgbClr val="FFFFFF"/>
                </a:solidFill>
                <a:latin typeface="Arial MT"/>
                <a:cs typeface="Arial MT"/>
              </a:rPr>
              <a:t>iş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yapabilmesi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gerekli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yetkinlik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(Almış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olmas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gereke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eğitimler)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8299" y="1143411"/>
            <a:ext cx="2340610" cy="1222375"/>
            <a:chOff x="198299" y="1143411"/>
            <a:chExt cx="2340610" cy="1222375"/>
          </a:xfrm>
        </p:grpSpPr>
        <p:sp>
          <p:nvSpPr>
            <p:cNvPr id="27" name="object 27"/>
            <p:cNvSpPr/>
            <p:nvPr/>
          </p:nvSpPr>
          <p:spPr>
            <a:xfrm>
              <a:off x="220538" y="1173774"/>
              <a:ext cx="2279650" cy="1163955"/>
            </a:xfrm>
            <a:custGeom>
              <a:avLst/>
              <a:gdLst/>
              <a:ahLst/>
              <a:cxnLst/>
              <a:rect l="l" t="t" r="r" b="b"/>
              <a:pathLst>
                <a:path w="2279650" h="1163955">
                  <a:moveTo>
                    <a:pt x="1860461" y="0"/>
                  </a:moveTo>
                  <a:lnTo>
                    <a:pt x="418934" y="0"/>
                  </a:lnTo>
                  <a:lnTo>
                    <a:pt x="370078" y="2510"/>
                  </a:lnTo>
                  <a:lnTo>
                    <a:pt x="322877" y="9856"/>
                  </a:lnTo>
                  <a:lnTo>
                    <a:pt x="277646" y="21757"/>
                  </a:lnTo>
                  <a:lnTo>
                    <a:pt x="234699" y="37933"/>
                  </a:lnTo>
                  <a:lnTo>
                    <a:pt x="194350" y="58105"/>
                  </a:lnTo>
                  <a:lnTo>
                    <a:pt x="156913" y="81991"/>
                  </a:lnTo>
                  <a:lnTo>
                    <a:pt x="122704" y="109312"/>
                  </a:lnTo>
                  <a:lnTo>
                    <a:pt x="92036" y="139787"/>
                  </a:lnTo>
                  <a:lnTo>
                    <a:pt x="65223" y="173138"/>
                  </a:lnTo>
                  <a:lnTo>
                    <a:pt x="42581" y="209084"/>
                  </a:lnTo>
                  <a:lnTo>
                    <a:pt x="24423" y="247344"/>
                  </a:lnTo>
                  <a:lnTo>
                    <a:pt x="11064" y="287640"/>
                  </a:lnTo>
                  <a:lnTo>
                    <a:pt x="2818" y="329690"/>
                  </a:lnTo>
                  <a:lnTo>
                    <a:pt x="0" y="373214"/>
                  </a:lnTo>
                  <a:lnTo>
                    <a:pt x="0" y="790575"/>
                  </a:lnTo>
                  <a:lnTo>
                    <a:pt x="2818" y="834099"/>
                  </a:lnTo>
                  <a:lnTo>
                    <a:pt x="11064" y="876149"/>
                  </a:lnTo>
                  <a:lnTo>
                    <a:pt x="24423" y="916445"/>
                  </a:lnTo>
                  <a:lnTo>
                    <a:pt x="42581" y="954705"/>
                  </a:lnTo>
                  <a:lnTo>
                    <a:pt x="65223" y="990651"/>
                  </a:lnTo>
                  <a:lnTo>
                    <a:pt x="92036" y="1024001"/>
                  </a:lnTo>
                  <a:lnTo>
                    <a:pt x="122704" y="1054477"/>
                  </a:lnTo>
                  <a:lnTo>
                    <a:pt x="156913" y="1081798"/>
                  </a:lnTo>
                  <a:lnTo>
                    <a:pt x="194350" y="1105684"/>
                  </a:lnTo>
                  <a:lnTo>
                    <a:pt x="234699" y="1125855"/>
                  </a:lnTo>
                  <a:lnTo>
                    <a:pt x="277646" y="1142031"/>
                  </a:lnTo>
                  <a:lnTo>
                    <a:pt x="322877" y="1153933"/>
                  </a:lnTo>
                  <a:lnTo>
                    <a:pt x="370078" y="1161279"/>
                  </a:lnTo>
                  <a:lnTo>
                    <a:pt x="418934" y="1163789"/>
                  </a:lnTo>
                  <a:lnTo>
                    <a:pt x="1860461" y="1163789"/>
                  </a:lnTo>
                  <a:lnTo>
                    <a:pt x="1909319" y="1161279"/>
                  </a:lnTo>
                  <a:lnTo>
                    <a:pt x="1956522" y="1153933"/>
                  </a:lnTo>
                  <a:lnTo>
                    <a:pt x="2001756" y="1142031"/>
                  </a:lnTo>
                  <a:lnTo>
                    <a:pt x="2044704" y="1125855"/>
                  </a:lnTo>
                  <a:lnTo>
                    <a:pt x="2085055" y="1105684"/>
                  </a:lnTo>
                  <a:lnTo>
                    <a:pt x="2122492" y="1081798"/>
                  </a:lnTo>
                  <a:lnTo>
                    <a:pt x="2156702" y="1054477"/>
                  </a:lnTo>
                  <a:lnTo>
                    <a:pt x="2187371" y="1024001"/>
                  </a:lnTo>
                  <a:lnTo>
                    <a:pt x="2214184" y="990651"/>
                  </a:lnTo>
                  <a:lnTo>
                    <a:pt x="2236826" y="954705"/>
                  </a:lnTo>
                  <a:lnTo>
                    <a:pt x="2254984" y="916445"/>
                  </a:lnTo>
                  <a:lnTo>
                    <a:pt x="2268344" y="876149"/>
                  </a:lnTo>
                  <a:lnTo>
                    <a:pt x="2276590" y="834099"/>
                  </a:lnTo>
                  <a:lnTo>
                    <a:pt x="2279408" y="790575"/>
                  </a:lnTo>
                  <a:lnTo>
                    <a:pt x="2279408" y="373214"/>
                  </a:lnTo>
                  <a:lnTo>
                    <a:pt x="2276590" y="329690"/>
                  </a:lnTo>
                  <a:lnTo>
                    <a:pt x="2268344" y="287640"/>
                  </a:lnTo>
                  <a:lnTo>
                    <a:pt x="2254984" y="247344"/>
                  </a:lnTo>
                  <a:lnTo>
                    <a:pt x="2236826" y="209084"/>
                  </a:lnTo>
                  <a:lnTo>
                    <a:pt x="2214184" y="173138"/>
                  </a:lnTo>
                  <a:lnTo>
                    <a:pt x="2187371" y="139787"/>
                  </a:lnTo>
                  <a:lnTo>
                    <a:pt x="2156702" y="109312"/>
                  </a:lnTo>
                  <a:lnTo>
                    <a:pt x="2122492" y="81991"/>
                  </a:lnTo>
                  <a:lnTo>
                    <a:pt x="2085055" y="58105"/>
                  </a:lnTo>
                  <a:lnTo>
                    <a:pt x="2044704" y="37933"/>
                  </a:lnTo>
                  <a:lnTo>
                    <a:pt x="2001756" y="21757"/>
                  </a:lnTo>
                  <a:lnTo>
                    <a:pt x="1956522" y="9856"/>
                  </a:lnTo>
                  <a:lnTo>
                    <a:pt x="1909319" y="2510"/>
                  </a:lnTo>
                  <a:lnTo>
                    <a:pt x="1860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078888" y="1691944"/>
              <a:ext cx="459740" cy="673735"/>
            </a:xfrm>
            <a:custGeom>
              <a:avLst/>
              <a:gdLst/>
              <a:ahLst/>
              <a:cxnLst/>
              <a:rect l="l" t="t" r="r" b="b"/>
              <a:pathLst>
                <a:path w="459739" h="673735">
                  <a:moveTo>
                    <a:pt x="12331" y="670115"/>
                  </a:moveTo>
                  <a:lnTo>
                    <a:pt x="11049" y="668807"/>
                  </a:lnTo>
                  <a:lnTo>
                    <a:pt x="10096" y="668731"/>
                  </a:lnTo>
                  <a:lnTo>
                    <a:pt x="0" y="668807"/>
                  </a:lnTo>
                  <a:lnTo>
                    <a:pt x="3632" y="672693"/>
                  </a:lnTo>
                  <a:lnTo>
                    <a:pt x="2095" y="673481"/>
                  </a:lnTo>
                  <a:lnTo>
                    <a:pt x="10490" y="671906"/>
                  </a:lnTo>
                  <a:lnTo>
                    <a:pt x="12331" y="670115"/>
                  </a:lnTo>
                  <a:close/>
                </a:path>
                <a:path w="459739" h="673735">
                  <a:moveTo>
                    <a:pt x="186905" y="620179"/>
                  </a:moveTo>
                  <a:lnTo>
                    <a:pt x="180924" y="623519"/>
                  </a:lnTo>
                  <a:lnTo>
                    <a:pt x="175082" y="627265"/>
                  </a:lnTo>
                  <a:lnTo>
                    <a:pt x="168859" y="630301"/>
                  </a:lnTo>
                  <a:lnTo>
                    <a:pt x="166839" y="632714"/>
                  </a:lnTo>
                  <a:lnTo>
                    <a:pt x="173951" y="629234"/>
                  </a:lnTo>
                  <a:lnTo>
                    <a:pt x="180276" y="624281"/>
                  </a:lnTo>
                  <a:lnTo>
                    <a:pt x="186905" y="620179"/>
                  </a:lnTo>
                  <a:close/>
                </a:path>
                <a:path w="459739" h="673735">
                  <a:moveTo>
                    <a:pt x="296583" y="557149"/>
                  </a:moveTo>
                  <a:lnTo>
                    <a:pt x="292608" y="558050"/>
                  </a:lnTo>
                  <a:lnTo>
                    <a:pt x="288150" y="560590"/>
                  </a:lnTo>
                  <a:lnTo>
                    <a:pt x="283337" y="564134"/>
                  </a:lnTo>
                  <a:lnTo>
                    <a:pt x="278688" y="567842"/>
                  </a:lnTo>
                  <a:lnTo>
                    <a:pt x="249161" y="589953"/>
                  </a:lnTo>
                  <a:lnTo>
                    <a:pt x="243217" y="594601"/>
                  </a:lnTo>
                  <a:lnTo>
                    <a:pt x="230251" y="600430"/>
                  </a:lnTo>
                  <a:lnTo>
                    <a:pt x="225526" y="601154"/>
                  </a:lnTo>
                  <a:lnTo>
                    <a:pt x="218186" y="611593"/>
                  </a:lnTo>
                  <a:lnTo>
                    <a:pt x="228968" y="605269"/>
                  </a:lnTo>
                  <a:lnTo>
                    <a:pt x="240055" y="598474"/>
                  </a:lnTo>
                  <a:lnTo>
                    <a:pt x="251002" y="591210"/>
                  </a:lnTo>
                  <a:lnTo>
                    <a:pt x="268173" y="578307"/>
                  </a:lnTo>
                  <a:lnTo>
                    <a:pt x="275094" y="573786"/>
                  </a:lnTo>
                  <a:lnTo>
                    <a:pt x="286613" y="564400"/>
                  </a:lnTo>
                  <a:lnTo>
                    <a:pt x="291909" y="560285"/>
                  </a:lnTo>
                  <a:lnTo>
                    <a:pt x="296583" y="557149"/>
                  </a:lnTo>
                  <a:close/>
                </a:path>
                <a:path w="459739" h="673735">
                  <a:moveTo>
                    <a:pt x="296837" y="547331"/>
                  </a:moveTo>
                  <a:lnTo>
                    <a:pt x="283806" y="555167"/>
                  </a:lnTo>
                  <a:lnTo>
                    <a:pt x="275526" y="564972"/>
                  </a:lnTo>
                  <a:lnTo>
                    <a:pt x="280924" y="560298"/>
                  </a:lnTo>
                  <a:lnTo>
                    <a:pt x="288620" y="554697"/>
                  </a:lnTo>
                  <a:lnTo>
                    <a:pt x="295084" y="549821"/>
                  </a:lnTo>
                  <a:lnTo>
                    <a:pt x="296837" y="547331"/>
                  </a:lnTo>
                  <a:close/>
                </a:path>
                <a:path w="459739" h="673735">
                  <a:moveTo>
                    <a:pt x="356704" y="522643"/>
                  </a:moveTo>
                  <a:lnTo>
                    <a:pt x="354495" y="523646"/>
                  </a:lnTo>
                  <a:lnTo>
                    <a:pt x="351536" y="527812"/>
                  </a:lnTo>
                  <a:lnTo>
                    <a:pt x="353999" y="525754"/>
                  </a:lnTo>
                  <a:lnTo>
                    <a:pt x="356704" y="522643"/>
                  </a:lnTo>
                  <a:close/>
                </a:path>
                <a:path w="459739" h="673735">
                  <a:moveTo>
                    <a:pt x="364312" y="512241"/>
                  </a:moveTo>
                  <a:lnTo>
                    <a:pt x="363029" y="511327"/>
                  </a:lnTo>
                  <a:lnTo>
                    <a:pt x="363994" y="509333"/>
                  </a:lnTo>
                  <a:lnTo>
                    <a:pt x="361988" y="512178"/>
                  </a:lnTo>
                  <a:lnTo>
                    <a:pt x="351751" y="525754"/>
                  </a:lnTo>
                  <a:lnTo>
                    <a:pt x="353161" y="524586"/>
                  </a:lnTo>
                  <a:lnTo>
                    <a:pt x="353631" y="524306"/>
                  </a:lnTo>
                  <a:lnTo>
                    <a:pt x="354495" y="523646"/>
                  </a:lnTo>
                  <a:lnTo>
                    <a:pt x="356514" y="521182"/>
                  </a:lnTo>
                  <a:lnTo>
                    <a:pt x="359346" y="517842"/>
                  </a:lnTo>
                  <a:lnTo>
                    <a:pt x="364312" y="512241"/>
                  </a:lnTo>
                  <a:close/>
                </a:path>
                <a:path w="459739" h="673735">
                  <a:moveTo>
                    <a:pt x="378498" y="485952"/>
                  </a:moveTo>
                  <a:lnTo>
                    <a:pt x="372706" y="492328"/>
                  </a:lnTo>
                  <a:lnTo>
                    <a:pt x="368071" y="496646"/>
                  </a:lnTo>
                  <a:lnTo>
                    <a:pt x="366725" y="496112"/>
                  </a:lnTo>
                  <a:lnTo>
                    <a:pt x="370789" y="487972"/>
                  </a:lnTo>
                  <a:lnTo>
                    <a:pt x="363766" y="497954"/>
                  </a:lnTo>
                  <a:lnTo>
                    <a:pt x="359168" y="504837"/>
                  </a:lnTo>
                  <a:lnTo>
                    <a:pt x="357035" y="508787"/>
                  </a:lnTo>
                  <a:lnTo>
                    <a:pt x="357403" y="509943"/>
                  </a:lnTo>
                  <a:lnTo>
                    <a:pt x="358394" y="509765"/>
                  </a:lnTo>
                  <a:lnTo>
                    <a:pt x="360895" y="507695"/>
                  </a:lnTo>
                  <a:lnTo>
                    <a:pt x="368452" y="499859"/>
                  </a:lnTo>
                  <a:lnTo>
                    <a:pt x="373570" y="494144"/>
                  </a:lnTo>
                  <a:lnTo>
                    <a:pt x="378498" y="485952"/>
                  </a:lnTo>
                  <a:close/>
                </a:path>
                <a:path w="459739" h="673735">
                  <a:moveTo>
                    <a:pt x="383743" y="467779"/>
                  </a:moveTo>
                  <a:lnTo>
                    <a:pt x="383489" y="468274"/>
                  </a:lnTo>
                  <a:lnTo>
                    <a:pt x="381012" y="473710"/>
                  </a:lnTo>
                  <a:lnTo>
                    <a:pt x="383743" y="467779"/>
                  </a:lnTo>
                  <a:close/>
                </a:path>
                <a:path w="459739" h="673735">
                  <a:moveTo>
                    <a:pt x="384111" y="467029"/>
                  </a:moveTo>
                  <a:lnTo>
                    <a:pt x="383984" y="467245"/>
                  </a:lnTo>
                  <a:lnTo>
                    <a:pt x="383743" y="467779"/>
                  </a:lnTo>
                  <a:lnTo>
                    <a:pt x="384111" y="467029"/>
                  </a:lnTo>
                  <a:close/>
                </a:path>
                <a:path w="459739" h="673735">
                  <a:moveTo>
                    <a:pt x="396328" y="456704"/>
                  </a:moveTo>
                  <a:lnTo>
                    <a:pt x="393725" y="458660"/>
                  </a:lnTo>
                  <a:lnTo>
                    <a:pt x="391833" y="458025"/>
                  </a:lnTo>
                  <a:lnTo>
                    <a:pt x="391909" y="465658"/>
                  </a:lnTo>
                  <a:lnTo>
                    <a:pt x="390918" y="463194"/>
                  </a:lnTo>
                  <a:lnTo>
                    <a:pt x="390423" y="467702"/>
                  </a:lnTo>
                  <a:lnTo>
                    <a:pt x="386537" y="476199"/>
                  </a:lnTo>
                  <a:lnTo>
                    <a:pt x="389788" y="469646"/>
                  </a:lnTo>
                  <a:lnTo>
                    <a:pt x="393890" y="463562"/>
                  </a:lnTo>
                  <a:lnTo>
                    <a:pt x="396328" y="456704"/>
                  </a:lnTo>
                  <a:close/>
                </a:path>
                <a:path w="459739" h="673735">
                  <a:moveTo>
                    <a:pt x="397306" y="434835"/>
                  </a:moveTo>
                  <a:lnTo>
                    <a:pt x="394157" y="440829"/>
                  </a:lnTo>
                  <a:lnTo>
                    <a:pt x="388391" y="457530"/>
                  </a:lnTo>
                  <a:lnTo>
                    <a:pt x="386156" y="462991"/>
                  </a:lnTo>
                  <a:lnTo>
                    <a:pt x="384111" y="467029"/>
                  </a:lnTo>
                  <a:lnTo>
                    <a:pt x="387731" y="461213"/>
                  </a:lnTo>
                  <a:lnTo>
                    <a:pt x="389978" y="454520"/>
                  </a:lnTo>
                  <a:lnTo>
                    <a:pt x="397306" y="434835"/>
                  </a:lnTo>
                  <a:close/>
                </a:path>
                <a:path w="459739" h="673735">
                  <a:moveTo>
                    <a:pt x="400202" y="447243"/>
                  </a:moveTo>
                  <a:lnTo>
                    <a:pt x="396328" y="456704"/>
                  </a:lnTo>
                  <a:lnTo>
                    <a:pt x="397840" y="455434"/>
                  </a:lnTo>
                  <a:lnTo>
                    <a:pt x="399389" y="453136"/>
                  </a:lnTo>
                  <a:lnTo>
                    <a:pt x="400202" y="447243"/>
                  </a:lnTo>
                  <a:close/>
                </a:path>
                <a:path w="459739" h="673735">
                  <a:moveTo>
                    <a:pt x="404749" y="459422"/>
                  </a:moveTo>
                  <a:lnTo>
                    <a:pt x="403098" y="458533"/>
                  </a:lnTo>
                  <a:lnTo>
                    <a:pt x="400532" y="461759"/>
                  </a:lnTo>
                  <a:lnTo>
                    <a:pt x="395935" y="465988"/>
                  </a:lnTo>
                  <a:lnTo>
                    <a:pt x="386867" y="483933"/>
                  </a:lnTo>
                  <a:lnTo>
                    <a:pt x="390728" y="480174"/>
                  </a:lnTo>
                  <a:lnTo>
                    <a:pt x="395224" y="474941"/>
                  </a:lnTo>
                  <a:lnTo>
                    <a:pt x="398487" y="471360"/>
                  </a:lnTo>
                  <a:lnTo>
                    <a:pt x="398653" y="472554"/>
                  </a:lnTo>
                  <a:lnTo>
                    <a:pt x="404126" y="463664"/>
                  </a:lnTo>
                  <a:lnTo>
                    <a:pt x="404749" y="459422"/>
                  </a:lnTo>
                  <a:close/>
                </a:path>
                <a:path w="459739" h="673735">
                  <a:moveTo>
                    <a:pt x="414362" y="348767"/>
                  </a:moveTo>
                  <a:lnTo>
                    <a:pt x="414261" y="347713"/>
                  </a:lnTo>
                  <a:lnTo>
                    <a:pt x="412750" y="352539"/>
                  </a:lnTo>
                  <a:lnTo>
                    <a:pt x="413512" y="351370"/>
                  </a:lnTo>
                  <a:lnTo>
                    <a:pt x="413816" y="351497"/>
                  </a:lnTo>
                  <a:lnTo>
                    <a:pt x="414172" y="351459"/>
                  </a:lnTo>
                  <a:lnTo>
                    <a:pt x="414362" y="348767"/>
                  </a:lnTo>
                  <a:close/>
                </a:path>
                <a:path w="459739" h="673735">
                  <a:moveTo>
                    <a:pt x="423278" y="370446"/>
                  </a:moveTo>
                  <a:lnTo>
                    <a:pt x="421690" y="367195"/>
                  </a:lnTo>
                  <a:lnTo>
                    <a:pt x="416242" y="376288"/>
                  </a:lnTo>
                  <a:lnTo>
                    <a:pt x="417499" y="379882"/>
                  </a:lnTo>
                  <a:lnTo>
                    <a:pt x="419658" y="380174"/>
                  </a:lnTo>
                  <a:lnTo>
                    <a:pt x="421347" y="382270"/>
                  </a:lnTo>
                  <a:lnTo>
                    <a:pt x="421208" y="391261"/>
                  </a:lnTo>
                  <a:lnTo>
                    <a:pt x="422579" y="380365"/>
                  </a:lnTo>
                  <a:lnTo>
                    <a:pt x="423278" y="370446"/>
                  </a:lnTo>
                  <a:close/>
                </a:path>
                <a:path w="459739" h="673735">
                  <a:moveTo>
                    <a:pt x="433590" y="317309"/>
                  </a:moveTo>
                  <a:lnTo>
                    <a:pt x="428586" y="321818"/>
                  </a:lnTo>
                  <a:lnTo>
                    <a:pt x="424878" y="325843"/>
                  </a:lnTo>
                  <a:lnTo>
                    <a:pt x="418934" y="336257"/>
                  </a:lnTo>
                  <a:lnTo>
                    <a:pt x="418909" y="339318"/>
                  </a:lnTo>
                  <a:lnTo>
                    <a:pt x="420801" y="342201"/>
                  </a:lnTo>
                  <a:lnTo>
                    <a:pt x="417982" y="351764"/>
                  </a:lnTo>
                  <a:lnTo>
                    <a:pt x="414223" y="359778"/>
                  </a:lnTo>
                  <a:lnTo>
                    <a:pt x="415810" y="351294"/>
                  </a:lnTo>
                  <a:lnTo>
                    <a:pt x="414185" y="351459"/>
                  </a:lnTo>
                  <a:lnTo>
                    <a:pt x="413715" y="356920"/>
                  </a:lnTo>
                  <a:lnTo>
                    <a:pt x="413677" y="361873"/>
                  </a:lnTo>
                  <a:lnTo>
                    <a:pt x="415099" y="362407"/>
                  </a:lnTo>
                  <a:lnTo>
                    <a:pt x="419061" y="354609"/>
                  </a:lnTo>
                  <a:lnTo>
                    <a:pt x="419265" y="351624"/>
                  </a:lnTo>
                  <a:lnTo>
                    <a:pt x="423583" y="339026"/>
                  </a:lnTo>
                  <a:lnTo>
                    <a:pt x="428205" y="327291"/>
                  </a:lnTo>
                  <a:lnTo>
                    <a:pt x="431939" y="319138"/>
                  </a:lnTo>
                  <a:lnTo>
                    <a:pt x="433590" y="317309"/>
                  </a:lnTo>
                  <a:close/>
                </a:path>
                <a:path w="459739" h="673735">
                  <a:moveTo>
                    <a:pt x="434530" y="239979"/>
                  </a:moveTo>
                  <a:lnTo>
                    <a:pt x="432244" y="205714"/>
                  </a:lnTo>
                  <a:lnTo>
                    <a:pt x="428205" y="223164"/>
                  </a:lnTo>
                  <a:lnTo>
                    <a:pt x="430631" y="222288"/>
                  </a:lnTo>
                  <a:lnTo>
                    <a:pt x="430580" y="232930"/>
                  </a:lnTo>
                  <a:lnTo>
                    <a:pt x="431533" y="237528"/>
                  </a:lnTo>
                  <a:lnTo>
                    <a:pt x="433006" y="238937"/>
                  </a:lnTo>
                  <a:lnTo>
                    <a:pt x="434530" y="239979"/>
                  </a:lnTo>
                  <a:close/>
                </a:path>
                <a:path w="459739" h="673735">
                  <a:moveTo>
                    <a:pt x="439115" y="314172"/>
                  </a:moveTo>
                  <a:lnTo>
                    <a:pt x="434301" y="336143"/>
                  </a:lnTo>
                  <a:lnTo>
                    <a:pt x="435584" y="335902"/>
                  </a:lnTo>
                  <a:lnTo>
                    <a:pt x="438023" y="332130"/>
                  </a:lnTo>
                  <a:lnTo>
                    <a:pt x="438238" y="338416"/>
                  </a:lnTo>
                  <a:lnTo>
                    <a:pt x="439115" y="314172"/>
                  </a:lnTo>
                  <a:close/>
                </a:path>
                <a:path w="459739" h="673735">
                  <a:moveTo>
                    <a:pt x="440067" y="338150"/>
                  </a:moveTo>
                  <a:lnTo>
                    <a:pt x="436841" y="356958"/>
                  </a:lnTo>
                  <a:lnTo>
                    <a:pt x="436029" y="360387"/>
                  </a:lnTo>
                  <a:lnTo>
                    <a:pt x="438416" y="359625"/>
                  </a:lnTo>
                  <a:lnTo>
                    <a:pt x="439813" y="352577"/>
                  </a:lnTo>
                  <a:lnTo>
                    <a:pt x="439699" y="345300"/>
                  </a:lnTo>
                  <a:lnTo>
                    <a:pt x="440067" y="338150"/>
                  </a:lnTo>
                  <a:close/>
                </a:path>
                <a:path w="459739" h="673735">
                  <a:moveTo>
                    <a:pt x="440182" y="305930"/>
                  </a:moveTo>
                  <a:lnTo>
                    <a:pt x="438480" y="303149"/>
                  </a:lnTo>
                  <a:lnTo>
                    <a:pt x="438670" y="306806"/>
                  </a:lnTo>
                  <a:lnTo>
                    <a:pt x="439216" y="310515"/>
                  </a:lnTo>
                  <a:lnTo>
                    <a:pt x="439115" y="314172"/>
                  </a:lnTo>
                  <a:lnTo>
                    <a:pt x="439788" y="311454"/>
                  </a:lnTo>
                  <a:lnTo>
                    <a:pt x="439801" y="308686"/>
                  </a:lnTo>
                  <a:lnTo>
                    <a:pt x="440182" y="305930"/>
                  </a:lnTo>
                  <a:close/>
                </a:path>
                <a:path w="459739" h="673735">
                  <a:moveTo>
                    <a:pt x="445808" y="302221"/>
                  </a:moveTo>
                  <a:lnTo>
                    <a:pt x="445312" y="302996"/>
                  </a:lnTo>
                  <a:lnTo>
                    <a:pt x="445135" y="303466"/>
                  </a:lnTo>
                  <a:lnTo>
                    <a:pt x="445668" y="304330"/>
                  </a:lnTo>
                  <a:lnTo>
                    <a:pt x="445808" y="302221"/>
                  </a:lnTo>
                  <a:close/>
                </a:path>
                <a:path w="459739" h="673735">
                  <a:moveTo>
                    <a:pt x="445884" y="58610"/>
                  </a:moveTo>
                  <a:lnTo>
                    <a:pt x="444017" y="57975"/>
                  </a:lnTo>
                  <a:lnTo>
                    <a:pt x="442290" y="57975"/>
                  </a:lnTo>
                  <a:lnTo>
                    <a:pt x="439762" y="36893"/>
                  </a:lnTo>
                  <a:lnTo>
                    <a:pt x="437870" y="47040"/>
                  </a:lnTo>
                  <a:lnTo>
                    <a:pt x="435673" y="60820"/>
                  </a:lnTo>
                  <a:lnTo>
                    <a:pt x="433184" y="69888"/>
                  </a:lnTo>
                  <a:lnTo>
                    <a:pt x="430415" y="65887"/>
                  </a:lnTo>
                  <a:lnTo>
                    <a:pt x="429768" y="50317"/>
                  </a:lnTo>
                  <a:lnTo>
                    <a:pt x="430644" y="42278"/>
                  </a:lnTo>
                  <a:lnTo>
                    <a:pt x="432346" y="36931"/>
                  </a:lnTo>
                  <a:lnTo>
                    <a:pt x="434200" y="29438"/>
                  </a:lnTo>
                  <a:lnTo>
                    <a:pt x="430618" y="28841"/>
                  </a:lnTo>
                  <a:lnTo>
                    <a:pt x="427342" y="16751"/>
                  </a:lnTo>
                  <a:lnTo>
                    <a:pt x="423595" y="3644"/>
                  </a:lnTo>
                  <a:lnTo>
                    <a:pt x="418592" y="0"/>
                  </a:lnTo>
                  <a:lnTo>
                    <a:pt x="421347" y="24472"/>
                  </a:lnTo>
                  <a:lnTo>
                    <a:pt x="420128" y="24942"/>
                  </a:lnTo>
                  <a:lnTo>
                    <a:pt x="418185" y="16052"/>
                  </a:lnTo>
                  <a:lnTo>
                    <a:pt x="417068" y="22860"/>
                  </a:lnTo>
                  <a:lnTo>
                    <a:pt x="420090" y="27876"/>
                  </a:lnTo>
                  <a:lnTo>
                    <a:pt x="422224" y="38925"/>
                  </a:lnTo>
                  <a:lnTo>
                    <a:pt x="422694" y="53568"/>
                  </a:lnTo>
                  <a:lnTo>
                    <a:pt x="420712" y="69405"/>
                  </a:lnTo>
                  <a:lnTo>
                    <a:pt x="424903" y="78867"/>
                  </a:lnTo>
                  <a:lnTo>
                    <a:pt x="431558" y="78384"/>
                  </a:lnTo>
                  <a:lnTo>
                    <a:pt x="439089" y="70713"/>
                  </a:lnTo>
                  <a:lnTo>
                    <a:pt x="445884" y="58610"/>
                  </a:lnTo>
                  <a:close/>
                </a:path>
                <a:path w="459739" h="673735">
                  <a:moveTo>
                    <a:pt x="446112" y="227609"/>
                  </a:moveTo>
                  <a:lnTo>
                    <a:pt x="445643" y="220751"/>
                  </a:lnTo>
                  <a:lnTo>
                    <a:pt x="445350" y="213487"/>
                  </a:lnTo>
                  <a:lnTo>
                    <a:pt x="445312" y="205689"/>
                  </a:lnTo>
                  <a:lnTo>
                    <a:pt x="444652" y="204927"/>
                  </a:lnTo>
                  <a:lnTo>
                    <a:pt x="444220" y="204787"/>
                  </a:lnTo>
                  <a:lnTo>
                    <a:pt x="444449" y="207733"/>
                  </a:lnTo>
                  <a:lnTo>
                    <a:pt x="443560" y="216903"/>
                  </a:lnTo>
                  <a:lnTo>
                    <a:pt x="444690" y="222389"/>
                  </a:lnTo>
                  <a:lnTo>
                    <a:pt x="446112" y="227609"/>
                  </a:lnTo>
                  <a:close/>
                </a:path>
                <a:path w="459739" h="673735">
                  <a:moveTo>
                    <a:pt x="446735" y="56807"/>
                  </a:moveTo>
                  <a:lnTo>
                    <a:pt x="446443" y="57416"/>
                  </a:lnTo>
                  <a:lnTo>
                    <a:pt x="445897" y="58610"/>
                  </a:lnTo>
                  <a:lnTo>
                    <a:pt x="446163" y="58750"/>
                  </a:lnTo>
                  <a:lnTo>
                    <a:pt x="446417" y="58839"/>
                  </a:lnTo>
                  <a:lnTo>
                    <a:pt x="446684" y="59029"/>
                  </a:lnTo>
                  <a:lnTo>
                    <a:pt x="446735" y="56807"/>
                  </a:lnTo>
                  <a:close/>
                </a:path>
                <a:path w="459739" h="673735">
                  <a:moveTo>
                    <a:pt x="446887" y="353021"/>
                  </a:moveTo>
                  <a:lnTo>
                    <a:pt x="445719" y="351574"/>
                  </a:lnTo>
                  <a:lnTo>
                    <a:pt x="440867" y="358648"/>
                  </a:lnTo>
                  <a:lnTo>
                    <a:pt x="438416" y="359625"/>
                  </a:lnTo>
                  <a:lnTo>
                    <a:pt x="436245" y="373938"/>
                  </a:lnTo>
                  <a:lnTo>
                    <a:pt x="439369" y="367030"/>
                  </a:lnTo>
                  <a:lnTo>
                    <a:pt x="444398" y="353593"/>
                  </a:lnTo>
                  <a:lnTo>
                    <a:pt x="446887" y="353021"/>
                  </a:lnTo>
                  <a:close/>
                </a:path>
                <a:path w="459739" h="673735">
                  <a:moveTo>
                    <a:pt x="447916" y="244906"/>
                  </a:moveTo>
                  <a:lnTo>
                    <a:pt x="447840" y="244271"/>
                  </a:lnTo>
                  <a:lnTo>
                    <a:pt x="447725" y="243459"/>
                  </a:lnTo>
                  <a:lnTo>
                    <a:pt x="447649" y="242862"/>
                  </a:lnTo>
                  <a:lnTo>
                    <a:pt x="447268" y="244119"/>
                  </a:lnTo>
                  <a:lnTo>
                    <a:pt x="447141" y="245122"/>
                  </a:lnTo>
                  <a:lnTo>
                    <a:pt x="447916" y="244906"/>
                  </a:lnTo>
                  <a:close/>
                </a:path>
                <a:path w="459739" h="673735">
                  <a:moveTo>
                    <a:pt x="448932" y="239776"/>
                  </a:moveTo>
                  <a:lnTo>
                    <a:pt x="448271" y="235051"/>
                  </a:lnTo>
                  <a:lnTo>
                    <a:pt x="447128" y="231343"/>
                  </a:lnTo>
                  <a:lnTo>
                    <a:pt x="446112" y="227622"/>
                  </a:lnTo>
                  <a:lnTo>
                    <a:pt x="446481" y="233197"/>
                  </a:lnTo>
                  <a:lnTo>
                    <a:pt x="446976" y="238379"/>
                  </a:lnTo>
                  <a:lnTo>
                    <a:pt x="447649" y="242862"/>
                  </a:lnTo>
                  <a:lnTo>
                    <a:pt x="447979" y="241731"/>
                  </a:lnTo>
                  <a:lnTo>
                    <a:pt x="448475" y="240588"/>
                  </a:lnTo>
                  <a:lnTo>
                    <a:pt x="448932" y="239776"/>
                  </a:lnTo>
                  <a:close/>
                </a:path>
                <a:path w="459739" h="673735">
                  <a:moveTo>
                    <a:pt x="449364" y="212648"/>
                  </a:moveTo>
                  <a:lnTo>
                    <a:pt x="449199" y="199567"/>
                  </a:lnTo>
                  <a:lnTo>
                    <a:pt x="448005" y="192493"/>
                  </a:lnTo>
                  <a:lnTo>
                    <a:pt x="447319" y="185051"/>
                  </a:lnTo>
                  <a:lnTo>
                    <a:pt x="446938" y="177190"/>
                  </a:lnTo>
                  <a:lnTo>
                    <a:pt x="446697" y="168897"/>
                  </a:lnTo>
                  <a:lnTo>
                    <a:pt x="447255" y="161493"/>
                  </a:lnTo>
                  <a:lnTo>
                    <a:pt x="447967" y="154368"/>
                  </a:lnTo>
                  <a:lnTo>
                    <a:pt x="448386" y="151104"/>
                  </a:lnTo>
                  <a:lnTo>
                    <a:pt x="448678" y="148780"/>
                  </a:lnTo>
                  <a:lnTo>
                    <a:pt x="448818" y="147650"/>
                  </a:lnTo>
                  <a:lnTo>
                    <a:pt x="448640" y="148247"/>
                  </a:lnTo>
                  <a:lnTo>
                    <a:pt x="448551" y="148780"/>
                  </a:lnTo>
                  <a:lnTo>
                    <a:pt x="447890" y="150520"/>
                  </a:lnTo>
                  <a:lnTo>
                    <a:pt x="447535" y="151104"/>
                  </a:lnTo>
                  <a:lnTo>
                    <a:pt x="447878" y="149098"/>
                  </a:lnTo>
                  <a:lnTo>
                    <a:pt x="447776" y="148247"/>
                  </a:lnTo>
                  <a:lnTo>
                    <a:pt x="447128" y="147967"/>
                  </a:lnTo>
                  <a:lnTo>
                    <a:pt x="446570" y="147205"/>
                  </a:lnTo>
                  <a:lnTo>
                    <a:pt x="446239" y="146710"/>
                  </a:lnTo>
                  <a:lnTo>
                    <a:pt x="446024" y="146392"/>
                  </a:lnTo>
                  <a:lnTo>
                    <a:pt x="446633" y="141135"/>
                  </a:lnTo>
                  <a:lnTo>
                    <a:pt x="447052" y="141452"/>
                  </a:lnTo>
                  <a:lnTo>
                    <a:pt x="447776" y="148247"/>
                  </a:lnTo>
                  <a:lnTo>
                    <a:pt x="448005" y="148386"/>
                  </a:lnTo>
                  <a:lnTo>
                    <a:pt x="448233" y="148704"/>
                  </a:lnTo>
                  <a:lnTo>
                    <a:pt x="448475" y="148742"/>
                  </a:lnTo>
                  <a:lnTo>
                    <a:pt x="448398" y="146392"/>
                  </a:lnTo>
                  <a:lnTo>
                    <a:pt x="448081" y="141135"/>
                  </a:lnTo>
                  <a:lnTo>
                    <a:pt x="445985" y="107454"/>
                  </a:lnTo>
                  <a:lnTo>
                    <a:pt x="445643" y="114490"/>
                  </a:lnTo>
                  <a:lnTo>
                    <a:pt x="445604" y="127520"/>
                  </a:lnTo>
                  <a:lnTo>
                    <a:pt x="445681" y="133375"/>
                  </a:lnTo>
                  <a:lnTo>
                    <a:pt x="445998" y="146392"/>
                  </a:lnTo>
                  <a:lnTo>
                    <a:pt x="442912" y="139420"/>
                  </a:lnTo>
                  <a:lnTo>
                    <a:pt x="440296" y="131635"/>
                  </a:lnTo>
                  <a:lnTo>
                    <a:pt x="437616" y="127520"/>
                  </a:lnTo>
                  <a:lnTo>
                    <a:pt x="434314" y="131546"/>
                  </a:lnTo>
                  <a:lnTo>
                    <a:pt x="435089" y="145300"/>
                  </a:lnTo>
                  <a:lnTo>
                    <a:pt x="436626" y="151904"/>
                  </a:lnTo>
                  <a:lnTo>
                    <a:pt x="438492" y="156578"/>
                  </a:lnTo>
                  <a:lnTo>
                    <a:pt x="440232" y="164592"/>
                  </a:lnTo>
                  <a:lnTo>
                    <a:pt x="440194" y="148640"/>
                  </a:lnTo>
                  <a:lnTo>
                    <a:pt x="441426" y="151371"/>
                  </a:lnTo>
                  <a:lnTo>
                    <a:pt x="443369" y="156248"/>
                  </a:lnTo>
                  <a:lnTo>
                    <a:pt x="445046" y="148640"/>
                  </a:lnTo>
                  <a:lnTo>
                    <a:pt x="446684" y="168897"/>
                  </a:lnTo>
                  <a:lnTo>
                    <a:pt x="446100" y="178104"/>
                  </a:lnTo>
                  <a:lnTo>
                    <a:pt x="445668" y="187375"/>
                  </a:lnTo>
                  <a:lnTo>
                    <a:pt x="445401" y="196608"/>
                  </a:lnTo>
                  <a:lnTo>
                    <a:pt x="445312" y="205689"/>
                  </a:lnTo>
                  <a:lnTo>
                    <a:pt x="446760" y="207378"/>
                  </a:lnTo>
                  <a:lnTo>
                    <a:pt x="449364" y="212648"/>
                  </a:lnTo>
                  <a:close/>
                </a:path>
                <a:path w="459739" h="673735">
                  <a:moveTo>
                    <a:pt x="450126" y="238137"/>
                  </a:moveTo>
                  <a:lnTo>
                    <a:pt x="449643" y="238518"/>
                  </a:lnTo>
                  <a:lnTo>
                    <a:pt x="448932" y="239776"/>
                  </a:lnTo>
                  <a:lnTo>
                    <a:pt x="449135" y="241147"/>
                  </a:lnTo>
                  <a:lnTo>
                    <a:pt x="450126" y="238137"/>
                  </a:lnTo>
                  <a:close/>
                </a:path>
                <a:path w="459739" h="673735">
                  <a:moveTo>
                    <a:pt x="451446" y="285584"/>
                  </a:moveTo>
                  <a:lnTo>
                    <a:pt x="446366" y="293827"/>
                  </a:lnTo>
                  <a:lnTo>
                    <a:pt x="447624" y="275729"/>
                  </a:lnTo>
                  <a:lnTo>
                    <a:pt x="446201" y="294119"/>
                  </a:lnTo>
                  <a:lnTo>
                    <a:pt x="446341" y="293852"/>
                  </a:lnTo>
                  <a:lnTo>
                    <a:pt x="445808" y="302221"/>
                  </a:lnTo>
                  <a:lnTo>
                    <a:pt x="446887" y="300634"/>
                  </a:lnTo>
                  <a:lnTo>
                    <a:pt x="449681" y="297637"/>
                  </a:lnTo>
                  <a:lnTo>
                    <a:pt x="451446" y="285584"/>
                  </a:lnTo>
                  <a:close/>
                </a:path>
                <a:path w="459739" h="673735">
                  <a:moveTo>
                    <a:pt x="451789" y="77444"/>
                  </a:moveTo>
                  <a:lnTo>
                    <a:pt x="449707" y="63017"/>
                  </a:lnTo>
                  <a:lnTo>
                    <a:pt x="448119" y="60020"/>
                  </a:lnTo>
                  <a:lnTo>
                    <a:pt x="446684" y="59029"/>
                  </a:lnTo>
                  <a:lnTo>
                    <a:pt x="446087" y="101739"/>
                  </a:lnTo>
                  <a:lnTo>
                    <a:pt x="445452" y="98767"/>
                  </a:lnTo>
                  <a:lnTo>
                    <a:pt x="445985" y="107442"/>
                  </a:lnTo>
                  <a:lnTo>
                    <a:pt x="446735" y="100418"/>
                  </a:lnTo>
                  <a:lnTo>
                    <a:pt x="447916" y="93624"/>
                  </a:lnTo>
                  <a:lnTo>
                    <a:pt x="449567" y="86245"/>
                  </a:lnTo>
                  <a:lnTo>
                    <a:pt x="451789" y="77444"/>
                  </a:lnTo>
                  <a:close/>
                </a:path>
                <a:path w="459739" h="673735">
                  <a:moveTo>
                    <a:pt x="452577" y="133451"/>
                  </a:moveTo>
                  <a:lnTo>
                    <a:pt x="451370" y="131762"/>
                  </a:lnTo>
                  <a:lnTo>
                    <a:pt x="450405" y="136537"/>
                  </a:lnTo>
                  <a:lnTo>
                    <a:pt x="449592" y="141960"/>
                  </a:lnTo>
                  <a:lnTo>
                    <a:pt x="448830" y="147650"/>
                  </a:lnTo>
                  <a:lnTo>
                    <a:pt x="450291" y="142976"/>
                  </a:lnTo>
                  <a:lnTo>
                    <a:pt x="452577" y="133451"/>
                  </a:lnTo>
                  <a:close/>
                </a:path>
                <a:path w="459739" h="673735">
                  <a:moveTo>
                    <a:pt x="457073" y="180873"/>
                  </a:moveTo>
                  <a:lnTo>
                    <a:pt x="456349" y="174879"/>
                  </a:lnTo>
                  <a:lnTo>
                    <a:pt x="455295" y="168973"/>
                  </a:lnTo>
                  <a:lnTo>
                    <a:pt x="453529" y="163029"/>
                  </a:lnTo>
                  <a:lnTo>
                    <a:pt x="454279" y="168668"/>
                  </a:lnTo>
                  <a:lnTo>
                    <a:pt x="455637" y="174510"/>
                  </a:lnTo>
                  <a:lnTo>
                    <a:pt x="457073" y="180873"/>
                  </a:lnTo>
                  <a:close/>
                </a:path>
                <a:path w="459739" h="673735">
                  <a:moveTo>
                    <a:pt x="459409" y="282879"/>
                  </a:moveTo>
                  <a:lnTo>
                    <a:pt x="457085" y="271868"/>
                  </a:lnTo>
                  <a:lnTo>
                    <a:pt x="454215" y="261734"/>
                  </a:lnTo>
                  <a:lnTo>
                    <a:pt x="456158" y="270624"/>
                  </a:lnTo>
                  <a:lnTo>
                    <a:pt x="457415" y="274434"/>
                  </a:lnTo>
                  <a:lnTo>
                    <a:pt x="458317" y="278777"/>
                  </a:lnTo>
                  <a:lnTo>
                    <a:pt x="459409" y="282879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8297" y="1143418"/>
              <a:ext cx="2334895" cy="1219835"/>
            </a:xfrm>
            <a:custGeom>
              <a:avLst/>
              <a:gdLst/>
              <a:ahLst/>
              <a:cxnLst/>
              <a:rect l="l" t="t" r="r" b="b"/>
              <a:pathLst>
                <a:path w="2334895" h="1219835">
                  <a:moveTo>
                    <a:pt x="25006" y="272224"/>
                  </a:moveTo>
                  <a:lnTo>
                    <a:pt x="23380" y="273189"/>
                  </a:lnTo>
                  <a:lnTo>
                    <a:pt x="21678" y="279565"/>
                  </a:lnTo>
                  <a:lnTo>
                    <a:pt x="21526" y="282422"/>
                  </a:lnTo>
                  <a:lnTo>
                    <a:pt x="22593" y="282536"/>
                  </a:lnTo>
                  <a:lnTo>
                    <a:pt x="24384" y="276047"/>
                  </a:lnTo>
                  <a:lnTo>
                    <a:pt x="25006" y="272224"/>
                  </a:lnTo>
                  <a:close/>
                </a:path>
                <a:path w="2334895" h="1219835">
                  <a:moveTo>
                    <a:pt x="52870" y="704596"/>
                  </a:moveTo>
                  <a:lnTo>
                    <a:pt x="51993" y="702424"/>
                  </a:lnTo>
                  <a:lnTo>
                    <a:pt x="51930" y="703503"/>
                  </a:lnTo>
                  <a:lnTo>
                    <a:pt x="52247" y="704100"/>
                  </a:lnTo>
                  <a:lnTo>
                    <a:pt x="52565" y="704418"/>
                  </a:lnTo>
                  <a:lnTo>
                    <a:pt x="52870" y="704596"/>
                  </a:lnTo>
                  <a:close/>
                </a:path>
                <a:path w="2334895" h="1219835">
                  <a:moveTo>
                    <a:pt x="57658" y="716343"/>
                  </a:moveTo>
                  <a:lnTo>
                    <a:pt x="57226" y="706970"/>
                  </a:lnTo>
                  <a:lnTo>
                    <a:pt x="56134" y="704126"/>
                  </a:lnTo>
                  <a:lnTo>
                    <a:pt x="54610" y="704469"/>
                  </a:lnTo>
                  <a:lnTo>
                    <a:pt x="52882" y="704596"/>
                  </a:lnTo>
                  <a:lnTo>
                    <a:pt x="57658" y="716343"/>
                  </a:lnTo>
                  <a:close/>
                </a:path>
                <a:path w="2334895" h="1219835">
                  <a:moveTo>
                    <a:pt x="61518" y="313626"/>
                  </a:moveTo>
                  <a:lnTo>
                    <a:pt x="60071" y="322948"/>
                  </a:lnTo>
                  <a:lnTo>
                    <a:pt x="60960" y="318554"/>
                  </a:lnTo>
                  <a:lnTo>
                    <a:pt x="61366" y="315683"/>
                  </a:lnTo>
                  <a:lnTo>
                    <a:pt x="61518" y="313626"/>
                  </a:lnTo>
                  <a:close/>
                </a:path>
                <a:path w="2334895" h="1219835">
                  <a:moveTo>
                    <a:pt x="62865" y="547357"/>
                  </a:moveTo>
                  <a:lnTo>
                    <a:pt x="62801" y="540473"/>
                  </a:lnTo>
                  <a:lnTo>
                    <a:pt x="62052" y="526122"/>
                  </a:lnTo>
                  <a:lnTo>
                    <a:pt x="61988" y="519214"/>
                  </a:lnTo>
                  <a:lnTo>
                    <a:pt x="61493" y="532091"/>
                  </a:lnTo>
                  <a:lnTo>
                    <a:pt x="59893" y="541426"/>
                  </a:lnTo>
                  <a:lnTo>
                    <a:pt x="59550" y="546684"/>
                  </a:lnTo>
                  <a:lnTo>
                    <a:pt x="62865" y="547357"/>
                  </a:lnTo>
                  <a:close/>
                </a:path>
                <a:path w="2334895" h="1219835">
                  <a:moveTo>
                    <a:pt x="63246" y="332587"/>
                  </a:moveTo>
                  <a:lnTo>
                    <a:pt x="60350" y="334657"/>
                  </a:lnTo>
                  <a:lnTo>
                    <a:pt x="58140" y="336892"/>
                  </a:lnTo>
                  <a:lnTo>
                    <a:pt x="55537" y="339102"/>
                  </a:lnTo>
                  <a:lnTo>
                    <a:pt x="62230" y="336588"/>
                  </a:lnTo>
                  <a:lnTo>
                    <a:pt x="62750" y="333895"/>
                  </a:lnTo>
                  <a:lnTo>
                    <a:pt x="63246" y="332587"/>
                  </a:lnTo>
                  <a:close/>
                </a:path>
                <a:path w="2334895" h="1219835">
                  <a:moveTo>
                    <a:pt x="72720" y="280670"/>
                  </a:moveTo>
                  <a:lnTo>
                    <a:pt x="72402" y="280162"/>
                  </a:lnTo>
                  <a:lnTo>
                    <a:pt x="69253" y="288290"/>
                  </a:lnTo>
                  <a:lnTo>
                    <a:pt x="72720" y="280670"/>
                  </a:lnTo>
                  <a:close/>
                </a:path>
                <a:path w="2334895" h="1219835">
                  <a:moveTo>
                    <a:pt x="141236" y="179539"/>
                  </a:moveTo>
                  <a:lnTo>
                    <a:pt x="140055" y="180340"/>
                  </a:lnTo>
                  <a:lnTo>
                    <a:pt x="137299" y="182765"/>
                  </a:lnTo>
                  <a:lnTo>
                    <a:pt x="139674" y="181610"/>
                  </a:lnTo>
                  <a:lnTo>
                    <a:pt x="141236" y="179539"/>
                  </a:lnTo>
                  <a:close/>
                </a:path>
                <a:path w="2334895" h="1219835">
                  <a:moveTo>
                    <a:pt x="183578" y="157480"/>
                  </a:moveTo>
                  <a:lnTo>
                    <a:pt x="180886" y="159067"/>
                  </a:lnTo>
                  <a:lnTo>
                    <a:pt x="181889" y="158750"/>
                  </a:lnTo>
                  <a:lnTo>
                    <a:pt x="183578" y="157480"/>
                  </a:lnTo>
                  <a:close/>
                </a:path>
                <a:path w="2334895" h="1219835">
                  <a:moveTo>
                    <a:pt x="200977" y="138214"/>
                  </a:moveTo>
                  <a:lnTo>
                    <a:pt x="197281" y="138417"/>
                  </a:lnTo>
                  <a:lnTo>
                    <a:pt x="193827" y="141147"/>
                  </a:lnTo>
                  <a:lnTo>
                    <a:pt x="186842" y="146507"/>
                  </a:lnTo>
                  <a:lnTo>
                    <a:pt x="191579" y="144386"/>
                  </a:lnTo>
                  <a:lnTo>
                    <a:pt x="195935" y="141947"/>
                  </a:lnTo>
                  <a:lnTo>
                    <a:pt x="200850" y="140169"/>
                  </a:lnTo>
                  <a:lnTo>
                    <a:pt x="200977" y="138214"/>
                  </a:lnTo>
                  <a:close/>
                </a:path>
                <a:path w="2334895" h="1219835">
                  <a:moveTo>
                    <a:pt x="418833" y="1179118"/>
                  </a:moveTo>
                  <a:lnTo>
                    <a:pt x="414286" y="1179195"/>
                  </a:lnTo>
                  <a:lnTo>
                    <a:pt x="406222" y="1179906"/>
                  </a:lnTo>
                  <a:lnTo>
                    <a:pt x="408381" y="1180401"/>
                  </a:lnTo>
                  <a:lnTo>
                    <a:pt x="418833" y="1179118"/>
                  </a:lnTo>
                  <a:close/>
                </a:path>
                <a:path w="2334895" h="1219835">
                  <a:moveTo>
                    <a:pt x="522351" y="1176020"/>
                  </a:moveTo>
                  <a:lnTo>
                    <a:pt x="517309" y="1174750"/>
                  </a:lnTo>
                  <a:lnTo>
                    <a:pt x="517093" y="1175550"/>
                  </a:lnTo>
                  <a:lnTo>
                    <a:pt x="522351" y="1176020"/>
                  </a:lnTo>
                  <a:close/>
                </a:path>
                <a:path w="2334895" h="1219835">
                  <a:moveTo>
                    <a:pt x="632866" y="48615"/>
                  </a:moveTo>
                  <a:lnTo>
                    <a:pt x="611162" y="45923"/>
                  </a:lnTo>
                  <a:lnTo>
                    <a:pt x="616038" y="46863"/>
                  </a:lnTo>
                  <a:lnTo>
                    <a:pt x="623023" y="47764"/>
                  </a:lnTo>
                  <a:lnTo>
                    <a:pt x="632866" y="48615"/>
                  </a:lnTo>
                  <a:close/>
                </a:path>
                <a:path w="2334895" h="1219835">
                  <a:moveTo>
                    <a:pt x="633907" y="15240"/>
                  </a:moveTo>
                  <a:lnTo>
                    <a:pt x="613308" y="15240"/>
                  </a:lnTo>
                  <a:lnTo>
                    <a:pt x="582472" y="13970"/>
                  </a:lnTo>
                  <a:lnTo>
                    <a:pt x="554151" y="15240"/>
                  </a:lnTo>
                  <a:lnTo>
                    <a:pt x="547636" y="16510"/>
                  </a:lnTo>
                  <a:lnTo>
                    <a:pt x="620636" y="16510"/>
                  </a:lnTo>
                  <a:lnTo>
                    <a:pt x="633907" y="15240"/>
                  </a:lnTo>
                  <a:close/>
                </a:path>
                <a:path w="2334895" h="1219835">
                  <a:moveTo>
                    <a:pt x="660412" y="28600"/>
                  </a:moveTo>
                  <a:lnTo>
                    <a:pt x="644486" y="31330"/>
                  </a:lnTo>
                  <a:lnTo>
                    <a:pt x="649300" y="32600"/>
                  </a:lnTo>
                  <a:lnTo>
                    <a:pt x="660412" y="28600"/>
                  </a:lnTo>
                  <a:close/>
                </a:path>
                <a:path w="2334895" h="1219835">
                  <a:moveTo>
                    <a:pt x="1208925" y="49415"/>
                  </a:moveTo>
                  <a:lnTo>
                    <a:pt x="1196327" y="37376"/>
                  </a:lnTo>
                  <a:lnTo>
                    <a:pt x="1171206" y="52882"/>
                  </a:lnTo>
                  <a:lnTo>
                    <a:pt x="1182217" y="49987"/>
                  </a:lnTo>
                  <a:lnTo>
                    <a:pt x="1191539" y="48793"/>
                  </a:lnTo>
                  <a:lnTo>
                    <a:pt x="1200124" y="48768"/>
                  </a:lnTo>
                  <a:lnTo>
                    <a:pt x="1208925" y="49415"/>
                  </a:lnTo>
                  <a:close/>
                </a:path>
                <a:path w="2334895" h="1219835">
                  <a:moveTo>
                    <a:pt x="1210487" y="49568"/>
                  </a:moveTo>
                  <a:lnTo>
                    <a:pt x="1209992" y="49517"/>
                  </a:lnTo>
                  <a:lnTo>
                    <a:pt x="1208925" y="49428"/>
                  </a:lnTo>
                  <a:lnTo>
                    <a:pt x="1209281" y="49771"/>
                  </a:lnTo>
                  <a:lnTo>
                    <a:pt x="1209776" y="49695"/>
                  </a:lnTo>
                  <a:lnTo>
                    <a:pt x="1210043" y="49644"/>
                  </a:lnTo>
                  <a:lnTo>
                    <a:pt x="1210487" y="49568"/>
                  </a:lnTo>
                  <a:close/>
                </a:path>
                <a:path w="2334895" h="1219835">
                  <a:moveTo>
                    <a:pt x="1277315" y="1170241"/>
                  </a:moveTo>
                  <a:lnTo>
                    <a:pt x="1275676" y="1170216"/>
                  </a:lnTo>
                  <a:lnTo>
                    <a:pt x="1273289" y="1170305"/>
                  </a:lnTo>
                  <a:lnTo>
                    <a:pt x="1274470" y="1170495"/>
                  </a:lnTo>
                  <a:lnTo>
                    <a:pt x="1275892" y="1170584"/>
                  </a:lnTo>
                  <a:lnTo>
                    <a:pt x="1276959" y="1170800"/>
                  </a:lnTo>
                  <a:lnTo>
                    <a:pt x="1277315" y="1170241"/>
                  </a:lnTo>
                  <a:close/>
                </a:path>
                <a:path w="2334895" h="1219835">
                  <a:moveTo>
                    <a:pt x="1326743" y="48260"/>
                  </a:moveTo>
                  <a:lnTo>
                    <a:pt x="1326642" y="48056"/>
                  </a:lnTo>
                  <a:lnTo>
                    <a:pt x="1320126" y="49530"/>
                  </a:lnTo>
                  <a:lnTo>
                    <a:pt x="1326743" y="48260"/>
                  </a:lnTo>
                  <a:close/>
                </a:path>
                <a:path w="2334895" h="1219835">
                  <a:moveTo>
                    <a:pt x="1485163" y="6375"/>
                  </a:moveTo>
                  <a:lnTo>
                    <a:pt x="1461820" y="1041"/>
                  </a:lnTo>
                  <a:lnTo>
                    <a:pt x="1454289" y="25"/>
                  </a:lnTo>
                  <a:lnTo>
                    <a:pt x="1452295" y="1587"/>
                  </a:lnTo>
                  <a:lnTo>
                    <a:pt x="1457350" y="5765"/>
                  </a:lnTo>
                  <a:lnTo>
                    <a:pt x="1465503" y="5422"/>
                  </a:lnTo>
                  <a:lnTo>
                    <a:pt x="1472768" y="5448"/>
                  </a:lnTo>
                  <a:lnTo>
                    <a:pt x="1479283" y="5791"/>
                  </a:lnTo>
                  <a:lnTo>
                    <a:pt x="1485163" y="6375"/>
                  </a:lnTo>
                  <a:close/>
                </a:path>
                <a:path w="2334895" h="1219835">
                  <a:moveTo>
                    <a:pt x="1491284" y="47383"/>
                  </a:moveTo>
                  <a:lnTo>
                    <a:pt x="1485468" y="47993"/>
                  </a:lnTo>
                  <a:lnTo>
                    <a:pt x="1482725" y="48463"/>
                  </a:lnTo>
                  <a:lnTo>
                    <a:pt x="1481035" y="48869"/>
                  </a:lnTo>
                  <a:lnTo>
                    <a:pt x="1484249" y="48488"/>
                  </a:lnTo>
                  <a:lnTo>
                    <a:pt x="1487652" y="48018"/>
                  </a:lnTo>
                  <a:lnTo>
                    <a:pt x="1491284" y="47383"/>
                  </a:lnTo>
                  <a:close/>
                </a:path>
                <a:path w="2334895" h="1219835">
                  <a:moveTo>
                    <a:pt x="1497596" y="53263"/>
                  </a:moveTo>
                  <a:lnTo>
                    <a:pt x="1497164" y="51879"/>
                  </a:lnTo>
                  <a:lnTo>
                    <a:pt x="1481340" y="50076"/>
                  </a:lnTo>
                  <a:lnTo>
                    <a:pt x="1481035" y="48869"/>
                  </a:lnTo>
                  <a:lnTo>
                    <a:pt x="1467929" y="50165"/>
                  </a:lnTo>
                  <a:lnTo>
                    <a:pt x="1459357" y="51130"/>
                  </a:lnTo>
                  <a:lnTo>
                    <a:pt x="1456270" y="52832"/>
                  </a:lnTo>
                  <a:lnTo>
                    <a:pt x="1459649" y="56388"/>
                  </a:lnTo>
                  <a:lnTo>
                    <a:pt x="1475371" y="56476"/>
                  </a:lnTo>
                  <a:lnTo>
                    <a:pt x="1479816" y="54597"/>
                  </a:lnTo>
                  <a:lnTo>
                    <a:pt x="1483664" y="52844"/>
                  </a:lnTo>
                  <a:lnTo>
                    <a:pt x="1497596" y="53263"/>
                  </a:lnTo>
                  <a:close/>
                </a:path>
                <a:path w="2334895" h="1219835">
                  <a:moveTo>
                    <a:pt x="1685315" y="10160"/>
                  </a:moveTo>
                  <a:lnTo>
                    <a:pt x="1677631" y="8890"/>
                  </a:lnTo>
                  <a:lnTo>
                    <a:pt x="1666786" y="7620"/>
                  </a:lnTo>
                  <a:lnTo>
                    <a:pt x="1666024" y="8280"/>
                  </a:lnTo>
                  <a:lnTo>
                    <a:pt x="1685315" y="10160"/>
                  </a:lnTo>
                  <a:close/>
                </a:path>
                <a:path w="2334895" h="1219835">
                  <a:moveTo>
                    <a:pt x="1745424" y="1212469"/>
                  </a:moveTo>
                  <a:lnTo>
                    <a:pt x="1740776" y="1212723"/>
                  </a:lnTo>
                  <a:lnTo>
                    <a:pt x="1733194" y="1212735"/>
                  </a:lnTo>
                  <a:lnTo>
                    <a:pt x="1726044" y="1212786"/>
                  </a:lnTo>
                  <a:lnTo>
                    <a:pt x="1729524" y="1213078"/>
                  </a:lnTo>
                  <a:lnTo>
                    <a:pt x="1735366" y="1213053"/>
                  </a:lnTo>
                  <a:lnTo>
                    <a:pt x="1745424" y="1212469"/>
                  </a:lnTo>
                  <a:close/>
                </a:path>
                <a:path w="2334895" h="1219835">
                  <a:moveTo>
                    <a:pt x="1845157" y="1219784"/>
                  </a:moveTo>
                  <a:lnTo>
                    <a:pt x="1831352" y="1216494"/>
                  </a:lnTo>
                  <a:lnTo>
                    <a:pt x="1823770" y="1217739"/>
                  </a:lnTo>
                  <a:lnTo>
                    <a:pt x="1845157" y="1219784"/>
                  </a:lnTo>
                  <a:close/>
                </a:path>
                <a:path w="2334895" h="1219835">
                  <a:moveTo>
                    <a:pt x="1882698" y="1211059"/>
                  </a:moveTo>
                  <a:lnTo>
                    <a:pt x="1868487" y="1211872"/>
                  </a:lnTo>
                  <a:lnTo>
                    <a:pt x="1864817" y="1210462"/>
                  </a:lnTo>
                  <a:lnTo>
                    <a:pt x="1869859" y="1216710"/>
                  </a:lnTo>
                  <a:lnTo>
                    <a:pt x="1882698" y="1211059"/>
                  </a:lnTo>
                  <a:close/>
                </a:path>
                <a:path w="2334895" h="1219835">
                  <a:moveTo>
                    <a:pt x="2149056" y="125641"/>
                  </a:moveTo>
                  <a:lnTo>
                    <a:pt x="2147417" y="124460"/>
                  </a:lnTo>
                  <a:lnTo>
                    <a:pt x="2146846" y="124218"/>
                  </a:lnTo>
                  <a:lnTo>
                    <a:pt x="2149056" y="125641"/>
                  </a:lnTo>
                  <a:close/>
                </a:path>
                <a:path w="2334895" h="1219835">
                  <a:moveTo>
                    <a:pt x="2162124" y="92519"/>
                  </a:moveTo>
                  <a:lnTo>
                    <a:pt x="2154529" y="86042"/>
                  </a:lnTo>
                  <a:lnTo>
                    <a:pt x="2146185" y="79629"/>
                  </a:lnTo>
                  <a:lnTo>
                    <a:pt x="2136927" y="73952"/>
                  </a:lnTo>
                  <a:lnTo>
                    <a:pt x="2126640" y="69672"/>
                  </a:lnTo>
                  <a:lnTo>
                    <a:pt x="2128647" y="71285"/>
                  </a:lnTo>
                  <a:lnTo>
                    <a:pt x="2130806" y="72605"/>
                  </a:lnTo>
                  <a:lnTo>
                    <a:pt x="2132825" y="74256"/>
                  </a:lnTo>
                  <a:lnTo>
                    <a:pt x="2139835" y="78295"/>
                  </a:lnTo>
                  <a:lnTo>
                    <a:pt x="2146973" y="82575"/>
                  </a:lnTo>
                  <a:lnTo>
                    <a:pt x="2154364" y="87261"/>
                  </a:lnTo>
                  <a:lnTo>
                    <a:pt x="2162124" y="92519"/>
                  </a:lnTo>
                  <a:close/>
                </a:path>
                <a:path w="2334895" h="1219835">
                  <a:moveTo>
                    <a:pt x="2187092" y="156210"/>
                  </a:moveTo>
                  <a:lnTo>
                    <a:pt x="2153158" y="128270"/>
                  </a:lnTo>
                  <a:lnTo>
                    <a:pt x="2149056" y="125641"/>
                  </a:lnTo>
                  <a:lnTo>
                    <a:pt x="2154504" y="129540"/>
                  </a:lnTo>
                  <a:lnTo>
                    <a:pt x="2157590" y="135890"/>
                  </a:lnTo>
                  <a:lnTo>
                    <a:pt x="2149856" y="130810"/>
                  </a:lnTo>
                  <a:lnTo>
                    <a:pt x="2145474" y="128270"/>
                  </a:lnTo>
                  <a:lnTo>
                    <a:pt x="2141093" y="125730"/>
                  </a:lnTo>
                  <a:lnTo>
                    <a:pt x="2141118" y="129540"/>
                  </a:lnTo>
                  <a:lnTo>
                    <a:pt x="2143125" y="128270"/>
                  </a:lnTo>
                  <a:lnTo>
                    <a:pt x="2150681" y="133350"/>
                  </a:lnTo>
                  <a:lnTo>
                    <a:pt x="2159876" y="138430"/>
                  </a:lnTo>
                  <a:lnTo>
                    <a:pt x="2164384" y="142240"/>
                  </a:lnTo>
                  <a:lnTo>
                    <a:pt x="2169706" y="144780"/>
                  </a:lnTo>
                  <a:lnTo>
                    <a:pt x="2178647" y="152400"/>
                  </a:lnTo>
                  <a:lnTo>
                    <a:pt x="2183053" y="156210"/>
                  </a:lnTo>
                  <a:lnTo>
                    <a:pt x="2186902" y="158750"/>
                  </a:lnTo>
                  <a:lnTo>
                    <a:pt x="2187092" y="156210"/>
                  </a:lnTo>
                  <a:close/>
                </a:path>
                <a:path w="2334895" h="1219835">
                  <a:moveTo>
                    <a:pt x="2188578" y="116586"/>
                  </a:moveTo>
                  <a:lnTo>
                    <a:pt x="2181402" y="109372"/>
                  </a:lnTo>
                  <a:lnTo>
                    <a:pt x="2174760" y="102908"/>
                  </a:lnTo>
                  <a:lnTo>
                    <a:pt x="2168423" y="97256"/>
                  </a:lnTo>
                  <a:lnTo>
                    <a:pt x="2162124" y="92519"/>
                  </a:lnTo>
                  <a:lnTo>
                    <a:pt x="2170709" y="101320"/>
                  </a:lnTo>
                  <a:lnTo>
                    <a:pt x="2177707" y="108991"/>
                  </a:lnTo>
                  <a:lnTo>
                    <a:pt x="2183536" y="114439"/>
                  </a:lnTo>
                  <a:lnTo>
                    <a:pt x="2188578" y="116586"/>
                  </a:lnTo>
                  <a:close/>
                </a:path>
                <a:path w="2334895" h="1219835">
                  <a:moveTo>
                    <a:pt x="2204313" y="182829"/>
                  </a:moveTo>
                  <a:lnTo>
                    <a:pt x="2199144" y="174929"/>
                  </a:lnTo>
                  <a:lnTo>
                    <a:pt x="2193556" y="171208"/>
                  </a:lnTo>
                  <a:lnTo>
                    <a:pt x="2185809" y="165823"/>
                  </a:lnTo>
                  <a:lnTo>
                    <a:pt x="2183003" y="164820"/>
                  </a:lnTo>
                  <a:lnTo>
                    <a:pt x="2192223" y="174256"/>
                  </a:lnTo>
                  <a:lnTo>
                    <a:pt x="2196617" y="177279"/>
                  </a:lnTo>
                  <a:lnTo>
                    <a:pt x="2202065" y="181876"/>
                  </a:lnTo>
                  <a:lnTo>
                    <a:pt x="2204313" y="182829"/>
                  </a:lnTo>
                  <a:close/>
                </a:path>
                <a:path w="2334895" h="1219835">
                  <a:moveTo>
                    <a:pt x="2211451" y="167500"/>
                  </a:moveTo>
                  <a:lnTo>
                    <a:pt x="2210041" y="163525"/>
                  </a:lnTo>
                  <a:lnTo>
                    <a:pt x="2189835" y="145732"/>
                  </a:lnTo>
                  <a:lnTo>
                    <a:pt x="2186559" y="144983"/>
                  </a:lnTo>
                  <a:lnTo>
                    <a:pt x="2190889" y="150723"/>
                  </a:lnTo>
                  <a:lnTo>
                    <a:pt x="2198471" y="157187"/>
                  </a:lnTo>
                  <a:lnTo>
                    <a:pt x="2204072" y="160794"/>
                  </a:lnTo>
                  <a:lnTo>
                    <a:pt x="2211451" y="167500"/>
                  </a:lnTo>
                  <a:close/>
                </a:path>
                <a:path w="2334895" h="1219835">
                  <a:moveTo>
                    <a:pt x="2244369" y="233349"/>
                  </a:moveTo>
                  <a:lnTo>
                    <a:pt x="2242261" y="226872"/>
                  </a:lnTo>
                  <a:lnTo>
                    <a:pt x="2242515" y="226225"/>
                  </a:lnTo>
                  <a:lnTo>
                    <a:pt x="2242045" y="222148"/>
                  </a:lnTo>
                  <a:lnTo>
                    <a:pt x="2235771" y="224485"/>
                  </a:lnTo>
                  <a:lnTo>
                    <a:pt x="2238718" y="227368"/>
                  </a:lnTo>
                  <a:lnTo>
                    <a:pt x="2241905" y="230174"/>
                  </a:lnTo>
                  <a:lnTo>
                    <a:pt x="2244369" y="233349"/>
                  </a:lnTo>
                  <a:close/>
                </a:path>
                <a:path w="2334895" h="1219835">
                  <a:moveTo>
                    <a:pt x="2245766" y="217881"/>
                  </a:moveTo>
                  <a:lnTo>
                    <a:pt x="2244674" y="215900"/>
                  </a:lnTo>
                  <a:lnTo>
                    <a:pt x="2243023" y="212090"/>
                  </a:lnTo>
                  <a:lnTo>
                    <a:pt x="2245131" y="217170"/>
                  </a:lnTo>
                  <a:lnTo>
                    <a:pt x="2245766" y="217881"/>
                  </a:lnTo>
                  <a:close/>
                </a:path>
                <a:path w="2334895" h="1219835">
                  <a:moveTo>
                    <a:pt x="2301570" y="451777"/>
                  </a:moveTo>
                  <a:lnTo>
                    <a:pt x="2300046" y="474726"/>
                  </a:lnTo>
                  <a:lnTo>
                    <a:pt x="2301163" y="467944"/>
                  </a:lnTo>
                  <a:lnTo>
                    <a:pt x="2301570" y="451777"/>
                  </a:lnTo>
                  <a:close/>
                </a:path>
                <a:path w="2334895" h="1219835">
                  <a:moveTo>
                    <a:pt x="2304313" y="661581"/>
                  </a:moveTo>
                  <a:lnTo>
                    <a:pt x="2303894" y="653034"/>
                  </a:lnTo>
                  <a:lnTo>
                    <a:pt x="2303068" y="647636"/>
                  </a:lnTo>
                  <a:lnTo>
                    <a:pt x="2302078" y="647090"/>
                  </a:lnTo>
                  <a:lnTo>
                    <a:pt x="2301176" y="653110"/>
                  </a:lnTo>
                  <a:lnTo>
                    <a:pt x="2301811" y="656094"/>
                  </a:lnTo>
                  <a:lnTo>
                    <a:pt x="2301240" y="659447"/>
                  </a:lnTo>
                  <a:lnTo>
                    <a:pt x="2301887" y="662406"/>
                  </a:lnTo>
                  <a:lnTo>
                    <a:pt x="2304313" y="661581"/>
                  </a:lnTo>
                  <a:close/>
                </a:path>
                <a:path w="2334895" h="1219835">
                  <a:moveTo>
                    <a:pt x="2306485" y="407454"/>
                  </a:moveTo>
                  <a:lnTo>
                    <a:pt x="2306383" y="401853"/>
                  </a:lnTo>
                  <a:lnTo>
                    <a:pt x="2306155" y="396240"/>
                  </a:lnTo>
                  <a:lnTo>
                    <a:pt x="2305812" y="392468"/>
                  </a:lnTo>
                  <a:lnTo>
                    <a:pt x="2305024" y="392760"/>
                  </a:lnTo>
                  <a:lnTo>
                    <a:pt x="2305113" y="400494"/>
                  </a:lnTo>
                  <a:lnTo>
                    <a:pt x="2304745" y="408127"/>
                  </a:lnTo>
                  <a:lnTo>
                    <a:pt x="2304135" y="415759"/>
                  </a:lnTo>
                  <a:lnTo>
                    <a:pt x="2305037" y="415404"/>
                  </a:lnTo>
                  <a:lnTo>
                    <a:pt x="2305570" y="418312"/>
                  </a:lnTo>
                  <a:lnTo>
                    <a:pt x="2305977" y="421894"/>
                  </a:lnTo>
                  <a:lnTo>
                    <a:pt x="2306028" y="414832"/>
                  </a:lnTo>
                  <a:lnTo>
                    <a:pt x="2306485" y="407454"/>
                  </a:lnTo>
                  <a:close/>
                </a:path>
                <a:path w="2334895" h="1219835">
                  <a:moveTo>
                    <a:pt x="2306891" y="440334"/>
                  </a:moveTo>
                  <a:lnTo>
                    <a:pt x="2306650" y="427799"/>
                  </a:lnTo>
                  <a:lnTo>
                    <a:pt x="2305989" y="421894"/>
                  </a:lnTo>
                  <a:lnTo>
                    <a:pt x="2305888" y="429247"/>
                  </a:lnTo>
                  <a:lnTo>
                    <a:pt x="2306002" y="436245"/>
                  </a:lnTo>
                  <a:lnTo>
                    <a:pt x="2306891" y="440334"/>
                  </a:lnTo>
                  <a:close/>
                </a:path>
                <a:path w="2334895" h="1219835">
                  <a:moveTo>
                    <a:pt x="2307094" y="500888"/>
                  </a:moveTo>
                  <a:lnTo>
                    <a:pt x="2302726" y="492861"/>
                  </a:lnTo>
                  <a:lnTo>
                    <a:pt x="2301671" y="506031"/>
                  </a:lnTo>
                  <a:lnTo>
                    <a:pt x="2307094" y="500888"/>
                  </a:lnTo>
                  <a:close/>
                </a:path>
                <a:path w="2334895" h="1219835">
                  <a:moveTo>
                    <a:pt x="2312085" y="421944"/>
                  </a:moveTo>
                  <a:lnTo>
                    <a:pt x="2312009" y="421652"/>
                  </a:lnTo>
                  <a:lnTo>
                    <a:pt x="2311349" y="420128"/>
                  </a:lnTo>
                  <a:lnTo>
                    <a:pt x="2310257" y="419887"/>
                  </a:lnTo>
                  <a:lnTo>
                    <a:pt x="2311387" y="420662"/>
                  </a:lnTo>
                  <a:lnTo>
                    <a:pt x="2312085" y="421944"/>
                  </a:lnTo>
                  <a:close/>
                </a:path>
                <a:path w="2334895" h="1219835">
                  <a:moveTo>
                    <a:pt x="2312543" y="423659"/>
                  </a:moveTo>
                  <a:lnTo>
                    <a:pt x="2312111" y="421982"/>
                  </a:lnTo>
                  <a:lnTo>
                    <a:pt x="2312543" y="423659"/>
                  </a:lnTo>
                  <a:close/>
                </a:path>
                <a:path w="2334895" h="1219835">
                  <a:moveTo>
                    <a:pt x="2316746" y="541477"/>
                  </a:moveTo>
                  <a:lnTo>
                    <a:pt x="2314803" y="534416"/>
                  </a:lnTo>
                  <a:lnTo>
                    <a:pt x="2314181" y="526542"/>
                  </a:lnTo>
                  <a:lnTo>
                    <a:pt x="2314384" y="530961"/>
                  </a:lnTo>
                  <a:lnTo>
                    <a:pt x="2314498" y="535470"/>
                  </a:lnTo>
                  <a:lnTo>
                    <a:pt x="2314295" y="539800"/>
                  </a:lnTo>
                  <a:lnTo>
                    <a:pt x="2316746" y="541477"/>
                  </a:lnTo>
                  <a:close/>
                </a:path>
                <a:path w="2334895" h="1219835">
                  <a:moveTo>
                    <a:pt x="2318131" y="514845"/>
                  </a:moveTo>
                  <a:lnTo>
                    <a:pt x="2317508" y="505548"/>
                  </a:lnTo>
                  <a:lnTo>
                    <a:pt x="2316124" y="494423"/>
                  </a:lnTo>
                  <a:lnTo>
                    <a:pt x="2313825" y="497598"/>
                  </a:lnTo>
                  <a:lnTo>
                    <a:pt x="2313127" y="504063"/>
                  </a:lnTo>
                  <a:lnTo>
                    <a:pt x="2313406" y="512902"/>
                  </a:lnTo>
                  <a:lnTo>
                    <a:pt x="2314041" y="523214"/>
                  </a:lnTo>
                  <a:lnTo>
                    <a:pt x="2313990" y="521538"/>
                  </a:lnTo>
                  <a:lnTo>
                    <a:pt x="2314041" y="520687"/>
                  </a:lnTo>
                  <a:lnTo>
                    <a:pt x="2317229" y="520509"/>
                  </a:lnTo>
                  <a:lnTo>
                    <a:pt x="2318131" y="514845"/>
                  </a:lnTo>
                  <a:close/>
                </a:path>
                <a:path w="2334895" h="1219835">
                  <a:moveTo>
                    <a:pt x="2327732" y="347548"/>
                  </a:moveTo>
                  <a:lnTo>
                    <a:pt x="2323465" y="335699"/>
                  </a:lnTo>
                  <a:lnTo>
                    <a:pt x="2319591" y="329412"/>
                  </a:lnTo>
                  <a:lnTo>
                    <a:pt x="2321877" y="343496"/>
                  </a:lnTo>
                  <a:lnTo>
                    <a:pt x="2321979" y="350761"/>
                  </a:lnTo>
                  <a:lnTo>
                    <a:pt x="2327732" y="347548"/>
                  </a:lnTo>
                  <a:close/>
                </a:path>
                <a:path w="2334895" h="1219835">
                  <a:moveTo>
                    <a:pt x="2328202" y="347281"/>
                  </a:moveTo>
                  <a:lnTo>
                    <a:pt x="2327732" y="347548"/>
                  </a:lnTo>
                  <a:lnTo>
                    <a:pt x="2327846" y="347891"/>
                  </a:lnTo>
                  <a:lnTo>
                    <a:pt x="2327122" y="351574"/>
                  </a:lnTo>
                  <a:lnTo>
                    <a:pt x="2328202" y="347281"/>
                  </a:lnTo>
                  <a:close/>
                </a:path>
                <a:path w="2334895" h="1219835">
                  <a:moveTo>
                    <a:pt x="2328951" y="378294"/>
                  </a:moveTo>
                  <a:lnTo>
                    <a:pt x="2328710" y="380390"/>
                  </a:lnTo>
                  <a:lnTo>
                    <a:pt x="2328481" y="384327"/>
                  </a:lnTo>
                  <a:lnTo>
                    <a:pt x="2328291" y="391210"/>
                  </a:lnTo>
                  <a:lnTo>
                    <a:pt x="2328659" y="387426"/>
                  </a:lnTo>
                  <a:lnTo>
                    <a:pt x="2328900" y="383057"/>
                  </a:lnTo>
                  <a:lnTo>
                    <a:pt x="2328951" y="378294"/>
                  </a:lnTo>
                  <a:close/>
                </a:path>
                <a:path w="2334895" h="1219835">
                  <a:moveTo>
                    <a:pt x="2328989" y="367703"/>
                  </a:moveTo>
                  <a:lnTo>
                    <a:pt x="2328392" y="361962"/>
                  </a:lnTo>
                  <a:lnTo>
                    <a:pt x="2328976" y="369049"/>
                  </a:lnTo>
                  <a:lnTo>
                    <a:pt x="2328989" y="367703"/>
                  </a:lnTo>
                  <a:close/>
                </a:path>
                <a:path w="2334895" h="1219835">
                  <a:moveTo>
                    <a:pt x="2329561" y="375983"/>
                  </a:moveTo>
                  <a:lnTo>
                    <a:pt x="2329510" y="375450"/>
                  </a:lnTo>
                  <a:lnTo>
                    <a:pt x="2328976" y="369049"/>
                  </a:lnTo>
                  <a:lnTo>
                    <a:pt x="2328964" y="378294"/>
                  </a:lnTo>
                  <a:lnTo>
                    <a:pt x="2329167" y="376301"/>
                  </a:lnTo>
                  <a:lnTo>
                    <a:pt x="2329383" y="375450"/>
                  </a:lnTo>
                  <a:lnTo>
                    <a:pt x="2329561" y="375983"/>
                  </a:lnTo>
                  <a:close/>
                </a:path>
                <a:path w="2334895" h="1219835">
                  <a:moveTo>
                    <a:pt x="2330450" y="386041"/>
                  </a:moveTo>
                  <a:lnTo>
                    <a:pt x="2330170" y="377545"/>
                  </a:lnTo>
                  <a:lnTo>
                    <a:pt x="2329561" y="375983"/>
                  </a:lnTo>
                  <a:lnTo>
                    <a:pt x="2330450" y="386041"/>
                  </a:lnTo>
                  <a:close/>
                </a:path>
                <a:path w="2334895" h="1219835">
                  <a:moveTo>
                    <a:pt x="2331707" y="398056"/>
                  </a:moveTo>
                  <a:lnTo>
                    <a:pt x="2330399" y="389115"/>
                  </a:lnTo>
                  <a:lnTo>
                    <a:pt x="2330424" y="397941"/>
                  </a:lnTo>
                  <a:lnTo>
                    <a:pt x="2331275" y="399211"/>
                  </a:lnTo>
                  <a:lnTo>
                    <a:pt x="2331707" y="398056"/>
                  </a:lnTo>
                  <a:close/>
                </a:path>
                <a:path w="2334895" h="1219835">
                  <a:moveTo>
                    <a:pt x="2333066" y="469734"/>
                  </a:moveTo>
                  <a:lnTo>
                    <a:pt x="2332088" y="455015"/>
                  </a:lnTo>
                  <a:lnTo>
                    <a:pt x="2332355" y="464921"/>
                  </a:lnTo>
                  <a:lnTo>
                    <a:pt x="2331212" y="468452"/>
                  </a:lnTo>
                  <a:lnTo>
                    <a:pt x="2330386" y="473456"/>
                  </a:lnTo>
                  <a:lnTo>
                    <a:pt x="2331605" y="472998"/>
                  </a:lnTo>
                  <a:lnTo>
                    <a:pt x="2333066" y="469734"/>
                  </a:lnTo>
                  <a:close/>
                </a:path>
                <a:path w="2334895" h="1219835">
                  <a:moveTo>
                    <a:pt x="2333333" y="558533"/>
                  </a:moveTo>
                  <a:lnTo>
                    <a:pt x="2330742" y="546773"/>
                  </a:lnTo>
                  <a:lnTo>
                    <a:pt x="2329053" y="556882"/>
                  </a:lnTo>
                  <a:lnTo>
                    <a:pt x="2333333" y="558533"/>
                  </a:lnTo>
                  <a:close/>
                </a:path>
                <a:path w="2334895" h="1219835">
                  <a:moveTo>
                    <a:pt x="2333447" y="475488"/>
                  </a:moveTo>
                  <a:lnTo>
                    <a:pt x="2333358" y="469087"/>
                  </a:lnTo>
                  <a:lnTo>
                    <a:pt x="2333066" y="469734"/>
                  </a:lnTo>
                  <a:lnTo>
                    <a:pt x="2333447" y="475488"/>
                  </a:lnTo>
                  <a:close/>
                </a:path>
                <a:path w="2334895" h="1219835">
                  <a:moveTo>
                    <a:pt x="2333828" y="412750"/>
                  </a:moveTo>
                  <a:lnTo>
                    <a:pt x="2332253" y="414020"/>
                  </a:lnTo>
                  <a:lnTo>
                    <a:pt x="2331072" y="414020"/>
                  </a:lnTo>
                  <a:lnTo>
                    <a:pt x="2330424" y="410210"/>
                  </a:lnTo>
                  <a:lnTo>
                    <a:pt x="2330424" y="405130"/>
                  </a:lnTo>
                  <a:lnTo>
                    <a:pt x="2330424" y="398780"/>
                  </a:lnTo>
                  <a:lnTo>
                    <a:pt x="2329726" y="397510"/>
                  </a:lnTo>
                  <a:lnTo>
                    <a:pt x="2328786" y="394970"/>
                  </a:lnTo>
                  <a:lnTo>
                    <a:pt x="2328214" y="393700"/>
                  </a:lnTo>
                  <a:lnTo>
                    <a:pt x="2328291" y="392430"/>
                  </a:lnTo>
                  <a:lnTo>
                    <a:pt x="2328113" y="393700"/>
                  </a:lnTo>
                  <a:lnTo>
                    <a:pt x="2327719" y="392430"/>
                  </a:lnTo>
                  <a:lnTo>
                    <a:pt x="2328049" y="393700"/>
                  </a:lnTo>
                  <a:lnTo>
                    <a:pt x="2327364" y="398780"/>
                  </a:lnTo>
                  <a:lnTo>
                    <a:pt x="2326563" y="403860"/>
                  </a:lnTo>
                  <a:lnTo>
                    <a:pt x="2325293" y="405130"/>
                  </a:lnTo>
                  <a:lnTo>
                    <a:pt x="2321788" y="392430"/>
                  </a:lnTo>
                  <a:lnTo>
                    <a:pt x="2319007" y="375920"/>
                  </a:lnTo>
                  <a:lnTo>
                    <a:pt x="2318385" y="372110"/>
                  </a:lnTo>
                  <a:lnTo>
                    <a:pt x="2316124" y="358140"/>
                  </a:lnTo>
                  <a:lnTo>
                    <a:pt x="2315375" y="355600"/>
                  </a:lnTo>
                  <a:lnTo>
                    <a:pt x="2312352" y="345440"/>
                  </a:lnTo>
                  <a:lnTo>
                    <a:pt x="2312365" y="340360"/>
                  </a:lnTo>
                  <a:lnTo>
                    <a:pt x="2313724" y="341630"/>
                  </a:lnTo>
                  <a:lnTo>
                    <a:pt x="2315514" y="345440"/>
                  </a:lnTo>
                  <a:lnTo>
                    <a:pt x="2316848" y="342900"/>
                  </a:lnTo>
                  <a:lnTo>
                    <a:pt x="2315832" y="340360"/>
                  </a:lnTo>
                  <a:lnTo>
                    <a:pt x="2309799" y="325120"/>
                  </a:lnTo>
                  <a:lnTo>
                    <a:pt x="2311425" y="318770"/>
                  </a:lnTo>
                  <a:lnTo>
                    <a:pt x="2311704" y="309880"/>
                  </a:lnTo>
                  <a:lnTo>
                    <a:pt x="2313406" y="307340"/>
                  </a:lnTo>
                  <a:lnTo>
                    <a:pt x="2319324" y="320040"/>
                  </a:lnTo>
                  <a:lnTo>
                    <a:pt x="2315807" y="307340"/>
                  </a:lnTo>
                  <a:lnTo>
                    <a:pt x="2315451" y="306070"/>
                  </a:lnTo>
                  <a:lnTo>
                    <a:pt x="2311235" y="290830"/>
                  </a:lnTo>
                  <a:lnTo>
                    <a:pt x="2310244" y="285750"/>
                  </a:lnTo>
                  <a:lnTo>
                    <a:pt x="2309990" y="284480"/>
                  </a:lnTo>
                  <a:lnTo>
                    <a:pt x="2309330" y="281940"/>
                  </a:lnTo>
                  <a:lnTo>
                    <a:pt x="2308009" y="276860"/>
                  </a:lnTo>
                  <a:lnTo>
                    <a:pt x="2305977" y="270510"/>
                  </a:lnTo>
                  <a:lnTo>
                    <a:pt x="2305583" y="269240"/>
                  </a:lnTo>
                  <a:lnTo>
                    <a:pt x="2303030" y="262890"/>
                  </a:lnTo>
                  <a:lnTo>
                    <a:pt x="2301684" y="259080"/>
                  </a:lnTo>
                  <a:lnTo>
                    <a:pt x="2301240" y="257810"/>
                  </a:lnTo>
                  <a:lnTo>
                    <a:pt x="2300071" y="254698"/>
                  </a:lnTo>
                  <a:lnTo>
                    <a:pt x="2300071" y="270510"/>
                  </a:lnTo>
                  <a:lnTo>
                    <a:pt x="2299525" y="269240"/>
                  </a:lnTo>
                  <a:lnTo>
                    <a:pt x="2297265" y="261620"/>
                  </a:lnTo>
                  <a:lnTo>
                    <a:pt x="2296845" y="259080"/>
                  </a:lnTo>
                  <a:lnTo>
                    <a:pt x="2300071" y="270510"/>
                  </a:lnTo>
                  <a:lnTo>
                    <a:pt x="2300071" y="254698"/>
                  </a:lnTo>
                  <a:lnTo>
                    <a:pt x="2299335" y="252730"/>
                  </a:lnTo>
                  <a:lnTo>
                    <a:pt x="2297392" y="248920"/>
                  </a:lnTo>
                  <a:lnTo>
                    <a:pt x="2295067" y="243840"/>
                  </a:lnTo>
                  <a:lnTo>
                    <a:pt x="2292654" y="240030"/>
                  </a:lnTo>
                  <a:lnTo>
                    <a:pt x="2290394" y="237490"/>
                  </a:lnTo>
                  <a:lnTo>
                    <a:pt x="2284590" y="227330"/>
                  </a:lnTo>
                  <a:lnTo>
                    <a:pt x="2278291" y="218440"/>
                  </a:lnTo>
                  <a:lnTo>
                    <a:pt x="2274849" y="214630"/>
                  </a:lnTo>
                  <a:lnTo>
                    <a:pt x="2277656" y="217170"/>
                  </a:lnTo>
                  <a:lnTo>
                    <a:pt x="2275903" y="214630"/>
                  </a:lnTo>
                  <a:lnTo>
                    <a:pt x="2273287" y="210820"/>
                  </a:lnTo>
                  <a:lnTo>
                    <a:pt x="2267928" y="204470"/>
                  </a:lnTo>
                  <a:lnTo>
                    <a:pt x="2263114" y="198120"/>
                  </a:lnTo>
                  <a:lnTo>
                    <a:pt x="2257996" y="191770"/>
                  </a:lnTo>
                  <a:lnTo>
                    <a:pt x="2253653" y="184150"/>
                  </a:lnTo>
                  <a:lnTo>
                    <a:pt x="2247900" y="179070"/>
                  </a:lnTo>
                  <a:lnTo>
                    <a:pt x="2248611" y="177800"/>
                  </a:lnTo>
                  <a:lnTo>
                    <a:pt x="2242832" y="171450"/>
                  </a:lnTo>
                  <a:lnTo>
                    <a:pt x="2195842" y="125641"/>
                  </a:lnTo>
                  <a:lnTo>
                    <a:pt x="2185085" y="116840"/>
                  </a:lnTo>
                  <a:lnTo>
                    <a:pt x="2165070" y="100330"/>
                  </a:lnTo>
                  <a:lnTo>
                    <a:pt x="2156942" y="93980"/>
                  </a:lnTo>
                  <a:lnTo>
                    <a:pt x="2148827" y="88900"/>
                  </a:lnTo>
                  <a:lnTo>
                    <a:pt x="2140788" y="81280"/>
                  </a:lnTo>
                  <a:lnTo>
                    <a:pt x="2132825" y="74930"/>
                  </a:lnTo>
                  <a:lnTo>
                    <a:pt x="2127021" y="72390"/>
                  </a:lnTo>
                  <a:lnTo>
                    <a:pt x="2121039" y="69850"/>
                  </a:lnTo>
                  <a:lnTo>
                    <a:pt x="2114842" y="66040"/>
                  </a:lnTo>
                  <a:lnTo>
                    <a:pt x="2108339" y="63500"/>
                  </a:lnTo>
                  <a:lnTo>
                    <a:pt x="2094001" y="55880"/>
                  </a:lnTo>
                  <a:lnTo>
                    <a:pt x="2088616" y="53340"/>
                  </a:lnTo>
                  <a:lnTo>
                    <a:pt x="2082825" y="50800"/>
                  </a:lnTo>
                  <a:lnTo>
                    <a:pt x="2076462" y="48260"/>
                  </a:lnTo>
                  <a:lnTo>
                    <a:pt x="2073821" y="43180"/>
                  </a:lnTo>
                  <a:lnTo>
                    <a:pt x="2073173" y="41910"/>
                  </a:lnTo>
                  <a:lnTo>
                    <a:pt x="2067928" y="40640"/>
                  </a:lnTo>
                  <a:lnTo>
                    <a:pt x="2061806" y="36830"/>
                  </a:lnTo>
                  <a:lnTo>
                    <a:pt x="2054936" y="34290"/>
                  </a:lnTo>
                  <a:lnTo>
                    <a:pt x="2026488" y="24130"/>
                  </a:lnTo>
                  <a:lnTo>
                    <a:pt x="2019871" y="21590"/>
                  </a:lnTo>
                  <a:lnTo>
                    <a:pt x="2008352" y="19050"/>
                  </a:lnTo>
                  <a:lnTo>
                    <a:pt x="2003742" y="17780"/>
                  </a:lnTo>
                  <a:lnTo>
                    <a:pt x="2001126" y="19050"/>
                  </a:lnTo>
                  <a:lnTo>
                    <a:pt x="1998840" y="17780"/>
                  </a:lnTo>
                  <a:lnTo>
                    <a:pt x="1996554" y="16510"/>
                  </a:lnTo>
                  <a:lnTo>
                    <a:pt x="1994573" y="15240"/>
                  </a:lnTo>
                  <a:lnTo>
                    <a:pt x="1992591" y="13970"/>
                  </a:lnTo>
                  <a:lnTo>
                    <a:pt x="1990610" y="12700"/>
                  </a:lnTo>
                  <a:lnTo>
                    <a:pt x="1983460" y="10160"/>
                  </a:lnTo>
                  <a:lnTo>
                    <a:pt x="1975269" y="7620"/>
                  </a:lnTo>
                  <a:lnTo>
                    <a:pt x="1956117" y="5080"/>
                  </a:lnTo>
                  <a:lnTo>
                    <a:pt x="1923783" y="1270"/>
                  </a:lnTo>
                  <a:lnTo>
                    <a:pt x="1901710" y="1270"/>
                  </a:lnTo>
                  <a:lnTo>
                    <a:pt x="1891055" y="0"/>
                  </a:lnTo>
                  <a:lnTo>
                    <a:pt x="1856549" y="0"/>
                  </a:lnTo>
                  <a:lnTo>
                    <a:pt x="1855152" y="5080"/>
                  </a:lnTo>
                  <a:lnTo>
                    <a:pt x="1836254" y="5080"/>
                  </a:lnTo>
                  <a:lnTo>
                    <a:pt x="1816989" y="6350"/>
                  </a:lnTo>
                  <a:lnTo>
                    <a:pt x="1796580" y="6350"/>
                  </a:lnTo>
                  <a:lnTo>
                    <a:pt x="1774266" y="7620"/>
                  </a:lnTo>
                  <a:lnTo>
                    <a:pt x="1776196" y="12700"/>
                  </a:lnTo>
                  <a:lnTo>
                    <a:pt x="1753247" y="13970"/>
                  </a:lnTo>
                  <a:lnTo>
                    <a:pt x="1725942" y="12700"/>
                  </a:lnTo>
                  <a:lnTo>
                    <a:pt x="1710804" y="11430"/>
                  </a:lnTo>
                  <a:lnTo>
                    <a:pt x="1695665" y="10160"/>
                  </a:lnTo>
                  <a:lnTo>
                    <a:pt x="1685315" y="10160"/>
                  </a:lnTo>
                  <a:lnTo>
                    <a:pt x="1663877" y="10160"/>
                  </a:lnTo>
                  <a:lnTo>
                    <a:pt x="1666024" y="8280"/>
                  </a:lnTo>
                  <a:lnTo>
                    <a:pt x="1646174" y="6350"/>
                  </a:lnTo>
                  <a:lnTo>
                    <a:pt x="1567573" y="11430"/>
                  </a:lnTo>
                  <a:lnTo>
                    <a:pt x="1531112" y="10160"/>
                  </a:lnTo>
                  <a:lnTo>
                    <a:pt x="1504175" y="10160"/>
                  </a:lnTo>
                  <a:lnTo>
                    <a:pt x="1505140" y="8890"/>
                  </a:lnTo>
                  <a:lnTo>
                    <a:pt x="1496123" y="8890"/>
                  </a:lnTo>
                  <a:lnTo>
                    <a:pt x="1490865" y="7620"/>
                  </a:lnTo>
                  <a:lnTo>
                    <a:pt x="1490014" y="7620"/>
                  </a:lnTo>
                  <a:lnTo>
                    <a:pt x="1494637" y="8890"/>
                  </a:lnTo>
                  <a:lnTo>
                    <a:pt x="1491195" y="8890"/>
                  </a:lnTo>
                  <a:lnTo>
                    <a:pt x="1482458" y="10160"/>
                  </a:lnTo>
                  <a:lnTo>
                    <a:pt x="1472907" y="10160"/>
                  </a:lnTo>
                  <a:lnTo>
                    <a:pt x="1463001" y="11430"/>
                  </a:lnTo>
                  <a:lnTo>
                    <a:pt x="1457363" y="6350"/>
                  </a:lnTo>
                  <a:lnTo>
                    <a:pt x="1454302" y="6350"/>
                  </a:lnTo>
                  <a:lnTo>
                    <a:pt x="1441310" y="5080"/>
                  </a:lnTo>
                  <a:lnTo>
                    <a:pt x="1443850" y="8890"/>
                  </a:lnTo>
                  <a:lnTo>
                    <a:pt x="1450784" y="12700"/>
                  </a:lnTo>
                  <a:lnTo>
                    <a:pt x="1444117" y="12700"/>
                  </a:lnTo>
                  <a:lnTo>
                    <a:pt x="1438008" y="13970"/>
                  </a:lnTo>
                  <a:lnTo>
                    <a:pt x="1433271" y="15240"/>
                  </a:lnTo>
                  <a:lnTo>
                    <a:pt x="1423162" y="12700"/>
                  </a:lnTo>
                  <a:lnTo>
                    <a:pt x="1396377" y="12700"/>
                  </a:lnTo>
                  <a:lnTo>
                    <a:pt x="1384109" y="10160"/>
                  </a:lnTo>
                  <a:lnTo>
                    <a:pt x="1369822" y="11430"/>
                  </a:lnTo>
                  <a:lnTo>
                    <a:pt x="1323695" y="16510"/>
                  </a:lnTo>
                  <a:lnTo>
                    <a:pt x="1310474" y="20320"/>
                  </a:lnTo>
                  <a:lnTo>
                    <a:pt x="1310017" y="19050"/>
                  </a:lnTo>
                  <a:lnTo>
                    <a:pt x="1313268" y="19050"/>
                  </a:lnTo>
                  <a:lnTo>
                    <a:pt x="1302207" y="17780"/>
                  </a:lnTo>
                  <a:lnTo>
                    <a:pt x="1280680" y="17780"/>
                  </a:lnTo>
                  <a:lnTo>
                    <a:pt x="1270495" y="19050"/>
                  </a:lnTo>
                  <a:lnTo>
                    <a:pt x="1264234" y="13970"/>
                  </a:lnTo>
                  <a:lnTo>
                    <a:pt x="1231988" y="21590"/>
                  </a:lnTo>
                  <a:lnTo>
                    <a:pt x="1225842" y="20320"/>
                  </a:lnTo>
                  <a:lnTo>
                    <a:pt x="1219695" y="19050"/>
                  </a:lnTo>
                  <a:lnTo>
                    <a:pt x="1213218" y="16510"/>
                  </a:lnTo>
                  <a:lnTo>
                    <a:pt x="1214056" y="13970"/>
                  </a:lnTo>
                  <a:lnTo>
                    <a:pt x="1223733" y="11430"/>
                  </a:lnTo>
                  <a:lnTo>
                    <a:pt x="1197343" y="15240"/>
                  </a:lnTo>
                  <a:lnTo>
                    <a:pt x="1168133" y="17780"/>
                  </a:lnTo>
                  <a:lnTo>
                    <a:pt x="1145692" y="20320"/>
                  </a:lnTo>
                  <a:lnTo>
                    <a:pt x="1147635" y="16510"/>
                  </a:lnTo>
                  <a:lnTo>
                    <a:pt x="1110691" y="20320"/>
                  </a:lnTo>
                  <a:lnTo>
                    <a:pt x="1101928" y="19050"/>
                  </a:lnTo>
                  <a:lnTo>
                    <a:pt x="1072578" y="16510"/>
                  </a:lnTo>
                  <a:lnTo>
                    <a:pt x="1027264" y="15240"/>
                  </a:lnTo>
                  <a:lnTo>
                    <a:pt x="972629" y="15240"/>
                  </a:lnTo>
                  <a:lnTo>
                    <a:pt x="915314" y="13970"/>
                  </a:lnTo>
                  <a:lnTo>
                    <a:pt x="861949" y="11430"/>
                  </a:lnTo>
                  <a:lnTo>
                    <a:pt x="862647" y="15240"/>
                  </a:lnTo>
                  <a:lnTo>
                    <a:pt x="848448" y="13970"/>
                  </a:lnTo>
                  <a:lnTo>
                    <a:pt x="830656" y="12700"/>
                  </a:lnTo>
                  <a:lnTo>
                    <a:pt x="820597" y="15240"/>
                  </a:lnTo>
                  <a:lnTo>
                    <a:pt x="816254" y="12700"/>
                  </a:lnTo>
                  <a:lnTo>
                    <a:pt x="812355" y="11430"/>
                  </a:lnTo>
                  <a:lnTo>
                    <a:pt x="811847" y="10160"/>
                  </a:lnTo>
                  <a:lnTo>
                    <a:pt x="817676" y="8890"/>
                  </a:lnTo>
                  <a:lnTo>
                    <a:pt x="746556" y="8890"/>
                  </a:lnTo>
                  <a:lnTo>
                    <a:pt x="725932" y="11430"/>
                  </a:lnTo>
                  <a:lnTo>
                    <a:pt x="721144" y="8890"/>
                  </a:lnTo>
                  <a:lnTo>
                    <a:pt x="734885" y="7620"/>
                  </a:lnTo>
                  <a:lnTo>
                    <a:pt x="730631" y="6350"/>
                  </a:lnTo>
                  <a:lnTo>
                    <a:pt x="727265" y="6350"/>
                  </a:lnTo>
                  <a:lnTo>
                    <a:pt x="717334" y="8890"/>
                  </a:lnTo>
                  <a:lnTo>
                    <a:pt x="708723" y="5080"/>
                  </a:lnTo>
                  <a:lnTo>
                    <a:pt x="719112" y="5080"/>
                  </a:lnTo>
                  <a:lnTo>
                    <a:pt x="725728" y="3810"/>
                  </a:lnTo>
                  <a:lnTo>
                    <a:pt x="703313" y="4940"/>
                  </a:lnTo>
                  <a:lnTo>
                    <a:pt x="703313" y="40640"/>
                  </a:lnTo>
                  <a:lnTo>
                    <a:pt x="697560" y="41910"/>
                  </a:lnTo>
                  <a:lnTo>
                    <a:pt x="688657" y="41910"/>
                  </a:lnTo>
                  <a:lnTo>
                    <a:pt x="678611" y="39370"/>
                  </a:lnTo>
                  <a:lnTo>
                    <a:pt x="694156" y="39370"/>
                  </a:lnTo>
                  <a:lnTo>
                    <a:pt x="703313" y="40640"/>
                  </a:lnTo>
                  <a:lnTo>
                    <a:pt x="703313" y="4940"/>
                  </a:lnTo>
                  <a:lnTo>
                    <a:pt x="700290" y="5080"/>
                  </a:lnTo>
                  <a:lnTo>
                    <a:pt x="685787" y="8890"/>
                  </a:lnTo>
                  <a:lnTo>
                    <a:pt x="678700" y="13970"/>
                  </a:lnTo>
                  <a:lnTo>
                    <a:pt x="675563" y="20320"/>
                  </a:lnTo>
                  <a:lnTo>
                    <a:pt x="661111" y="17780"/>
                  </a:lnTo>
                  <a:lnTo>
                    <a:pt x="649249" y="17780"/>
                  </a:lnTo>
                  <a:lnTo>
                    <a:pt x="638530" y="19050"/>
                  </a:lnTo>
                  <a:lnTo>
                    <a:pt x="627468" y="21590"/>
                  </a:lnTo>
                  <a:lnTo>
                    <a:pt x="621550" y="20320"/>
                  </a:lnTo>
                  <a:lnTo>
                    <a:pt x="619721" y="19050"/>
                  </a:lnTo>
                  <a:lnTo>
                    <a:pt x="617893" y="17780"/>
                  </a:lnTo>
                  <a:lnTo>
                    <a:pt x="541121" y="17780"/>
                  </a:lnTo>
                  <a:lnTo>
                    <a:pt x="520242" y="17780"/>
                  </a:lnTo>
                  <a:lnTo>
                    <a:pt x="516305" y="19050"/>
                  </a:lnTo>
                  <a:lnTo>
                    <a:pt x="495947" y="17780"/>
                  </a:lnTo>
                  <a:lnTo>
                    <a:pt x="446925" y="17780"/>
                  </a:lnTo>
                  <a:lnTo>
                    <a:pt x="456057" y="19050"/>
                  </a:lnTo>
                  <a:lnTo>
                    <a:pt x="445884" y="22860"/>
                  </a:lnTo>
                  <a:lnTo>
                    <a:pt x="419468" y="22860"/>
                  </a:lnTo>
                  <a:lnTo>
                    <a:pt x="401243" y="24130"/>
                  </a:lnTo>
                  <a:lnTo>
                    <a:pt x="401942" y="22860"/>
                  </a:lnTo>
                  <a:lnTo>
                    <a:pt x="382676" y="22860"/>
                  </a:lnTo>
                  <a:lnTo>
                    <a:pt x="370357" y="24130"/>
                  </a:lnTo>
                  <a:lnTo>
                    <a:pt x="362724" y="25400"/>
                  </a:lnTo>
                  <a:lnTo>
                    <a:pt x="352272" y="27940"/>
                  </a:lnTo>
                  <a:lnTo>
                    <a:pt x="344893" y="29210"/>
                  </a:lnTo>
                  <a:lnTo>
                    <a:pt x="332917" y="31750"/>
                  </a:lnTo>
                  <a:lnTo>
                    <a:pt x="313931" y="34290"/>
                  </a:lnTo>
                  <a:lnTo>
                    <a:pt x="318693" y="38100"/>
                  </a:lnTo>
                  <a:lnTo>
                    <a:pt x="273773" y="52070"/>
                  </a:lnTo>
                  <a:lnTo>
                    <a:pt x="260121" y="55880"/>
                  </a:lnTo>
                  <a:lnTo>
                    <a:pt x="246659" y="60960"/>
                  </a:lnTo>
                  <a:lnTo>
                    <a:pt x="240322" y="63500"/>
                  </a:lnTo>
                  <a:lnTo>
                    <a:pt x="234467" y="67310"/>
                  </a:lnTo>
                  <a:lnTo>
                    <a:pt x="238709" y="66040"/>
                  </a:lnTo>
                  <a:lnTo>
                    <a:pt x="243128" y="64770"/>
                  </a:lnTo>
                  <a:lnTo>
                    <a:pt x="247408" y="64770"/>
                  </a:lnTo>
                  <a:lnTo>
                    <a:pt x="240436" y="67310"/>
                  </a:lnTo>
                  <a:lnTo>
                    <a:pt x="231965" y="71120"/>
                  </a:lnTo>
                  <a:lnTo>
                    <a:pt x="222338" y="73660"/>
                  </a:lnTo>
                  <a:lnTo>
                    <a:pt x="211963" y="76200"/>
                  </a:lnTo>
                  <a:lnTo>
                    <a:pt x="204990" y="77470"/>
                  </a:lnTo>
                  <a:lnTo>
                    <a:pt x="197434" y="78740"/>
                  </a:lnTo>
                  <a:lnTo>
                    <a:pt x="191198" y="80010"/>
                  </a:lnTo>
                  <a:lnTo>
                    <a:pt x="184886" y="82550"/>
                  </a:lnTo>
                  <a:lnTo>
                    <a:pt x="179171" y="85090"/>
                  </a:lnTo>
                  <a:lnTo>
                    <a:pt x="174891" y="87630"/>
                  </a:lnTo>
                  <a:lnTo>
                    <a:pt x="170764" y="88900"/>
                  </a:lnTo>
                  <a:lnTo>
                    <a:pt x="179565" y="82550"/>
                  </a:lnTo>
                  <a:lnTo>
                    <a:pt x="184124" y="78740"/>
                  </a:lnTo>
                  <a:lnTo>
                    <a:pt x="163677" y="90170"/>
                  </a:lnTo>
                  <a:lnTo>
                    <a:pt x="161480" y="92710"/>
                  </a:lnTo>
                  <a:lnTo>
                    <a:pt x="162052" y="93980"/>
                  </a:lnTo>
                  <a:lnTo>
                    <a:pt x="162890" y="95250"/>
                  </a:lnTo>
                  <a:lnTo>
                    <a:pt x="164223" y="96520"/>
                  </a:lnTo>
                  <a:lnTo>
                    <a:pt x="163449" y="97790"/>
                  </a:lnTo>
                  <a:lnTo>
                    <a:pt x="162585" y="100330"/>
                  </a:lnTo>
                  <a:lnTo>
                    <a:pt x="159905" y="104140"/>
                  </a:lnTo>
                  <a:lnTo>
                    <a:pt x="152984" y="110490"/>
                  </a:lnTo>
                  <a:lnTo>
                    <a:pt x="149504" y="109220"/>
                  </a:lnTo>
                  <a:lnTo>
                    <a:pt x="147955" y="106680"/>
                  </a:lnTo>
                  <a:lnTo>
                    <a:pt x="144056" y="106680"/>
                  </a:lnTo>
                  <a:lnTo>
                    <a:pt x="133553" y="113030"/>
                  </a:lnTo>
                  <a:lnTo>
                    <a:pt x="130708" y="115570"/>
                  </a:lnTo>
                  <a:lnTo>
                    <a:pt x="125641" y="119380"/>
                  </a:lnTo>
                  <a:lnTo>
                    <a:pt x="102997" y="147320"/>
                  </a:lnTo>
                  <a:lnTo>
                    <a:pt x="99606" y="151130"/>
                  </a:lnTo>
                  <a:lnTo>
                    <a:pt x="96532" y="154940"/>
                  </a:lnTo>
                  <a:lnTo>
                    <a:pt x="93548" y="160020"/>
                  </a:lnTo>
                  <a:lnTo>
                    <a:pt x="90487" y="163830"/>
                  </a:lnTo>
                  <a:lnTo>
                    <a:pt x="87325" y="168910"/>
                  </a:lnTo>
                  <a:lnTo>
                    <a:pt x="80899" y="176530"/>
                  </a:lnTo>
                  <a:lnTo>
                    <a:pt x="74282" y="184150"/>
                  </a:lnTo>
                  <a:lnTo>
                    <a:pt x="71335" y="187960"/>
                  </a:lnTo>
                  <a:lnTo>
                    <a:pt x="68300" y="191770"/>
                  </a:lnTo>
                  <a:lnTo>
                    <a:pt x="65201" y="194310"/>
                  </a:lnTo>
                  <a:lnTo>
                    <a:pt x="69862" y="191770"/>
                  </a:lnTo>
                  <a:lnTo>
                    <a:pt x="73177" y="190500"/>
                  </a:lnTo>
                  <a:lnTo>
                    <a:pt x="73825" y="191770"/>
                  </a:lnTo>
                  <a:lnTo>
                    <a:pt x="70548" y="199390"/>
                  </a:lnTo>
                  <a:lnTo>
                    <a:pt x="67170" y="205740"/>
                  </a:lnTo>
                  <a:lnTo>
                    <a:pt x="62496" y="210820"/>
                  </a:lnTo>
                  <a:lnTo>
                    <a:pt x="57277" y="217170"/>
                  </a:lnTo>
                  <a:lnTo>
                    <a:pt x="52578" y="223520"/>
                  </a:lnTo>
                  <a:lnTo>
                    <a:pt x="47688" y="231140"/>
                  </a:lnTo>
                  <a:lnTo>
                    <a:pt x="42875" y="238760"/>
                  </a:lnTo>
                  <a:lnTo>
                    <a:pt x="36017" y="248920"/>
                  </a:lnTo>
                  <a:lnTo>
                    <a:pt x="30937" y="260350"/>
                  </a:lnTo>
                  <a:lnTo>
                    <a:pt x="27698" y="270510"/>
                  </a:lnTo>
                  <a:lnTo>
                    <a:pt x="26416" y="279400"/>
                  </a:lnTo>
                  <a:lnTo>
                    <a:pt x="24472" y="281940"/>
                  </a:lnTo>
                  <a:lnTo>
                    <a:pt x="23317" y="283210"/>
                  </a:lnTo>
                  <a:lnTo>
                    <a:pt x="22593" y="283210"/>
                  </a:lnTo>
                  <a:lnTo>
                    <a:pt x="20637" y="290830"/>
                  </a:lnTo>
                  <a:lnTo>
                    <a:pt x="18630" y="300990"/>
                  </a:lnTo>
                  <a:lnTo>
                    <a:pt x="16548" y="311150"/>
                  </a:lnTo>
                  <a:lnTo>
                    <a:pt x="14376" y="321310"/>
                  </a:lnTo>
                  <a:lnTo>
                    <a:pt x="13157" y="332740"/>
                  </a:lnTo>
                  <a:lnTo>
                    <a:pt x="12725" y="340360"/>
                  </a:lnTo>
                  <a:lnTo>
                    <a:pt x="12776" y="349250"/>
                  </a:lnTo>
                  <a:lnTo>
                    <a:pt x="13462" y="355600"/>
                  </a:lnTo>
                  <a:lnTo>
                    <a:pt x="10896" y="356870"/>
                  </a:lnTo>
                  <a:lnTo>
                    <a:pt x="3924" y="398780"/>
                  </a:lnTo>
                  <a:lnTo>
                    <a:pt x="4318" y="408940"/>
                  </a:lnTo>
                  <a:lnTo>
                    <a:pt x="6819" y="438150"/>
                  </a:lnTo>
                  <a:lnTo>
                    <a:pt x="7493" y="453390"/>
                  </a:lnTo>
                  <a:lnTo>
                    <a:pt x="6159" y="464820"/>
                  </a:lnTo>
                  <a:lnTo>
                    <a:pt x="1816" y="468630"/>
                  </a:lnTo>
                  <a:lnTo>
                    <a:pt x="2705" y="524510"/>
                  </a:lnTo>
                  <a:lnTo>
                    <a:pt x="1016" y="523240"/>
                  </a:lnTo>
                  <a:lnTo>
                    <a:pt x="1066" y="546100"/>
                  </a:lnTo>
                  <a:lnTo>
                    <a:pt x="2527" y="561340"/>
                  </a:lnTo>
                  <a:lnTo>
                    <a:pt x="4953" y="574040"/>
                  </a:lnTo>
                  <a:lnTo>
                    <a:pt x="7848" y="582930"/>
                  </a:lnTo>
                  <a:lnTo>
                    <a:pt x="6718" y="591820"/>
                  </a:lnTo>
                  <a:lnTo>
                    <a:pt x="5181" y="585470"/>
                  </a:lnTo>
                  <a:lnTo>
                    <a:pt x="4318" y="585470"/>
                  </a:lnTo>
                  <a:lnTo>
                    <a:pt x="2628" y="615950"/>
                  </a:lnTo>
                  <a:lnTo>
                    <a:pt x="2781" y="638810"/>
                  </a:lnTo>
                  <a:lnTo>
                    <a:pt x="5092" y="659130"/>
                  </a:lnTo>
                  <a:lnTo>
                    <a:pt x="9918" y="685800"/>
                  </a:lnTo>
                  <a:lnTo>
                    <a:pt x="4559" y="689610"/>
                  </a:lnTo>
                  <a:lnTo>
                    <a:pt x="4648" y="707390"/>
                  </a:lnTo>
                  <a:lnTo>
                    <a:pt x="2298" y="737870"/>
                  </a:lnTo>
                  <a:lnTo>
                    <a:pt x="533" y="775970"/>
                  </a:lnTo>
                  <a:lnTo>
                    <a:pt x="2400" y="816610"/>
                  </a:lnTo>
                  <a:lnTo>
                    <a:pt x="1803" y="815340"/>
                  </a:lnTo>
                  <a:lnTo>
                    <a:pt x="762" y="814070"/>
                  </a:lnTo>
                  <a:lnTo>
                    <a:pt x="0" y="810260"/>
                  </a:lnTo>
                  <a:lnTo>
                    <a:pt x="393" y="814070"/>
                  </a:lnTo>
                  <a:lnTo>
                    <a:pt x="685" y="817880"/>
                  </a:lnTo>
                  <a:lnTo>
                    <a:pt x="876" y="821690"/>
                  </a:lnTo>
                  <a:lnTo>
                    <a:pt x="1854" y="833120"/>
                  </a:lnTo>
                  <a:lnTo>
                    <a:pt x="2362" y="842010"/>
                  </a:lnTo>
                  <a:lnTo>
                    <a:pt x="2603" y="849630"/>
                  </a:lnTo>
                  <a:lnTo>
                    <a:pt x="2705" y="858520"/>
                  </a:lnTo>
                  <a:lnTo>
                    <a:pt x="2933" y="866140"/>
                  </a:lnTo>
                  <a:lnTo>
                    <a:pt x="4330" y="875030"/>
                  </a:lnTo>
                  <a:lnTo>
                    <a:pt x="4991" y="882650"/>
                  </a:lnTo>
                  <a:lnTo>
                    <a:pt x="6057" y="891540"/>
                  </a:lnTo>
                  <a:lnTo>
                    <a:pt x="6019" y="899160"/>
                  </a:lnTo>
                  <a:lnTo>
                    <a:pt x="8115" y="906780"/>
                  </a:lnTo>
                  <a:lnTo>
                    <a:pt x="9791" y="914400"/>
                  </a:lnTo>
                  <a:lnTo>
                    <a:pt x="18846" y="944880"/>
                  </a:lnTo>
                  <a:lnTo>
                    <a:pt x="20205" y="948690"/>
                  </a:lnTo>
                  <a:lnTo>
                    <a:pt x="24358" y="956310"/>
                  </a:lnTo>
                  <a:lnTo>
                    <a:pt x="28714" y="962660"/>
                  </a:lnTo>
                  <a:lnTo>
                    <a:pt x="33286" y="967740"/>
                  </a:lnTo>
                  <a:lnTo>
                    <a:pt x="38125" y="970280"/>
                  </a:lnTo>
                  <a:lnTo>
                    <a:pt x="43802" y="979170"/>
                  </a:lnTo>
                  <a:lnTo>
                    <a:pt x="49631" y="988060"/>
                  </a:lnTo>
                  <a:lnTo>
                    <a:pt x="55511" y="995680"/>
                  </a:lnTo>
                  <a:lnTo>
                    <a:pt x="61328" y="1004570"/>
                  </a:lnTo>
                  <a:lnTo>
                    <a:pt x="53200" y="985520"/>
                  </a:lnTo>
                  <a:lnTo>
                    <a:pt x="57340" y="986790"/>
                  </a:lnTo>
                  <a:lnTo>
                    <a:pt x="64477" y="991870"/>
                  </a:lnTo>
                  <a:lnTo>
                    <a:pt x="65354" y="988060"/>
                  </a:lnTo>
                  <a:lnTo>
                    <a:pt x="68059" y="991870"/>
                  </a:lnTo>
                  <a:lnTo>
                    <a:pt x="70243" y="996950"/>
                  </a:lnTo>
                  <a:lnTo>
                    <a:pt x="72745" y="1002030"/>
                  </a:lnTo>
                  <a:lnTo>
                    <a:pt x="75336" y="1007110"/>
                  </a:lnTo>
                  <a:lnTo>
                    <a:pt x="77495" y="1010920"/>
                  </a:lnTo>
                  <a:lnTo>
                    <a:pt x="81495" y="1021080"/>
                  </a:lnTo>
                  <a:lnTo>
                    <a:pt x="80848" y="1023620"/>
                  </a:lnTo>
                  <a:lnTo>
                    <a:pt x="73380" y="1013460"/>
                  </a:lnTo>
                  <a:lnTo>
                    <a:pt x="72034" y="1010920"/>
                  </a:lnTo>
                  <a:lnTo>
                    <a:pt x="69418" y="1012190"/>
                  </a:lnTo>
                  <a:lnTo>
                    <a:pt x="71208" y="1017270"/>
                  </a:lnTo>
                  <a:lnTo>
                    <a:pt x="76073" y="1026160"/>
                  </a:lnTo>
                  <a:lnTo>
                    <a:pt x="82651" y="1037590"/>
                  </a:lnTo>
                  <a:lnTo>
                    <a:pt x="90652" y="1046480"/>
                  </a:lnTo>
                  <a:lnTo>
                    <a:pt x="101841" y="1062990"/>
                  </a:lnTo>
                  <a:lnTo>
                    <a:pt x="129984" y="1093470"/>
                  </a:lnTo>
                  <a:lnTo>
                    <a:pt x="160337" y="1120140"/>
                  </a:lnTo>
                  <a:lnTo>
                    <a:pt x="192887" y="1143000"/>
                  </a:lnTo>
                  <a:lnTo>
                    <a:pt x="227482" y="1163320"/>
                  </a:lnTo>
                  <a:lnTo>
                    <a:pt x="263804" y="1179830"/>
                  </a:lnTo>
                  <a:lnTo>
                    <a:pt x="301586" y="1193800"/>
                  </a:lnTo>
                  <a:lnTo>
                    <a:pt x="340410" y="1203960"/>
                  </a:lnTo>
                  <a:lnTo>
                    <a:pt x="379882" y="1211580"/>
                  </a:lnTo>
                  <a:lnTo>
                    <a:pt x="369023" y="1202690"/>
                  </a:lnTo>
                  <a:lnTo>
                    <a:pt x="396125" y="1206500"/>
                  </a:lnTo>
                  <a:lnTo>
                    <a:pt x="405244" y="1206500"/>
                  </a:lnTo>
                  <a:lnTo>
                    <a:pt x="410768" y="1209040"/>
                  </a:lnTo>
                  <a:lnTo>
                    <a:pt x="411759" y="1210310"/>
                  </a:lnTo>
                  <a:lnTo>
                    <a:pt x="406031" y="1211580"/>
                  </a:lnTo>
                  <a:lnTo>
                    <a:pt x="391426" y="1211580"/>
                  </a:lnTo>
                  <a:lnTo>
                    <a:pt x="404088" y="1212850"/>
                  </a:lnTo>
                  <a:lnTo>
                    <a:pt x="418833" y="1212850"/>
                  </a:lnTo>
                  <a:lnTo>
                    <a:pt x="431139" y="1210310"/>
                  </a:lnTo>
                  <a:lnTo>
                    <a:pt x="436511" y="1209040"/>
                  </a:lnTo>
                  <a:lnTo>
                    <a:pt x="450024" y="1210310"/>
                  </a:lnTo>
                  <a:lnTo>
                    <a:pt x="454723" y="1211580"/>
                  </a:lnTo>
                  <a:lnTo>
                    <a:pt x="453047" y="1212850"/>
                  </a:lnTo>
                  <a:lnTo>
                    <a:pt x="447433" y="1214120"/>
                  </a:lnTo>
                  <a:lnTo>
                    <a:pt x="440131" y="1215390"/>
                  </a:lnTo>
                  <a:lnTo>
                    <a:pt x="433349" y="1216660"/>
                  </a:lnTo>
                  <a:lnTo>
                    <a:pt x="448449" y="1216660"/>
                  </a:lnTo>
                  <a:lnTo>
                    <a:pt x="458774" y="1214120"/>
                  </a:lnTo>
                  <a:lnTo>
                    <a:pt x="467537" y="1211580"/>
                  </a:lnTo>
                  <a:lnTo>
                    <a:pt x="478853" y="1210310"/>
                  </a:lnTo>
                  <a:lnTo>
                    <a:pt x="496849" y="1210310"/>
                  </a:lnTo>
                  <a:lnTo>
                    <a:pt x="506577" y="1211580"/>
                  </a:lnTo>
                  <a:lnTo>
                    <a:pt x="509879" y="1212850"/>
                  </a:lnTo>
                  <a:lnTo>
                    <a:pt x="510997" y="1214120"/>
                  </a:lnTo>
                  <a:lnTo>
                    <a:pt x="514210" y="1215390"/>
                  </a:lnTo>
                  <a:lnTo>
                    <a:pt x="570255" y="1215390"/>
                  </a:lnTo>
                  <a:lnTo>
                    <a:pt x="561352" y="1212850"/>
                  </a:lnTo>
                  <a:lnTo>
                    <a:pt x="552462" y="1210310"/>
                  </a:lnTo>
                  <a:lnTo>
                    <a:pt x="566991" y="1209040"/>
                  </a:lnTo>
                  <a:lnTo>
                    <a:pt x="578192" y="1209040"/>
                  </a:lnTo>
                  <a:lnTo>
                    <a:pt x="581863" y="1207770"/>
                  </a:lnTo>
                  <a:lnTo>
                    <a:pt x="573760" y="1203960"/>
                  </a:lnTo>
                  <a:lnTo>
                    <a:pt x="612673" y="1209040"/>
                  </a:lnTo>
                  <a:lnTo>
                    <a:pt x="670318" y="1210310"/>
                  </a:lnTo>
                  <a:lnTo>
                    <a:pt x="758177" y="1210310"/>
                  </a:lnTo>
                  <a:lnTo>
                    <a:pt x="822591" y="1206500"/>
                  </a:lnTo>
                  <a:lnTo>
                    <a:pt x="846797" y="1207770"/>
                  </a:lnTo>
                  <a:lnTo>
                    <a:pt x="844207" y="1206500"/>
                  </a:lnTo>
                  <a:lnTo>
                    <a:pt x="841616" y="1205230"/>
                  </a:lnTo>
                  <a:lnTo>
                    <a:pt x="841095" y="1203960"/>
                  </a:lnTo>
                  <a:lnTo>
                    <a:pt x="840574" y="1202690"/>
                  </a:lnTo>
                  <a:lnTo>
                    <a:pt x="846582" y="1201420"/>
                  </a:lnTo>
                  <a:lnTo>
                    <a:pt x="862495" y="1200150"/>
                  </a:lnTo>
                  <a:lnTo>
                    <a:pt x="866698" y="1207770"/>
                  </a:lnTo>
                  <a:lnTo>
                    <a:pt x="888098" y="1209040"/>
                  </a:lnTo>
                  <a:lnTo>
                    <a:pt x="915911" y="1211580"/>
                  </a:lnTo>
                  <a:lnTo>
                    <a:pt x="939355" y="1215390"/>
                  </a:lnTo>
                  <a:lnTo>
                    <a:pt x="942898" y="1212850"/>
                  </a:lnTo>
                  <a:lnTo>
                    <a:pt x="992327" y="1210310"/>
                  </a:lnTo>
                  <a:lnTo>
                    <a:pt x="989139" y="1205230"/>
                  </a:lnTo>
                  <a:lnTo>
                    <a:pt x="999909" y="1206500"/>
                  </a:lnTo>
                  <a:lnTo>
                    <a:pt x="1001293" y="1209040"/>
                  </a:lnTo>
                  <a:lnTo>
                    <a:pt x="1001585" y="1210310"/>
                  </a:lnTo>
                  <a:lnTo>
                    <a:pt x="1009053" y="1212850"/>
                  </a:lnTo>
                  <a:lnTo>
                    <a:pt x="1054481" y="1211580"/>
                  </a:lnTo>
                  <a:lnTo>
                    <a:pt x="1207985" y="1215390"/>
                  </a:lnTo>
                  <a:lnTo>
                    <a:pt x="1206995" y="1212850"/>
                  </a:lnTo>
                  <a:lnTo>
                    <a:pt x="1204887" y="1211580"/>
                  </a:lnTo>
                  <a:lnTo>
                    <a:pt x="1205445" y="1210310"/>
                  </a:lnTo>
                  <a:lnTo>
                    <a:pt x="1212469" y="1207770"/>
                  </a:lnTo>
                  <a:lnTo>
                    <a:pt x="1250200" y="1216660"/>
                  </a:lnTo>
                  <a:lnTo>
                    <a:pt x="1258582" y="1214120"/>
                  </a:lnTo>
                  <a:lnTo>
                    <a:pt x="1265212" y="1211580"/>
                  </a:lnTo>
                  <a:lnTo>
                    <a:pt x="1274038" y="1210310"/>
                  </a:lnTo>
                  <a:lnTo>
                    <a:pt x="1288999" y="1212850"/>
                  </a:lnTo>
                  <a:lnTo>
                    <a:pt x="1282941" y="1210310"/>
                  </a:lnTo>
                  <a:lnTo>
                    <a:pt x="1279918" y="1209040"/>
                  </a:lnTo>
                  <a:lnTo>
                    <a:pt x="1289380" y="1209040"/>
                  </a:lnTo>
                  <a:lnTo>
                    <a:pt x="1395387" y="1211580"/>
                  </a:lnTo>
                  <a:lnTo>
                    <a:pt x="1448955" y="1210310"/>
                  </a:lnTo>
                  <a:lnTo>
                    <a:pt x="1610512" y="1210310"/>
                  </a:lnTo>
                  <a:lnTo>
                    <a:pt x="1664258" y="1212850"/>
                  </a:lnTo>
                  <a:lnTo>
                    <a:pt x="1717763" y="1216660"/>
                  </a:lnTo>
                  <a:lnTo>
                    <a:pt x="1708861" y="1215390"/>
                  </a:lnTo>
                  <a:lnTo>
                    <a:pt x="1709153" y="1214120"/>
                  </a:lnTo>
                  <a:lnTo>
                    <a:pt x="1715833" y="1214120"/>
                  </a:lnTo>
                  <a:lnTo>
                    <a:pt x="1726044" y="1212850"/>
                  </a:lnTo>
                  <a:lnTo>
                    <a:pt x="1716481" y="1212850"/>
                  </a:lnTo>
                  <a:lnTo>
                    <a:pt x="1722996" y="1210310"/>
                  </a:lnTo>
                  <a:lnTo>
                    <a:pt x="1726260" y="1209040"/>
                  </a:lnTo>
                  <a:lnTo>
                    <a:pt x="1725320" y="1207770"/>
                  </a:lnTo>
                  <a:lnTo>
                    <a:pt x="1724380" y="1206500"/>
                  </a:lnTo>
                  <a:lnTo>
                    <a:pt x="1783918" y="1212850"/>
                  </a:lnTo>
                  <a:lnTo>
                    <a:pt x="1798561" y="1210310"/>
                  </a:lnTo>
                  <a:lnTo>
                    <a:pt x="1820672" y="1210310"/>
                  </a:lnTo>
                  <a:lnTo>
                    <a:pt x="1841919" y="1209040"/>
                  </a:lnTo>
                  <a:lnTo>
                    <a:pt x="1847938" y="1207770"/>
                  </a:lnTo>
                  <a:lnTo>
                    <a:pt x="1853971" y="1206500"/>
                  </a:lnTo>
                  <a:lnTo>
                    <a:pt x="1835111" y="1207770"/>
                  </a:lnTo>
                  <a:lnTo>
                    <a:pt x="1836394" y="1206500"/>
                  </a:lnTo>
                  <a:lnTo>
                    <a:pt x="1837690" y="1205230"/>
                  </a:lnTo>
                  <a:lnTo>
                    <a:pt x="1840268" y="1202690"/>
                  </a:lnTo>
                  <a:lnTo>
                    <a:pt x="1835137" y="1200150"/>
                  </a:lnTo>
                  <a:lnTo>
                    <a:pt x="1827428" y="1196340"/>
                  </a:lnTo>
                  <a:lnTo>
                    <a:pt x="1810575" y="1189990"/>
                  </a:lnTo>
                  <a:lnTo>
                    <a:pt x="1809432" y="1188720"/>
                  </a:lnTo>
                  <a:lnTo>
                    <a:pt x="1808276" y="1187450"/>
                  </a:lnTo>
                  <a:lnTo>
                    <a:pt x="1805990" y="1184910"/>
                  </a:lnTo>
                  <a:lnTo>
                    <a:pt x="1803692" y="1182370"/>
                  </a:lnTo>
                  <a:lnTo>
                    <a:pt x="1779562" y="1184910"/>
                  </a:lnTo>
                  <a:lnTo>
                    <a:pt x="1769833" y="1183640"/>
                  </a:lnTo>
                  <a:lnTo>
                    <a:pt x="1760118" y="1182370"/>
                  </a:lnTo>
                  <a:lnTo>
                    <a:pt x="1750390" y="1181100"/>
                  </a:lnTo>
                  <a:lnTo>
                    <a:pt x="1717840" y="1178560"/>
                  </a:lnTo>
                  <a:lnTo>
                    <a:pt x="1683600" y="1182370"/>
                  </a:lnTo>
                  <a:lnTo>
                    <a:pt x="1680578" y="1181100"/>
                  </a:lnTo>
                  <a:lnTo>
                    <a:pt x="1683435" y="1179830"/>
                  </a:lnTo>
                  <a:lnTo>
                    <a:pt x="1687195" y="1178560"/>
                  </a:lnTo>
                  <a:lnTo>
                    <a:pt x="1686839" y="1177290"/>
                  </a:lnTo>
                  <a:lnTo>
                    <a:pt x="1677466" y="1179830"/>
                  </a:lnTo>
                  <a:lnTo>
                    <a:pt x="1666290" y="1181100"/>
                  </a:lnTo>
                  <a:lnTo>
                    <a:pt x="1652409" y="1181100"/>
                  </a:lnTo>
                  <a:lnTo>
                    <a:pt x="1634921" y="1179830"/>
                  </a:lnTo>
                  <a:lnTo>
                    <a:pt x="1637880" y="1179830"/>
                  </a:lnTo>
                  <a:lnTo>
                    <a:pt x="1504264" y="1176020"/>
                  </a:lnTo>
                  <a:lnTo>
                    <a:pt x="1458188" y="1173848"/>
                  </a:lnTo>
                  <a:lnTo>
                    <a:pt x="1458188" y="1179830"/>
                  </a:lnTo>
                  <a:lnTo>
                    <a:pt x="1458125" y="1183640"/>
                  </a:lnTo>
                  <a:lnTo>
                    <a:pt x="1443278" y="1181100"/>
                  </a:lnTo>
                  <a:lnTo>
                    <a:pt x="1428432" y="1178560"/>
                  </a:lnTo>
                  <a:lnTo>
                    <a:pt x="1441818" y="1178560"/>
                  </a:lnTo>
                  <a:lnTo>
                    <a:pt x="1458188" y="1179830"/>
                  </a:lnTo>
                  <a:lnTo>
                    <a:pt x="1458188" y="1173848"/>
                  </a:lnTo>
                  <a:lnTo>
                    <a:pt x="1450517" y="1173480"/>
                  </a:lnTo>
                  <a:lnTo>
                    <a:pt x="1456626" y="1178560"/>
                  </a:lnTo>
                  <a:lnTo>
                    <a:pt x="1445666" y="1177290"/>
                  </a:lnTo>
                  <a:lnTo>
                    <a:pt x="1438211" y="1177290"/>
                  </a:lnTo>
                  <a:lnTo>
                    <a:pt x="1426870" y="1174750"/>
                  </a:lnTo>
                  <a:lnTo>
                    <a:pt x="1425778" y="1178560"/>
                  </a:lnTo>
                  <a:lnTo>
                    <a:pt x="1384833" y="1178560"/>
                  </a:lnTo>
                  <a:lnTo>
                    <a:pt x="1342656" y="1177290"/>
                  </a:lnTo>
                  <a:lnTo>
                    <a:pt x="1317256" y="1172210"/>
                  </a:lnTo>
                  <a:lnTo>
                    <a:pt x="1306576" y="1173480"/>
                  </a:lnTo>
                  <a:lnTo>
                    <a:pt x="1308658" y="1177290"/>
                  </a:lnTo>
                  <a:lnTo>
                    <a:pt x="1297990" y="1177290"/>
                  </a:lnTo>
                  <a:lnTo>
                    <a:pt x="1290764" y="1174750"/>
                  </a:lnTo>
                  <a:lnTo>
                    <a:pt x="1283881" y="1178560"/>
                  </a:lnTo>
                  <a:lnTo>
                    <a:pt x="1272120" y="1177290"/>
                  </a:lnTo>
                  <a:lnTo>
                    <a:pt x="1263637" y="1176020"/>
                  </a:lnTo>
                  <a:lnTo>
                    <a:pt x="1258392" y="1173480"/>
                  </a:lnTo>
                  <a:lnTo>
                    <a:pt x="1256322" y="1172210"/>
                  </a:lnTo>
                  <a:lnTo>
                    <a:pt x="1260652" y="1172210"/>
                  </a:lnTo>
                  <a:lnTo>
                    <a:pt x="1268641" y="1170940"/>
                  </a:lnTo>
                  <a:lnTo>
                    <a:pt x="1273289" y="1170940"/>
                  </a:lnTo>
                  <a:lnTo>
                    <a:pt x="1253172" y="1169670"/>
                  </a:lnTo>
                  <a:lnTo>
                    <a:pt x="1230922" y="1169670"/>
                  </a:lnTo>
                  <a:lnTo>
                    <a:pt x="1211529" y="1170940"/>
                  </a:lnTo>
                  <a:lnTo>
                    <a:pt x="1199972" y="1170940"/>
                  </a:lnTo>
                  <a:lnTo>
                    <a:pt x="1226172" y="1172210"/>
                  </a:lnTo>
                  <a:lnTo>
                    <a:pt x="1179830" y="1173480"/>
                  </a:lnTo>
                  <a:lnTo>
                    <a:pt x="1082128" y="1173480"/>
                  </a:lnTo>
                  <a:lnTo>
                    <a:pt x="1034148" y="1174750"/>
                  </a:lnTo>
                  <a:lnTo>
                    <a:pt x="989037" y="1177290"/>
                  </a:lnTo>
                  <a:lnTo>
                    <a:pt x="994486" y="1179830"/>
                  </a:lnTo>
                  <a:lnTo>
                    <a:pt x="963510" y="1181100"/>
                  </a:lnTo>
                  <a:lnTo>
                    <a:pt x="924242" y="1178560"/>
                  </a:lnTo>
                  <a:lnTo>
                    <a:pt x="892441" y="1178560"/>
                  </a:lnTo>
                  <a:lnTo>
                    <a:pt x="882688" y="1179830"/>
                  </a:lnTo>
                  <a:lnTo>
                    <a:pt x="871766" y="1181100"/>
                  </a:lnTo>
                  <a:lnTo>
                    <a:pt x="847775" y="1181100"/>
                  </a:lnTo>
                  <a:lnTo>
                    <a:pt x="850036" y="1179830"/>
                  </a:lnTo>
                  <a:lnTo>
                    <a:pt x="841654" y="1177290"/>
                  </a:lnTo>
                  <a:lnTo>
                    <a:pt x="834174" y="1176020"/>
                  </a:lnTo>
                  <a:lnTo>
                    <a:pt x="839101" y="1173480"/>
                  </a:lnTo>
                  <a:lnTo>
                    <a:pt x="808774" y="1176020"/>
                  </a:lnTo>
                  <a:lnTo>
                    <a:pt x="797140" y="1178560"/>
                  </a:lnTo>
                  <a:lnTo>
                    <a:pt x="789305" y="1181100"/>
                  </a:lnTo>
                  <a:lnTo>
                    <a:pt x="770343" y="1184910"/>
                  </a:lnTo>
                  <a:lnTo>
                    <a:pt x="761276" y="1181100"/>
                  </a:lnTo>
                  <a:lnTo>
                    <a:pt x="752881" y="1183640"/>
                  </a:lnTo>
                  <a:lnTo>
                    <a:pt x="745223" y="1184910"/>
                  </a:lnTo>
                  <a:lnTo>
                    <a:pt x="734441" y="1186180"/>
                  </a:lnTo>
                  <a:lnTo>
                    <a:pt x="716661" y="1187450"/>
                  </a:lnTo>
                  <a:lnTo>
                    <a:pt x="724496" y="1184910"/>
                  </a:lnTo>
                  <a:lnTo>
                    <a:pt x="719759" y="1183640"/>
                  </a:lnTo>
                  <a:lnTo>
                    <a:pt x="715581" y="1181100"/>
                  </a:lnTo>
                  <a:lnTo>
                    <a:pt x="725106" y="1178560"/>
                  </a:lnTo>
                  <a:lnTo>
                    <a:pt x="683348" y="1176020"/>
                  </a:lnTo>
                  <a:lnTo>
                    <a:pt x="624852" y="1178560"/>
                  </a:lnTo>
                  <a:lnTo>
                    <a:pt x="602335" y="1174750"/>
                  </a:lnTo>
                  <a:lnTo>
                    <a:pt x="598385" y="1179830"/>
                  </a:lnTo>
                  <a:lnTo>
                    <a:pt x="616750" y="1181100"/>
                  </a:lnTo>
                  <a:lnTo>
                    <a:pt x="637514" y="1181100"/>
                  </a:lnTo>
                  <a:lnTo>
                    <a:pt x="640753" y="1182370"/>
                  </a:lnTo>
                  <a:lnTo>
                    <a:pt x="642442" y="1184910"/>
                  </a:lnTo>
                  <a:lnTo>
                    <a:pt x="631405" y="1187450"/>
                  </a:lnTo>
                  <a:lnTo>
                    <a:pt x="614095" y="1188720"/>
                  </a:lnTo>
                  <a:lnTo>
                    <a:pt x="596988" y="1188720"/>
                  </a:lnTo>
                  <a:lnTo>
                    <a:pt x="582320" y="1186180"/>
                  </a:lnTo>
                  <a:lnTo>
                    <a:pt x="554850" y="1179830"/>
                  </a:lnTo>
                  <a:lnTo>
                    <a:pt x="543788" y="1177290"/>
                  </a:lnTo>
                  <a:lnTo>
                    <a:pt x="526973" y="1176629"/>
                  </a:lnTo>
                  <a:lnTo>
                    <a:pt x="526973" y="1210310"/>
                  </a:lnTo>
                  <a:lnTo>
                    <a:pt x="518185" y="1212850"/>
                  </a:lnTo>
                  <a:lnTo>
                    <a:pt x="511213" y="1211580"/>
                  </a:lnTo>
                  <a:lnTo>
                    <a:pt x="526973" y="1210310"/>
                  </a:lnTo>
                  <a:lnTo>
                    <a:pt x="526973" y="1176629"/>
                  </a:lnTo>
                  <a:lnTo>
                    <a:pt x="511924" y="1176020"/>
                  </a:lnTo>
                  <a:lnTo>
                    <a:pt x="516966" y="1176020"/>
                  </a:lnTo>
                  <a:lnTo>
                    <a:pt x="517093" y="1175550"/>
                  </a:lnTo>
                  <a:lnTo>
                    <a:pt x="508152" y="1174750"/>
                  </a:lnTo>
                  <a:lnTo>
                    <a:pt x="493699" y="1176020"/>
                  </a:lnTo>
                  <a:lnTo>
                    <a:pt x="478434" y="1176020"/>
                  </a:lnTo>
                  <a:lnTo>
                    <a:pt x="461835" y="1174750"/>
                  </a:lnTo>
                  <a:lnTo>
                    <a:pt x="455307" y="1177290"/>
                  </a:lnTo>
                  <a:lnTo>
                    <a:pt x="430237" y="1177290"/>
                  </a:lnTo>
                  <a:lnTo>
                    <a:pt x="428282" y="1181100"/>
                  </a:lnTo>
                  <a:lnTo>
                    <a:pt x="462749" y="1181100"/>
                  </a:lnTo>
                  <a:lnTo>
                    <a:pt x="474383" y="1179830"/>
                  </a:lnTo>
                  <a:lnTo>
                    <a:pt x="454558" y="1182370"/>
                  </a:lnTo>
                  <a:lnTo>
                    <a:pt x="444309" y="1184910"/>
                  </a:lnTo>
                  <a:lnTo>
                    <a:pt x="433666" y="1184910"/>
                  </a:lnTo>
                  <a:lnTo>
                    <a:pt x="422262" y="1186180"/>
                  </a:lnTo>
                  <a:lnTo>
                    <a:pt x="409778" y="1186180"/>
                  </a:lnTo>
                  <a:lnTo>
                    <a:pt x="396151" y="1184910"/>
                  </a:lnTo>
                  <a:lnTo>
                    <a:pt x="381317" y="1182370"/>
                  </a:lnTo>
                  <a:lnTo>
                    <a:pt x="383082" y="1182370"/>
                  </a:lnTo>
                  <a:lnTo>
                    <a:pt x="387159" y="1181100"/>
                  </a:lnTo>
                  <a:lnTo>
                    <a:pt x="406222" y="1181100"/>
                  </a:lnTo>
                  <a:lnTo>
                    <a:pt x="394347" y="1178560"/>
                  </a:lnTo>
                  <a:lnTo>
                    <a:pt x="388391" y="1178560"/>
                  </a:lnTo>
                  <a:lnTo>
                    <a:pt x="376402" y="1177290"/>
                  </a:lnTo>
                  <a:lnTo>
                    <a:pt x="370344" y="1176020"/>
                  </a:lnTo>
                  <a:lnTo>
                    <a:pt x="374167" y="1173480"/>
                  </a:lnTo>
                  <a:lnTo>
                    <a:pt x="390982" y="1173480"/>
                  </a:lnTo>
                  <a:lnTo>
                    <a:pt x="402513" y="1174750"/>
                  </a:lnTo>
                  <a:lnTo>
                    <a:pt x="415213" y="1176020"/>
                  </a:lnTo>
                  <a:lnTo>
                    <a:pt x="440575" y="1176020"/>
                  </a:lnTo>
                  <a:lnTo>
                    <a:pt x="444677" y="1174750"/>
                  </a:lnTo>
                  <a:lnTo>
                    <a:pt x="448640" y="1174750"/>
                  </a:lnTo>
                  <a:lnTo>
                    <a:pt x="452158" y="1173480"/>
                  </a:lnTo>
                  <a:lnTo>
                    <a:pt x="407682" y="1173480"/>
                  </a:lnTo>
                  <a:lnTo>
                    <a:pt x="414693" y="1169670"/>
                  </a:lnTo>
                  <a:lnTo>
                    <a:pt x="409727" y="1172210"/>
                  </a:lnTo>
                  <a:lnTo>
                    <a:pt x="404177" y="1173480"/>
                  </a:lnTo>
                  <a:lnTo>
                    <a:pt x="392455" y="1173480"/>
                  </a:lnTo>
                  <a:lnTo>
                    <a:pt x="386207" y="1172210"/>
                  </a:lnTo>
                  <a:lnTo>
                    <a:pt x="372986" y="1169670"/>
                  </a:lnTo>
                  <a:lnTo>
                    <a:pt x="351269" y="1165860"/>
                  </a:lnTo>
                  <a:lnTo>
                    <a:pt x="343496" y="1164590"/>
                  </a:lnTo>
                  <a:lnTo>
                    <a:pt x="334962" y="1164590"/>
                  </a:lnTo>
                  <a:lnTo>
                    <a:pt x="338391" y="1160780"/>
                  </a:lnTo>
                  <a:lnTo>
                    <a:pt x="322084" y="1160780"/>
                  </a:lnTo>
                  <a:lnTo>
                    <a:pt x="313321" y="1156970"/>
                  </a:lnTo>
                  <a:lnTo>
                    <a:pt x="325386" y="1156970"/>
                  </a:lnTo>
                  <a:lnTo>
                    <a:pt x="331546" y="1155700"/>
                  </a:lnTo>
                  <a:lnTo>
                    <a:pt x="324764" y="1155700"/>
                  </a:lnTo>
                  <a:lnTo>
                    <a:pt x="318693" y="1154430"/>
                  </a:lnTo>
                  <a:lnTo>
                    <a:pt x="309854" y="1150620"/>
                  </a:lnTo>
                  <a:lnTo>
                    <a:pt x="306908" y="1149350"/>
                  </a:lnTo>
                  <a:lnTo>
                    <a:pt x="301282" y="1146810"/>
                  </a:lnTo>
                  <a:lnTo>
                    <a:pt x="295757" y="1145540"/>
                  </a:lnTo>
                  <a:lnTo>
                    <a:pt x="290118" y="1143000"/>
                  </a:lnTo>
                  <a:lnTo>
                    <a:pt x="284988" y="1139190"/>
                  </a:lnTo>
                  <a:lnTo>
                    <a:pt x="274345" y="1134110"/>
                  </a:lnTo>
                  <a:lnTo>
                    <a:pt x="268871" y="1131570"/>
                  </a:lnTo>
                  <a:lnTo>
                    <a:pt x="262928" y="1129030"/>
                  </a:lnTo>
                  <a:lnTo>
                    <a:pt x="284238" y="1139190"/>
                  </a:lnTo>
                  <a:lnTo>
                    <a:pt x="286766" y="1143000"/>
                  </a:lnTo>
                  <a:lnTo>
                    <a:pt x="284035" y="1145540"/>
                  </a:lnTo>
                  <a:lnTo>
                    <a:pt x="289572" y="1150620"/>
                  </a:lnTo>
                  <a:lnTo>
                    <a:pt x="270256" y="1144270"/>
                  </a:lnTo>
                  <a:lnTo>
                    <a:pt x="257708" y="1137920"/>
                  </a:lnTo>
                  <a:lnTo>
                    <a:pt x="249770" y="1132840"/>
                  </a:lnTo>
                  <a:lnTo>
                    <a:pt x="244309" y="1126490"/>
                  </a:lnTo>
                  <a:lnTo>
                    <a:pt x="238734" y="1120140"/>
                  </a:lnTo>
                  <a:lnTo>
                    <a:pt x="230835" y="1113790"/>
                  </a:lnTo>
                  <a:lnTo>
                    <a:pt x="223939" y="1108710"/>
                  </a:lnTo>
                  <a:lnTo>
                    <a:pt x="218770" y="1104900"/>
                  </a:lnTo>
                  <a:lnTo>
                    <a:pt x="200723" y="1092200"/>
                  </a:lnTo>
                  <a:lnTo>
                    <a:pt x="215773" y="1104900"/>
                  </a:lnTo>
                  <a:lnTo>
                    <a:pt x="219265" y="1108710"/>
                  </a:lnTo>
                  <a:lnTo>
                    <a:pt x="214566" y="1108710"/>
                  </a:lnTo>
                  <a:lnTo>
                    <a:pt x="206362" y="1101090"/>
                  </a:lnTo>
                  <a:lnTo>
                    <a:pt x="198132" y="1094740"/>
                  </a:lnTo>
                  <a:lnTo>
                    <a:pt x="191122" y="1088390"/>
                  </a:lnTo>
                  <a:lnTo>
                    <a:pt x="186537" y="1082040"/>
                  </a:lnTo>
                  <a:lnTo>
                    <a:pt x="184645" y="1080770"/>
                  </a:lnTo>
                  <a:lnTo>
                    <a:pt x="171411" y="1071880"/>
                  </a:lnTo>
                  <a:lnTo>
                    <a:pt x="171856" y="1074420"/>
                  </a:lnTo>
                  <a:lnTo>
                    <a:pt x="175831" y="1080770"/>
                  </a:lnTo>
                  <a:lnTo>
                    <a:pt x="171246" y="1079500"/>
                  </a:lnTo>
                  <a:lnTo>
                    <a:pt x="164655" y="1071880"/>
                  </a:lnTo>
                  <a:lnTo>
                    <a:pt x="156921" y="1066800"/>
                  </a:lnTo>
                  <a:lnTo>
                    <a:pt x="147688" y="1061720"/>
                  </a:lnTo>
                  <a:lnTo>
                    <a:pt x="136588" y="1054100"/>
                  </a:lnTo>
                  <a:lnTo>
                    <a:pt x="140449" y="1050290"/>
                  </a:lnTo>
                  <a:lnTo>
                    <a:pt x="135940" y="1045210"/>
                  </a:lnTo>
                  <a:lnTo>
                    <a:pt x="133057" y="1041400"/>
                  </a:lnTo>
                  <a:lnTo>
                    <a:pt x="127850" y="1036320"/>
                  </a:lnTo>
                  <a:lnTo>
                    <a:pt x="125768" y="1033780"/>
                  </a:lnTo>
                  <a:lnTo>
                    <a:pt x="120561" y="1028700"/>
                  </a:lnTo>
                  <a:lnTo>
                    <a:pt x="116509" y="1028700"/>
                  </a:lnTo>
                  <a:lnTo>
                    <a:pt x="113487" y="1027430"/>
                  </a:lnTo>
                  <a:lnTo>
                    <a:pt x="109626" y="1024890"/>
                  </a:lnTo>
                  <a:lnTo>
                    <a:pt x="108572" y="1023620"/>
                  </a:lnTo>
                  <a:lnTo>
                    <a:pt x="104381" y="1018540"/>
                  </a:lnTo>
                  <a:lnTo>
                    <a:pt x="97218" y="1007110"/>
                  </a:lnTo>
                  <a:lnTo>
                    <a:pt x="103035" y="1010920"/>
                  </a:lnTo>
                  <a:lnTo>
                    <a:pt x="108496" y="1016000"/>
                  </a:lnTo>
                  <a:lnTo>
                    <a:pt x="114388" y="1019810"/>
                  </a:lnTo>
                  <a:lnTo>
                    <a:pt x="109131" y="1013460"/>
                  </a:lnTo>
                  <a:lnTo>
                    <a:pt x="104343" y="1007110"/>
                  </a:lnTo>
                  <a:lnTo>
                    <a:pt x="99250" y="1000760"/>
                  </a:lnTo>
                  <a:lnTo>
                    <a:pt x="107099" y="1002030"/>
                  </a:lnTo>
                  <a:lnTo>
                    <a:pt x="105956" y="1000760"/>
                  </a:lnTo>
                  <a:lnTo>
                    <a:pt x="102552" y="996950"/>
                  </a:lnTo>
                  <a:lnTo>
                    <a:pt x="90855" y="981710"/>
                  </a:lnTo>
                  <a:lnTo>
                    <a:pt x="88811" y="979170"/>
                  </a:lnTo>
                  <a:lnTo>
                    <a:pt x="86804" y="975360"/>
                  </a:lnTo>
                  <a:lnTo>
                    <a:pt x="84988" y="971550"/>
                  </a:lnTo>
                  <a:lnTo>
                    <a:pt x="83007" y="967740"/>
                  </a:lnTo>
                  <a:lnTo>
                    <a:pt x="81102" y="962660"/>
                  </a:lnTo>
                  <a:lnTo>
                    <a:pt x="78625" y="958850"/>
                  </a:lnTo>
                  <a:lnTo>
                    <a:pt x="77597" y="955040"/>
                  </a:lnTo>
                  <a:lnTo>
                    <a:pt x="76923" y="952500"/>
                  </a:lnTo>
                  <a:lnTo>
                    <a:pt x="74714" y="955040"/>
                  </a:lnTo>
                  <a:lnTo>
                    <a:pt x="70383" y="952500"/>
                  </a:lnTo>
                  <a:lnTo>
                    <a:pt x="64655" y="944880"/>
                  </a:lnTo>
                  <a:lnTo>
                    <a:pt x="58216" y="932180"/>
                  </a:lnTo>
                  <a:lnTo>
                    <a:pt x="58267" y="925830"/>
                  </a:lnTo>
                  <a:lnTo>
                    <a:pt x="59664" y="925830"/>
                  </a:lnTo>
                  <a:lnTo>
                    <a:pt x="59664" y="923290"/>
                  </a:lnTo>
                  <a:lnTo>
                    <a:pt x="55511" y="909320"/>
                  </a:lnTo>
                  <a:lnTo>
                    <a:pt x="58077" y="911860"/>
                  </a:lnTo>
                  <a:lnTo>
                    <a:pt x="60871" y="914400"/>
                  </a:lnTo>
                  <a:lnTo>
                    <a:pt x="63919" y="920750"/>
                  </a:lnTo>
                  <a:lnTo>
                    <a:pt x="64706" y="923290"/>
                  </a:lnTo>
                  <a:lnTo>
                    <a:pt x="65265" y="925830"/>
                  </a:lnTo>
                  <a:lnTo>
                    <a:pt x="66078" y="928370"/>
                  </a:lnTo>
                  <a:lnTo>
                    <a:pt x="66611" y="932180"/>
                  </a:lnTo>
                  <a:lnTo>
                    <a:pt x="66776" y="934720"/>
                  </a:lnTo>
                  <a:lnTo>
                    <a:pt x="68922" y="935990"/>
                  </a:lnTo>
                  <a:lnTo>
                    <a:pt x="72504" y="941070"/>
                  </a:lnTo>
                  <a:lnTo>
                    <a:pt x="74625" y="941070"/>
                  </a:lnTo>
                  <a:lnTo>
                    <a:pt x="71132" y="928370"/>
                  </a:lnTo>
                  <a:lnTo>
                    <a:pt x="66878" y="915670"/>
                  </a:lnTo>
                  <a:lnTo>
                    <a:pt x="64795" y="909320"/>
                  </a:lnTo>
                  <a:lnTo>
                    <a:pt x="63119" y="904240"/>
                  </a:lnTo>
                  <a:lnTo>
                    <a:pt x="59372" y="892810"/>
                  </a:lnTo>
                  <a:lnTo>
                    <a:pt x="60375" y="896620"/>
                  </a:lnTo>
                  <a:lnTo>
                    <a:pt x="61531" y="901700"/>
                  </a:lnTo>
                  <a:lnTo>
                    <a:pt x="61531" y="904240"/>
                  </a:lnTo>
                  <a:lnTo>
                    <a:pt x="56692" y="894080"/>
                  </a:lnTo>
                  <a:lnTo>
                    <a:pt x="52743" y="883920"/>
                  </a:lnTo>
                  <a:lnTo>
                    <a:pt x="49161" y="872490"/>
                  </a:lnTo>
                  <a:lnTo>
                    <a:pt x="45427" y="862330"/>
                  </a:lnTo>
                  <a:lnTo>
                    <a:pt x="46164" y="854710"/>
                  </a:lnTo>
                  <a:lnTo>
                    <a:pt x="51168" y="864870"/>
                  </a:lnTo>
                  <a:lnTo>
                    <a:pt x="49377" y="858520"/>
                  </a:lnTo>
                  <a:lnTo>
                    <a:pt x="48183" y="854710"/>
                  </a:lnTo>
                  <a:lnTo>
                    <a:pt x="47777" y="853440"/>
                  </a:lnTo>
                  <a:lnTo>
                    <a:pt x="46405" y="845820"/>
                  </a:lnTo>
                  <a:lnTo>
                    <a:pt x="45262" y="836930"/>
                  </a:lnTo>
                  <a:lnTo>
                    <a:pt x="49720" y="840740"/>
                  </a:lnTo>
                  <a:lnTo>
                    <a:pt x="53936" y="839470"/>
                  </a:lnTo>
                  <a:lnTo>
                    <a:pt x="53479" y="836930"/>
                  </a:lnTo>
                  <a:lnTo>
                    <a:pt x="51752" y="826770"/>
                  </a:lnTo>
                  <a:lnTo>
                    <a:pt x="50419" y="816610"/>
                  </a:lnTo>
                  <a:lnTo>
                    <a:pt x="50253" y="815340"/>
                  </a:lnTo>
                  <a:lnTo>
                    <a:pt x="51841" y="811530"/>
                  </a:lnTo>
                  <a:lnTo>
                    <a:pt x="53670" y="803910"/>
                  </a:lnTo>
                  <a:lnTo>
                    <a:pt x="55448" y="798830"/>
                  </a:lnTo>
                  <a:lnTo>
                    <a:pt x="56883" y="798830"/>
                  </a:lnTo>
                  <a:lnTo>
                    <a:pt x="56692" y="777240"/>
                  </a:lnTo>
                  <a:lnTo>
                    <a:pt x="54102" y="754380"/>
                  </a:lnTo>
                  <a:lnTo>
                    <a:pt x="51676" y="728980"/>
                  </a:lnTo>
                  <a:lnTo>
                    <a:pt x="51943" y="703580"/>
                  </a:lnTo>
                  <a:lnTo>
                    <a:pt x="51117" y="702310"/>
                  </a:lnTo>
                  <a:lnTo>
                    <a:pt x="50330" y="698500"/>
                  </a:lnTo>
                  <a:lnTo>
                    <a:pt x="49733" y="692150"/>
                  </a:lnTo>
                  <a:lnTo>
                    <a:pt x="51003" y="669290"/>
                  </a:lnTo>
                  <a:lnTo>
                    <a:pt x="52438" y="646430"/>
                  </a:lnTo>
                  <a:lnTo>
                    <a:pt x="52603" y="622300"/>
                  </a:lnTo>
                  <a:lnTo>
                    <a:pt x="50076" y="596900"/>
                  </a:lnTo>
                  <a:lnTo>
                    <a:pt x="51866" y="591820"/>
                  </a:lnTo>
                  <a:lnTo>
                    <a:pt x="57683" y="575310"/>
                  </a:lnTo>
                  <a:lnTo>
                    <a:pt x="55410" y="566420"/>
                  </a:lnTo>
                  <a:lnTo>
                    <a:pt x="51879" y="572770"/>
                  </a:lnTo>
                  <a:lnTo>
                    <a:pt x="48145" y="575310"/>
                  </a:lnTo>
                  <a:lnTo>
                    <a:pt x="45237" y="556260"/>
                  </a:lnTo>
                  <a:lnTo>
                    <a:pt x="45250" y="539750"/>
                  </a:lnTo>
                  <a:lnTo>
                    <a:pt x="47828" y="534670"/>
                  </a:lnTo>
                  <a:lnTo>
                    <a:pt x="51257" y="534670"/>
                  </a:lnTo>
                  <a:lnTo>
                    <a:pt x="53835" y="530860"/>
                  </a:lnTo>
                  <a:lnTo>
                    <a:pt x="52311" y="524510"/>
                  </a:lnTo>
                  <a:lnTo>
                    <a:pt x="50495" y="516890"/>
                  </a:lnTo>
                  <a:lnTo>
                    <a:pt x="47345" y="497840"/>
                  </a:lnTo>
                  <a:lnTo>
                    <a:pt x="46088" y="476250"/>
                  </a:lnTo>
                  <a:lnTo>
                    <a:pt x="48387" y="453390"/>
                  </a:lnTo>
                  <a:lnTo>
                    <a:pt x="49047" y="461010"/>
                  </a:lnTo>
                  <a:lnTo>
                    <a:pt x="49161" y="477520"/>
                  </a:lnTo>
                  <a:lnTo>
                    <a:pt x="49263" y="481330"/>
                  </a:lnTo>
                  <a:lnTo>
                    <a:pt x="53479" y="458470"/>
                  </a:lnTo>
                  <a:lnTo>
                    <a:pt x="57200" y="477520"/>
                  </a:lnTo>
                  <a:lnTo>
                    <a:pt x="59093" y="490220"/>
                  </a:lnTo>
                  <a:lnTo>
                    <a:pt x="60782" y="494030"/>
                  </a:lnTo>
                  <a:lnTo>
                    <a:pt x="63944" y="485140"/>
                  </a:lnTo>
                  <a:lnTo>
                    <a:pt x="59626" y="480060"/>
                  </a:lnTo>
                  <a:lnTo>
                    <a:pt x="57289" y="468630"/>
                  </a:lnTo>
                  <a:lnTo>
                    <a:pt x="55689" y="427990"/>
                  </a:lnTo>
                  <a:lnTo>
                    <a:pt x="55460" y="420370"/>
                  </a:lnTo>
                  <a:lnTo>
                    <a:pt x="55067" y="412750"/>
                  </a:lnTo>
                  <a:lnTo>
                    <a:pt x="54419" y="405130"/>
                  </a:lnTo>
                  <a:lnTo>
                    <a:pt x="53771" y="396240"/>
                  </a:lnTo>
                  <a:lnTo>
                    <a:pt x="52247" y="391160"/>
                  </a:lnTo>
                  <a:lnTo>
                    <a:pt x="48602" y="389890"/>
                  </a:lnTo>
                  <a:lnTo>
                    <a:pt x="52514" y="375920"/>
                  </a:lnTo>
                  <a:lnTo>
                    <a:pt x="52133" y="379730"/>
                  </a:lnTo>
                  <a:lnTo>
                    <a:pt x="52959" y="381000"/>
                  </a:lnTo>
                  <a:lnTo>
                    <a:pt x="52590" y="384810"/>
                  </a:lnTo>
                  <a:lnTo>
                    <a:pt x="54737" y="377190"/>
                  </a:lnTo>
                  <a:lnTo>
                    <a:pt x="54889" y="375920"/>
                  </a:lnTo>
                  <a:lnTo>
                    <a:pt x="55206" y="373380"/>
                  </a:lnTo>
                  <a:lnTo>
                    <a:pt x="54889" y="369570"/>
                  </a:lnTo>
                  <a:lnTo>
                    <a:pt x="54813" y="364490"/>
                  </a:lnTo>
                  <a:lnTo>
                    <a:pt x="50495" y="351790"/>
                  </a:lnTo>
                  <a:lnTo>
                    <a:pt x="50101" y="346710"/>
                  </a:lnTo>
                  <a:lnTo>
                    <a:pt x="49987" y="341630"/>
                  </a:lnTo>
                  <a:lnTo>
                    <a:pt x="49441" y="335280"/>
                  </a:lnTo>
                  <a:lnTo>
                    <a:pt x="52997" y="326390"/>
                  </a:lnTo>
                  <a:lnTo>
                    <a:pt x="56438" y="317500"/>
                  </a:lnTo>
                  <a:lnTo>
                    <a:pt x="59334" y="312420"/>
                  </a:lnTo>
                  <a:lnTo>
                    <a:pt x="61188" y="309880"/>
                  </a:lnTo>
                  <a:lnTo>
                    <a:pt x="61518" y="313613"/>
                  </a:lnTo>
                  <a:lnTo>
                    <a:pt x="62141" y="309880"/>
                  </a:lnTo>
                  <a:lnTo>
                    <a:pt x="63779" y="299720"/>
                  </a:lnTo>
                  <a:lnTo>
                    <a:pt x="67614" y="285750"/>
                  </a:lnTo>
                  <a:lnTo>
                    <a:pt x="71132" y="278130"/>
                  </a:lnTo>
                  <a:lnTo>
                    <a:pt x="72402" y="280162"/>
                  </a:lnTo>
                  <a:lnTo>
                    <a:pt x="73190" y="278130"/>
                  </a:lnTo>
                  <a:lnTo>
                    <a:pt x="77139" y="267970"/>
                  </a:lnTo>
                  <a:lnTo>
                    <a:pt x="87312" y="247650"/>
                  </a:lnTo>
                  <a:lnTo>
                    <a:pt x="87503" y="247650"/>
                  </a:lnTo>
                  <a:lnTo>
                    <a:pt x="87033" y="250736"/>
                  </a:lnTo>
                  <a:lnTo>
                    <a:pt x="87172" y="252234"/>
                  </a:lnTo>
                  <a:lnTo>
                    <a:pt x="88607" y="249758"/>
                  </a:lnTo>
                  <a:lnTo>
                    <a:pt x="87553" y="247472"/>
                  </a:lnTo>
                  <a:lnTo>
                    <a:pt x="88049" y="245110"/>
                  </a:lnTo>
                  <a:lnTo>
                    <a:pt x="99237" y="218440"/>
                  </a:lnTo>
                  <a:lnTo>
                    <a:pt x="98513" y="219710"/>
                  </a:lnTo>
                  <a:lnTo>
                    <a:pt x="96837" y="223520"/>
                  </a:lnTo>
                  <a:lnTo>
                    <a:pt x="97243" y="224790"/>
                  </a:lnTo>
                  <a:lnTo>
                    <a:pt x="100076" y="218440"/>
                  </a:lnTo>
                  <a:lnTo>
                    <a:pt x="102870" y="213360"/>
                  </a:lnTo>
                  <a:lnTo>
                    <a:pt x="105752" y="207010"/>
                  </a:lnTo>
                  <a:lnTo>
                    <a:pt x="108813" y="201930"/>
                  </a:lnTo>
                  <a:lnTo>
                    <a:pt x="113842" y="199390"/>
                  </a:lnTo>
                  <a:lnTo>
                    <a:pt x="113423" y="201930"/>
                  </a:lnTo>
                  <a:lnTo>
                    <a:pt x="110769" y="207010"/>
                  </a:lnTo>
                  <a:lnTo>
                    <a:pt x="108432" y="213360"/>
                  </a:lnTo>
                  <a:lnTo>
                    <a:pt x="103720" y="220980"/>
                  </a:lnTo>
                  <a:lnTo>
                    <a:pt x="98577" y="228600"/>
                  </a:lnTo>
                  <a:lnTo>
                    <a:pt x="106426" y="223520"/>
                  </a:lnTo>
                  <a:lnTo>
                    <a:pt x="111315" y="219710"/>
                  </a:lnTo>
                  <a:lnTo>
                    <a:pt x="114427" y="214630"/>
                  </a:lnTo>
                  <a:lnTo>
                    <a:pt x="116916" y="209550"/>
                  </a:lnTo>
                  <a:lnTo>
                    <a:pt x="118973" y="205740"/>
                  </a:lnTo>
                  <a:lnTo>
                    <a:pt x="137299" y="182765"/>
                  </a:lnTo>
                  <a:lnTo>
                    <a:pt x="134442" y="184150"/>
                  </a:lnTo>
                  <a:lnTo>
                    <a:pt x="134670" y="175260"/>
                  </a:lnTo>
                  <a:lnTo>
                    <a:pt x="141871" y="172720"/>
                  </a:lnTo>
                  <a:lnTo>
                    <a:pt x="151320" y="165100"/>
                  </a:lnTo>
                  <a:lnTo>
                    <a:pt x="147345" y="171450"/>
                  </a:lnTo>
                  <a:lnTo>
                    <a:pt x="141236" y="179539"/>
                  </a:lnTo>
                  <a:lnTo>
                    <a:pt x="147497" y="175260"/>
                  </a:lnTo>
                  <a:lnTo>
                    <a:pt x="144907" y="177800"/>
                  </a:lnTo>
                  <a:lnTo>
                    <a:pt x="142151" y="180340"/>
                  </a:lnTo>
                  <a:lnTo>
                    <a:pt x="139700" y="184150"/>
                  </a:lnTo>
                  <a:lnTo>
                    <a:pt x="132829" y="193040"/>
                  </a:lnTo>
                  <a:lnTo>
                    <a:pt x="136931" y="191770"/>
                  </a:lnTo>
                  <a:lnTo>
                    <a:pt x="140550" y="189230"/>
                  </a:lnTo>
                  <a:lnTo>
                    <a:pt x="144018" y="186690"/>
                  </a:lnTo>
                  <a:lnTo>
                    <a:pt x="151511" y="181610"/>
                  </a:lnTo>
                  <a:lnTo>
                    <a:pt x="158864" y="175260"/>
                  </a:lnTo>
                  <a:lnTo>
                    <a:pt x="161798" y="172720"/>
                  </a:lnTo>
                  <a:lnTo>
                    <a:pt x="167678" y="167640"/>
                  </a:lnTo>
                  <a:lnTo>
                    <a:pt x="174967" y="162560"/>
                  </a:lnTo>
                  <a:lnTo>
                    <a:pt x="180886" y="159067"/>
                  </a:lnTo>
                  <a:lnTo>
                    <a:pt x="177888" y="160020"/>
                  </a:lnTo>
                  <a:lnTo>
                    <a:pt x="168275" y="165100"/>
                  </a:lnTo>
                  <a:lnTo>
                    <a:pt x="163322" y="167640"/>
                  </a:lnTo>
                  <a:lnTo>
                    <a:pt x="158699" y="170180"/>
                  </a:lnTo>
                  <a:lnTo>
                    <a:pt x="152590" y="172720"/>
                  </a:lnTo>
                  <a:lnTo>
                    <a:pt x="148653" y="172720"/>
                  </a:lnTo>
                  <a:lnTo>
                    <a:pt x="148018" y="171450"/>
                  </a:lnTo>
                  <a:lnTo>
                    <a:pt x="151879" y="165100"/>
                  </a:lnTo>
                  <a:lnTo>
                    <a:pt x="155092" y="162560"/>
                  </a:lnTo>
                  <a:lnTo>
                    <a:pt x="158623" y="160020"/>
                  </a:lnTo>
                  <a:lnTo>
                    <a:pt x="162445" y="156210"/>
                  </a:lnTo>
                  <a:lnTo>
                    <a:pt x="166674" y="152400"/>
                  </a:lnTo>
                  <a:lnTo>
                    <a:pt x="171234" y="147320"/>
                  </a:lnTo>
                  <a:lnTo>
                    <a:pt x="176187" y="142240"/>
                  </a:lnTo>
                  <a:lnTo>
                    <a:pt x="180162" y="142240"/>
                  </a:lnTo>
                  <a:lnTo>
                    <a:pt x="186410" y="138430"/>
                  </a:lnTo>
                  <a:lnTo>
                    <a:pt x="194932" y="132080"/>
                  </a:lnTo>
                  <a:lnTo>
                    <a:pt x="205701" y="124460"/>
                  </a:lnTo>
                  <a:lnTo>
                    <a:pt x="208813" y="130810"/>
                  </a:lnTo>
                  <a:lnTo>
                    <a:pt x="215874" y="124460"/>
                  </a:lnTo>
                  <a:lnTo>
                    <a:pt x="217284" y="123190"/>
                  </a:lnTo>
                  <a:lnTo>
                    <a:pt x="221627" y="116840"/>
                  </a:lnTo>
                  <a:lnTo>
                    <a:pt x="224777" y="113030"/>
                  </a:lnTo>
                  <a:lnTo>
                    <a:pt x="227228" y="110490"/>
                  </a:lnTo>
                  <a:lnTo>
                    <a:pt x="229679" y="107950"/>
                  </a:lnTo>
                  <a:lnTo>
                    <a:pt x="242671" y="101600"/>
                  </a:lnTo>
                  <a:lnTo>
                    <a:pt x="251790" y="100330"/>
                  </a:lnTo>
                  <a:lnTo>
                    <a:pt x="263855" y="100330"/>
                  </a:lnTo>
                  <a:lnTo>
                    <a:pt x="274472" y="95250"/>
                  </a:lnTo>
                  <a:lnTo>
                    <a:pt x="267868" y="95250"/>
                  </a:lnTo>
                  <a:lnTo>
                    <a:pt x="262280" y="93980"/>
                  </a:lnTo>
                  <a:lnTo>
                    <a:pt x="271399" y="88900"/>
                  </a:lnTo>
                  <a:lnTo>
                    <a:pt x="275971" y="86360"/>
                  </a:lnTo>
                  <a:lnTo>
                    <a:pt x="296570" y="78740"/>
                  </a:lnTo>
                  <a:lnTo>
                    <a:pt x="315950" y="72390"/>
                  </a:lnTo>
                  <a:lnTo>
                    <a:pt x="336537" y="64770"/>
                  </a:lnTo>
                  <a:lnTo>
                    <a:pt x="360794" y="57150"/>
                  </a:lnTo>
                  <a:lnTo>
                    <a:pt x="369836" y="57150"/>
                  </a:lnTo>
                  <a:lnTo>
                    <a:pt x="368668" y="58420"/>
                  </a:lnTo>
                  <a:lnTo>
                    <a:pt x="364858" y="60960"/>
                  </a:lnTo>
                  <a:lnTo>
                    <a:pt x="366001" y="60960"/>
                  </a:lnTo>
                  <a:lnTo>
                    <a:pt x="376974" y="57150"/>
                  </a:lnTo>
                  <a:lnTo>
                    <a:pt x="384302" y="54610"/>
                  </a:lnTo>
                  <a:lnTo>
                    <a:pt x="389064" y="53340"/>
                  </a:lnTo>
                  <a:lnTo>
                    <a:pt x="387096" y="55880"/>
                  </a:lnTo>
                  <a:lnTo>
                    <a:pt x="395058" y="54610"/>
                  </a:lnTo>
                  <a:lnTo>
                    <a:pt x="395135" y="53340"/>
                  </a:lnTo>
                  <a:lnTo>
                    <a:pt x="395211" y="52070"/>
                  </a:lnTo>
                  <a:lnTo>
                    <a:pt x="397840" y="49530"/>
                  </a:lnTo>
                  <a:lnTo>
                    <a:pt x="400342" y="46990"/>
                  </a:lnTo>
                  <a:lnTo>
                    <a:pt x="413448" y="45720"/>
                  </a:lnTo>
                  <a:lnTo>
                    <a:pt x="417779" y="44450"/>
                  </a:lnTo>
                  <a:lnTo>
                    <a:pt x="435368" y="44450"/>
                  </a:lnTo>
                  <a:lnTo>
                    <a:pt x="447408" y="45720"/>
                  </a:lnTo>
                  <a:lnTo>
                    <a:pt x="460921" y="48260"/>
                  </a:lnTo>
                  <a:lnTo>
                    <a:pt x="489026" y="48260"/>
                  </a:lnTo>
                  <a:lnTo>
                    <a:pt x="502297" y="46990"/>
                  </a:lnTo>
                  <a:lnTo>
                    <a:pt x="510641" y="48260"/>
                  </a:lnTo>
                  <a:lnTo>
                    <a:pt x="498271" y="50800"/>
                  </a:lnTo>
                  <a:lnTo>
                    <a:pt x="500824" y="53340"/>
                  </a:lnTo>
                  <a:lnTo>
                    <a:pt x="527215" y="50800"/>
                  </a:lnTo>
                  <a:lnTo>
                    <a:pt x="542874" y="48260"/>
                  </a:lnTo>
                  <a:lnTo>
                    <a:pt x="549935" y="46990"/>
                  </a:lnTo>
                  <a:lnTo>
                    <a:pt x="564235" y="44450"/>
                  </a:lnTo>
                  <a:lnTo>
                    <a:pt x="578713" y="41910"/>
                  </a:lnTo>
                  <a:lnTo>
                    <a:pt x="611174" y="46990"/>
                  </a:lnTo>
                  <a:lnTo>
                    <a:pt x="602564" y="43180"/>
                  </a:lnTo>
                  <a:lnTo>
                    <a:pt x="604659" y="41910"/>
                  </a:lnTo>
                  <a:lnTo>
                    <a:pt x="608876" y="39370"/>
                  </a:lnTo>
                  <a:lnTo>
                    <a:pt x="624662" y="35560"/>
                  </a:lnTo>
                  <a:lnTo>
                    <a:pt x="644486" y="31750"/>
                  </a:lnTo>
                  <a:lnTo>
                    <a:pt x="636028" y="29210"/>
                  </a:lnTo>
                  <a:lnTo>
                    <a:pt x="628802" y="27940"/>
                  </a:lnTo>
                  <a:lnTo>
                    <a:pt x="623951" y="26670"/>
                  </a:lnTo>
                  <a:lnTo>
                    <a:pt x="666546" y="24130"/>
                  </a:lnTo>
                  <a:lnTo>
                    <a:pt x="671690" y="24130"/>
                  </a:lnTo>
                  <a:lnTo>
                    <a:pt x="667397" y="26670"/>
                  </a:lnTo>
                  <a:lnTo>
                    <a:pt x="660425" y="29210"/>
                  </a:lnTo>
                  <a:lnTo>
                    <a:pt x="668235" y="27940"/>
                  </a:lnTo>
                  <a:lnTo>
                    <a:pt x="675627" y="29210"/>
                  </a:lnTo>
                  <a:lnTo>
                    <a:pt x="676236" y="31750"/>
                  </a:lnTo>
                  <a:lnTo>
                    <a:pt x="671957" y="34290"/>
                  </a:lnTo>
                  <a:lnTo>
                    <a:pt x="664654" y="36830"/>
                  </a:lnTo>
                  <a:lnTo>
                    <a:pt x="649300" y="33020"/>
                  </a:lnTo>
                  <a:lnTo>
                    <a:pt x="638784" y="36830"/>
                  </a:lnTo>
                  <a:lnTo>
                    <a:pt x="628942" y="40640"/>
                  </a:lnTo>
                  <a:lnTo>
                    <a:pt x="630936" y="44132"/>
                  </a:lnTo>
                  <a:lnTo>
                    <a:pt x="628091" y="44869"/>
                  </a:lnTo>
                  <a:lnTo>
                    <a:pt x="628027" y="45770"/>
                  </a:lnTo>
                  <a:lnTo>
                    <a:pt x="634441" y="46609"/>
                  </a:lnTo>
                  <a:lnTo>
                    <a:pt x="632256" y="45821"/>
                  </a:lnTo>
                  <a:lnTo>
                    <a:pt x="631647" y="44958"/>
                  </a:lnTo>
                  <a:lnTo>
                    <a:pt x="631342" y="44450"/>
                  </a:lnTo>
                  <a:lnTo>
                    <a:pt x="633907" y="44450"/>
                  </a:lnTo>
                  <a:lnTo>
                    <a:pt x="639229" y="43180"/>
                  </a:lnTo>
                  <a:lnTo>
                    <a:pt x="645096" y="43180"/>
                  </a:lnTo>
                  <a:lnTo>
                    <a:pt x="642340" y="44450"/>
                  </a:lnTo>
                  <a:lnTo>
                    <a:pt x="640588" y="44450"/>
                  </a:lnTo>
                  <a:lnTo>
                    <a:pt x="641858" y="45720"/>
                  </a:lnTo>
                  <a:lnTo>
                    <a:pt x="643305" y="45720"/>
                  </a:lnTo>
                  <a:lnTo>
                    <a:pt x="647750" y="44450"/>
                  </a:lnTo>
                  <a:lnTo>
                    <a:pt x="654723" y="43180"/>
                  </a:lnTo>
                  <a:lnTo>
                    <a:pt x="664400" y="50800"/>
                  </a:lnTo>
                  <a:lnTo>
                    <a:pt x="666750" y="46990"/>
                  </a:lnTo>
                  <a:lnTo>
                    <a:pt x="722477" y="52070"/>
                  </a:lnTo>
                  <a:lnTo>
                    <a:pt x="749198" y="46990"/>
                  </a:lnTo>
                  <a:lnTo>
                    <a:pt x="769251" y="43180"/>
                  </a:lnTo>
                  <a:lnTo>
                    <a:pt x="775931" y="41910"/>
                  </a:lnTo>
                  <a:lnTo>
                    <a:pt x="782624" y="40640"/>
                  </a:lnTo>
                  <a:lnTo>
                    <a:pt x="791387" y="39370"/>
                  </a:lnTo>
                  <a:lnTo>
                    <a:pt x="808926" y="36830"/>
                  </a:lnTo>
                  <a:lnTo>
                    <a:pt x="817689" y="35560"/>
                  </a:lnTo>
                  <a:lnTo>
                    <a:pt x="860336" y="31750"/>
                  </a:lnTo>
                  <a:lnTo>
                    <a:pt x="853160" y="35560"/>
                  </a:lnTo>
                  <a:lnTo>
                    <a:pt x="852639" y="38100"/>
                  </a:lnTo>
                  <a:lnTo>
                    <a:pt x="854913" y="41910"/>
                  </a:lnTo>
                  <a:lnTo>
                    <a:pt x="856107" y="45720"/>
                  </a:lnTo>
                  <a:lnTo>
                    <a:pt x="840638" y="43180"/>
                  </a:lnTo>
                  <a:lnTo>
                    <a:pt x="821016" y="44450"/>
                  </a:lnTo>
                  <a:lnTo>
                    <a:pt x="798474" y="46990"/>
                  </a:lnTo>
                  <a:lnTo>
                    <a:pt x="774280" y="46990"/>
                  </a:lnTo>
                  <a:lnTo>
                    <a:pt x="783513" y="48260"/>
                  </a:lnTo>
                  <a:lnTo>
                    <a:pt x="786828" y="49530"/>
                  </a:lnTo>
                  <a:lnTo>
                    <a:pt x="786117" y="50800"/>
                  </a:lnTo>
                  <a:lnTo>
                    <a:pt x="783285" y="52070"/>
                  </a:lnTo>
                  <a:lnTo>
                    <a:pt x="841781" y="45720"/>
                  </a:lnTo>
                  <a:lnTo>
                    <a:pt x="843394" y="48260"/>
                  </a:lnTo>
                  <a:lnTo>
                    <a:pt x="849401" y="49530"/>
                  </a:lnTo>
                  <a:lnTo>
                    <a:pt x="858520" y="50800"/>
                  </a:lnTo>
                  <a:lnTo>
                    <a:pt x="869492" y="52070"/>
                  </a:lnTo>
                  <a:lnTo>
                    <a:pt x="871791" y="46990"/>
                  </a:lnTo>
                  <a:lnTo>
                    <a:pt x="889927" y="44450"/>
                  </a:lnTo>
                  <a:lnTo>
                    <a:pt x="914692" y="44450"/>
                  </a:lnTo>
                  <a:lnTo>
                    <a:pt x="936891" y="41910"/>
                  </a:lnTo>
                  <a:lnTo>
                    <a:pt x="936396" y="44450"/>
                  </a:lnTo>
                  <a:lnTo>
                    <a:pt x="931697" y="46990"/>
                  </a:lnTo>
                  <a:lnTo>
                    <a:pt x="921283" y="48260"/>
                  </a:lnTo>
                  <a:lnTo>
                    <a:pt x="903630" y="48260"/>
                  </a:lnTo>
                  <a:lnTo>
                    <a:pt x="924102" y="49530"/>
                  </a:lnTo>
                  <a:lnTo>
                    <a:pt x="956335" y="41910"/>
                  </a:lnTo>
                  <a:lnTo>
                    <a:pt x="976477" y="43180"/>
                  </a:lnTo>
                  <a:lnTo>
                    <a:pt x="965568" y="43180"/>
                  </a:lnTo>
                  <a:lnTo>
                    <a:pt x="962761" y="44450"/>
                  </a:lnTo>
                  <a:lnTo>
                    <a:pt x="978509" y="43180"/>
                  </a:lnTo>
                  <a:lnTo>
                    <a:pt x="996302" y="43180"/>
                  </a:lnTo>
                  <a:lnTo>
                    <a:pt x="1009205" y="44450"/>
                  </a:lnTo>
                  <a:lnTo>
                    <a:pt x="1010285" y="46990"/>
                  </a:lnTo>
                  <a:lnTo>
                    <a:pt x="1045565" y="46990"/>
                  </a:lnTo>
                  <a:lnTo>
                    <a:pt x="1093393" y="45720"/>
                  </a:lnTo>
                  <a:lnTo>
                    <a:pt x="1133703" y="43180"/>
                  </a:lnTo>
                  <a:lnTo>
                    <a:pt x="1138656" y="41910"/>
                  </a:lnTo>
                  <a:lnTo>
                    <a:pt x="1153541" y="38100"/>
                  </a:lnTo>
                  <a:lnTo>
                    <a:pt x="1154010" y="39370"/>
                  </a:lnTo>
                  <a:lnTo>
                    <a:pt x="1147368" y="48260"/>
                  </a:lnTo>
                  <a:lnTo>
                    <a:pt x="1144524" y="49530"/>
                  </a:lnTo>
                  <a:lnTo>
                    <a:pt x="1180515" y="38100"/>
                  </a:lnTo>
                  <a:lnTo>
                    <a:pt x="1200518" y="31750"/>
                  </a:lnTo>
                  <a:lnTo>
                    <a:pt x="1212519" y="27940"/>
                  </a:lnTo>
                  <a:lnTo>
                    <a:pt x="1228521" y="22860"/>
                  </a:lnTo>
                  <a:lnTo>
                    <a:pt x="1228064" y="29210"/>
                  </a:lnTo>
                  <a:lnTo>
                    <a:pt x="1231366" y="38100"/>
                  </a:lnTo>
                  <a:lnTo>
                    <a:pt x="1228725" y="45720"/>
                  </a:lnTo>
                  <a:lnTo>
                    <a:pt x="1210487" y="50800"/>
                  </a:lnTo>
                  <a:lnTo>
                    <a:pt x="1243190" y="50800"/>
                  </a:lnTo>
                  <a:lnTo>
                    <a:pt x="1259192" y="49530"/>
                  </a:lnTo>
                  <a:lnTo>
                    <a:pt x="1253147" y="48260"/>
                  </a:lnTo>
                  <a:lnTo>
                    <a:pt x="1248105" y="44450"/>
                  </a:lnTo>
                  <a:lnTo>
                    <a:pt x="1246441" y="40640"/>
                  </a:lnTo>
                  <a:lnTo>
                    <a:pt x="1250581" y="39370"/>
                  </a:lnTo>
                  <a:lnTo>
                    <a:pt x="1266342" y="43180"/>
                  </a:lnTo>
                  <a:lnTo>
                    <a:pt x="1275715" y="44450"/>
                  </a:lnTo>
                  <a:lnTo>
                    <a:pt x="1286332" y="46990"/>
                  </a:lnTo>
                  <a:lnTo>
                    <a:pt x="1305852" y="49530"/>
                  </a:lnTo>
                  <a:lnTo>
                    <a:pt x="1301496" y="46990"/>
                  </a:lnTo>
                  <a:lnTo>
                    <a:pt x="1304442" y="43180"/>
                  </a:lnTo>
                  <a:lnTo>
                    <a:pt x="1312951" y="39370"/>
                  </a:lnTo>
                  <a:lnTo>
                    <a:pt x="1325232" y="38100"/>
                  </a:lnTo>
                  <a:lnTo>
                    <a:pt x="1322412" y="39370"/>
                  </a:lnTo>
                  <a:lnTo>
                    <a:pt x="1326642" y="48056"/>
                  </a:lnTo>
                  <a:lnTo>
                    <a:pt x="1365211" y="39370"/>
                  </a:lnTo>
                  <a:lnTo>
                    <a:pt x="1360309" y="40640"/>
                  </a:lnTo>
                  <a:lnTo>
                    <a:pt x="1361249" y="44450"/>
                  </a:lnTo>
                  <a:lnTo>
                    <a:pt x="1366202" y="48260"/>
                  </a:lnTo>
                  <a:lnTo>
                    <a:pt x="1373301" y="50800"/>
                  </a:lnTo>
                  <a:lnTo>
                    <a:pt x="1424292" y="50800"/>
                  </a:lnTo>
                  <a:lnTo>
                    <a:pt x="1405191" y="48260"/>
                  </a:lnTo>
                  <a:lnTo>
                    <a:pt x="1435303" y="45720"/>
                  </a:lnTo>
                  <a:lnTo>
                    <a:pt x="1460779" y="39370"/>
                  </a:lnTo>
                  <a:lnTo>
                    <a:pt x="1465884" y="38100"/>
                  </a:lnTo>
                  <a:lnTo>
                    <a:pt x="1476070" y="35560"/>
                  </a:lnTo>
                  <a:lnTo>
                    <a:pt x="1505966" y="33020"/>
                  </a:lnTo>
                  <a:lnTo>
                    <a:pt x="1501419" y="36830"/>
                  </a:lnTo>
                  <a:lnTo>
                    <a:pt x="1499323" y="40640"/>
                  </a:lnTo>
                  <a:lnTo>
                    <a:pt x="1503197" y="45720"/>
                  </a:lnTo>
                  <a:lnTo>
                    <a:pt x="1516545" y="48260"/>
                  </a:lnTo>
                  <a:lnTo>
                    <a:pt x="1549819" y="33020"/>
                  </a:lnTo>
                  <a:lnTo>
                    <a:pt x="1552600" y="31750"/>
                  </a:lnTo>
                  <a:lnTo>
                    <a:pt x="1581010" y="22860"/>
                  </a:lnTo>
                  <a:lnTo>
                    <a:pt x="1589087" y="21590"/>
                  </a:lnTo>
                  <a:lnTo>
                    <a:pt x="1597177" y="20320"/>
                  </a:lnTo>
                  <a:lnTo>
                    <a:pt x="1613331" y="17780"/>
                  </a:lnTo>
                  <a:lnTo>
                    <a:pt x="1621904" y="20320"/>
                  </a:lnTo>
                  <a:lnTo>
                    <a:pt x="1644751" y="17780"/>
                  </a:lnTo>
                  <a:lnTo>
                    <a:pt x="1656181" y="16510"/>
                  </a:lnTo>
                  <a:lnTo>
                    <a:pt x="1603463" y="34290"/>
                  </a:lnTo>
                  <a:lnTo>
                    <a:pt x="1570824" y="43180"/>
                  </a:lnTo>
                  <a:lnTo>
                    <a:pt x="1542224" y="49530"/>
                  </a:lnTo>
                  <a:lnTo>
                    <a:pt x="1551533" y="50800"/>
                  </a:lnTo>
                  <a:lnTo>
                    <a:pt x="1555584" y="52070"/>
                  </a:lnTo>
                  <a:lnTo>
                    <a:pt x="1561414" y="53340"/>
                  </a:lnTo>
                  <a:lnTo>
                    <a:pt x="1576057" y="53340"/>
                  </a:lnTo>
                  <a:lnTo>
                    <a:pt x="1577746" y="54610"/>
                  </a:lnTo>
                  <a:lnTo>
                    <a:pt x="1571002" y="55880"/>
                  </a:lnTo>
                  <a:lnTo>
                    <a:pt x="1560817" y="57150"/>
                  </a:lnTo>
                  <a:lnTo>
                    <a:pt x="1552117" y="57150"/>
                  </a:lnTo>
                  <a:lnTo>
                    <a:pt x="1618526" y="59690"/>
                  </a:lnTo>
                  <a:lnTo>
                    <a:pt x="1625180" y="55880"/>
                  </a:lnTo>
                  <a:lnTo>
                    <a:pt x="1633855" y="54610"/>
                  </a:lnTo>
                  <a:lnTo>
                    <a:pt x="1659902" y="50800"/>
                  </a:lnTo>
                  <a:lnTo>
                    <a:pt x="1666786" y="48260"/>
                  </a:lnTo>
                  <a:lnTo>
                    <a:pt x="1594650" y="54610"/>
                  </a:lnTo>
                  <a:lnTo>
                    <a:pt x="1600669" y="49530"/>
                  </a:lnTo>
                  <a:lnTo>
                    <a:pt x="1620291" y="43180"/>
                  </a:lnTo>
                  <a:lnTo>
                    <a:pt x="1649285" y="38100"/>
                  </a:lnTo>
                  <a:lnTo>
                    <a:pt x="1683423" y="36830"/>
                  </a:lnTo>
                  <a:lnTo>
                    <a:pt x="1687080" y="40640"/>
                  </a:lnTo>
                  <a:lnTo>
                    <a:pt x="1683550" y="44450"/>
                  </a:lnTo>
                  <a:lnTo>
                    <a:pt x="1677962" y="48260"/>
                  </a:lnTo>
                  <a:lnTo>
                    <a:pt x="1675447" y="50800"/>
                  </a:lnTo>
                  <a:lnTo>
                    <a:pt x="1685061" y="49530"/>
                  </a:lnTo>
                  <a:lnTo>
                    <a:pt x="1700606" y="48260"/>
                  </a:lnTo>
                  <a:lnTo>
                    <a:pt x="1724431" y="48260"/>
                  </a:lnTo>
                  <a:lnTo>
                    <a:pt x="1704467" y="52070"/>
                  </a:lnTo>
                  <a:lnTo>
                    <a:pt x="1722691" y="52070"/>
                  </a:lnTo>
                  <a:lnTo>
                    <a:pt x="1748548" y="48260"/>
                  </a:lnTo>
                  <a:lnTo>
                    <a:pt x="1757502" y="46990"/>
                  </a:lnTo>
                  <a:lnTo>
                    <a:pt x="1778698" y="49530"/>
                  </a:lnTo>
                  <a:lnTo>
                    <a:pt x="1788375" y="50800"/>
                  </a:lnTo>
                  <a:lnTo>
                    <a:pt x="1799234" y="53340"/>
                  </a:lnTo>
                  <a:lnTo>
                    <a:pt x="1808391" y="54610"/>
                  </a:lnTo>
                  <a:lnTo>
                    <a:pt x="1813026" y="53340"/>
                  </a:lnTo>
                  <a:lnTo>
                    <a:pt x="1804187" y="46990"/>
                  </a:lnTo>
                  <a:lnTo>
                    <a:pt x="1802422" y="45720"/>
                  </a:lnTo>
                  <a:lnTo>
                    <a:pt x="1797913" y="36830"/>
                  </a:lnTo>
                  <a:lnTo>
                    <a:pt x="1797265" y="35560"/>
                  </a:lnTo>
                  <a:lnTo>
                    <a:pt x="1797634" y="25400"/>
                  </a:lnTo>
                  <a:lnTo>
                    <a:pt x="1803654" y="17780"/>
                  </a:lnTo>
                  <a:lnTo>
                    <a:pt x="1814360" y="19050"/>
                  </a:lnTo>
                  <a:lnTo>
                    <a:pt x="1835150" y="22860"/>
                  </a:lnTo>
                  <a:lnTo>
                    <a:pt x="1838325" y="23228"/>
                  </a:lnTo>
                  <a:lnTo>
                    <a:pt x="1832330" y="32918"/>
                  </a:lnTo>
                  <a:lnTo>
                    <a:pt x="1839468" y="32854"/>
                  </a:lnTo>
                  <a:lnTo>
                    <a:pt x="1838464" y="23241"/>
                  </a:lnTo>
                  <a:lnTo>
                    <a:pt x="1857552" y="25400"/>
                  </a:lnTo>
                  <a:lnTo>
                    <a:pt x="1873110" y="29210"/>
                  </a:lnTo>
                  <a:lnTo>
                    <a:pt x="1876691" y="33020"/>
                  </a:lnTo>
                  <a:lnTo>
                    <a:pt x="1868284" y="38100"/>
                  </a:lnTo>
                  <a:lnTo>
                    <a:pt x="1859381" y="43180"/>
                  </a:lnTo>
                  <a:lnTo>
                    <a:pt x="1861464" y="46951"/>
                  </a:lnTo>
                  <a:lnTo>
                    <a:pt x="1861070" y="48056"/>
                  </a:lnTo>
                  <a:lnTo>
                    <a:pt x="1864436" y="49009"/>
                  </a:lnTo>
                  <a:lnTo>
                    <a:pt x="1875713" y="49314"/>
                  </a:lnTo>
                  <a:lnTo>
                    <a:pt x="1868335" y="48641"/>
                  </a:lnTo>
                  <a:lnTo>
                    <a:pt x="1864207" y="47790"/>
                  </a:lnTo>
                  <a:lnTo>
                    <a:pt x="1861515" y="46939"/>
                  </a:lnTo>
                  <a:lnTo>
                    <a:pt x="1862137" y="45720"/>
                  </a:lnTo>
                  <a:lnTo>
                    <a:pt x="1872018" y="43180"/>
                  </a:lnTo>
                  <a:lnTo>
                    <a:pt x="1876145" y="43180"/>
                  </a:lnTo>
                  <a:lnTo>
                    <a:pt x="1880577" y="44450"/>
                  </a:lnTo>
                  <a:lnTo>
                    <a:pt x="1881187" y="45720"/>
                  </a:lnTo>
                  <a:lnTo>
                    <a:pt x="1884121" y="46990"/>
                  </a:lnTo>
                  <a:lnTo>
                    <a:pt x="1895602" y="48260"/>
                  </a:lnTo>
                  <a:lnTo>
                    <a:pt x="1904390" y="45720"/>
                  </a:lnTo>
                  <a:lnTo>
                    <a:pt x="1921522" y="45720"/>
                  </a:lnTo>
                  <a:lnTo>
                    <a:pt x="1907171" y="43180"/>
                  </a:lnTo>
                  <a:lnTo>
                    <a:pt x="1921484" y="43180"/>
                  </a:lnTo>
                  <a:lnTo>
                    <a:pt x="1931860" y="44450"/>
                  </a:lnTo>
                  <a:lnTo>
                    <a:pt x="1942884" y="46990"/>
                  </a:lnTo>
                  <a:lnTo>
                    <a:pt x="1959178" y="49530"/>
                  </a:lnTo>
                  <a:lnTo>
                    <a:pt x="1957235" y="48260"/>
                  </a:lnTo>
                  <a:lnTo>
                    <a:pt x="1957959" y="46990"/>
                  </a:lnTo>
                  <a:lnTo>
                    <a:pt x="1963204" y="44450"/>
                  </a:lnTo>
                  <a:lnTo>
                    <a:pt x="1967674" y="43180"/>
                  </a:lnTo>
                  <a:lnTo>
                    <a:pt x="2001913" y="43180"/>
                  </a:lnTo>
                  <a:lnTo>
                    <a:pt x="2011476" y="44450"/>
                  </a:lnTo>
                  <a:lnTo>
                    <a:pt x="2009559" y="45720"/>
                  </a:lnTo>
                  <a:lnTo>
                    <a:pt x="2013978" y="49530"/>
                  </a:lnTo>
                  <a:lnTo>
                    <a:pt x="2015604" y="50520"/>
                  </a:lnTo>
                  <a:lnTo>
                    <a:pt x="2015223" y="50380"/>
                  </a:lnTo>
                  <a:lnTo>
                    <a:pt x="2017877" y="52120"/>
                  </a:lnTo>
                  <a:lnTo>
                    <a:pt x="2017433" y="51803"/>
                  </a:lnTo>
                  <a:lnTo>
                    <a:pt x="2016340" y="50901"/>
                  </a:lnTo>
                  <a:lnTo>
                    <a:pt x="2032508" y="57150"/>
                  </a:lnTo>
                  <a:lnTo>
                    <a:pt x="2040051" y="59690"/>
                  </a:lnTo>
                  <a:lnTo>
                    <a:pt x="2047176" y="62230"/>
                  </a:lnTo>
                  <a:lnTo>
                    <a:pt x="2072589" y="74930"/>
                  </a:lnTo>
                  <a:lnTo>
                    <a:pt x="2078685" y="77470"/>
                  </a:lnTo>
                  <a:lnTo>
                    <a:pt x="2090445" y="85090"/>
                  </a:lnTo>
                  <a:lnTo>
                    <a:pt x="2096452" y="87630"/>
                  </a:lnTo>
                  <a:lnTo>
                    <a:pt x="2102624" y="91440"/>
                  </a:lnTo>
                  <a:lnTo>
                    <a:pt x="2109101" y="95250"/>
                  </a:lnTo>
                  <a:lnTo>
                    <a:pt x="2115743" y="99060"/>
                  </a:lnTo>
                  <a:lnTo>
                    <a:pt x="2122436" y="104140"/>
                  </a:lnTo>
                  <a:lnTo>
                    <a:pt x="2126208" y="107950"/>
                  </a:lnTo>
                  <a:lnTo>
                    <a:pt x="2131466" y="113030"/>
                  </a:lnTo>
                  <a:lnTo>
                    <a:pt x="2134501" y="116840"/>
                  </a:lnTo>
                  <a:lnTo>
                    <a:pt x="2131631" y="118110"/>
                  </a:lnTo>
                  <a:lnTo>
                    <a:pt x="2136279" y="119380"/>
                  </a:lnTo>
                  <a:lnTo>
                    <a:pt x="2141448" y="121920"/>
                  </a:lnTo>
                  <a:lnTo>
                    <a:pt x="2146846" y="124218"/>
                  </a:lnTo>
                  <a:lnTo>
                    <a:pt x="2145246" y="123190"/>
                  </a:lnTo>
                  <a:lnTo>
                    <a:pt x="2138032" y="119380"/>
                  </a:lnTo>
                  <a:lnTo>
                    <a:pt x="2139429" y="118110"/>
                  </a:lnTo>
                  <a:lnTo>
                    <a:pt x="2142604" y="116840"/>
                  </a:lnTo>
                  <a:lnTo>
                    <a:pt x="2147265" y="118110"/>
                  </a:lnTo>
                  <a:lnTo>
                    <a:pt x="2151735" y="118110"/>
                  </a:lnTo>
                  <a:lnTo>
                    <a:pt x="2157514" y="120650"/>
                  </a:lnTo>
                  <a:lnTo>
                    <a:pt x="2164448" y="124460"/>
                  </a:lnTo>
                  <a:lnTo>
                    <a:pt x="2169820" y="127000"/>
                  </a:lnTo>
                  <a:lnTo>
                    <a:pt x="2175649" y="129540"/>
                  </a:lnTo>
                  <a:lnTo>
                    <a:pt x="2181758" y="133350"/>
                  </a:lnTo>
                  <a:lnTo>
                    <a:pt x="2194242" y="140970"/>
                  </a:lnTo>
                  <a:lnTo>
                    <a:pt x="2200706" y="146050"/>
                  </a:lnTo>
                  <a:lnTo>
                    <a:pt x="2207374" y="151130"/>
                  </a:lnTo>
                  <a:lnTo>
                    <a:pt x="2214207" y="157480"/>
                  </a:lnTo>
                  <a:lnTo>
                    <a:pt x="2226195" y="170180"/>
                  </a:lnTo>
                  <a:lnTo>
                    <a:pt x="2227529" y="175260"/>
                  </a:lnTo>
                  <a:lnTo>
                    <a:pt x="2224951" y="175260"/>
                  </a:lnTo>
                  <a:lnTo>
                    <a:pt x="2225230" y="176530"/>
                  </a:lnTo>
                  <a:lnTo>
                    <a:pt x="2230475" y="182880"/>
                  </a:lnTo>
                  <a:lnTo>
                    <a:pt x="2235682" y="187960"/>
                  </a:lnTo>
                  <a:lnTo>
                    <a:pt x="2243366" y="199390"/>
                  </a:lnTo>
                  <a:lnTo>
                    <a:pt x="2246858" y="203200"/>
                  </a:lnTo>
                  <a:lnTo>
                    <a:pt x="2250109" y="207010"/>
                  </a:lnTo>
                  <a:lnTo>
                    <a:pt x="2256434" y="214630"/>
                  </a:lnTo>
                  <a:lnTo>
                    <a:pt x="2262555" y="218440"/>
                  </a:lnTo>
                  <a:lnTo>
                    <a:pt x="2266912" y="223520"/>
                  </a:lnTo>
                  <a:lnTo>
                    <a:pt x="2271534" y="228600"/>
                  </a:lnTo>
                  <a:lnTo>
                    <a:pt x="2275878" y="233680"/>
                  </a:lnTo>
                  <a:lnTo>
                    <a:pt x="2280386" y="241300"/>
                  </a:lnTo>
                  <a:lnTo>
                    <a:pt x="2282609" y="243840"/>
                  </a:lnTo>
                  <a:lnTo>
                    <a:pt x="2285047" y="247650"/>
                  </a:lnTo>
                  <a:lnTo>
                    <a:pt x="2287244" y="252730"/>
                  </a:lnTo>
                  <a:lnTo>
                    <a:pt x="2289124" y="257810"/>
                  </a:lnTo>
                  <a:lnTo>
                    <a:pt x="2292947" y="270510"/>
                  </a:lnTo>
                  <a:lnTo>
                    <a:pt x="2292540" y="280670"/>
                  </a:lnTo>
                  <a:lnTo>
                    <a:pt x="2288552" y="281940"/>
                  </a:lnTo>
                  <a:lnTo>
                    <a:pt x="2286076" y="280670"/>
                  </a:lnTo>
                  <a:lnTo>
                    <a:pt x="2283612" y="279400"/>
                  </a:lnTo>
                  <a:lnTo>
                    <a:pt x="2280348" y="280670"/>
                  </a:lnTo>
                  <a:lnTo>
                    <a:pt x="2272690" y="262890"/>
                  </a:lnTo>
                  <a:lnTo>
                    <a:pt x="2266912" y="248920"/>
                  </a:lnTo>
                  <a:lnTo>
                    <a:pt x="2265464" y="245110"/>
                  </a:lnTo>
                  <a:lnTo>
                    <a:pt x="2261603" y="234950"/>
                  </a:lnTo>
                  <a:lnTo>
                    <a:pt x="2255355" y="222250"/>
                  </a:lnTo>
                  <a:lnTo>
                    <a:pt x="2258707" y="229870"/>
                  </a:lnTo>
                  <a:lnTo>
                    <a:pt x="2261501" y="237490"/>
                  </a:lnTo>
                  <a:lnTo>
                    <a:pt x="2264549" y="245110"/>
                  </a:lnTo>
                  <a:lnTo>
                    <a:pt x="2261501" y="241300"/>
                  </a:lnTo>
                  <a:lnTo>
                    <a:pt x="2257374" y="234950"/>
                  </a:lnTo>
                  <a:lnTo>
                    <a:pt x="2253577" y="228600"/>
                  </a:lnTo>
                  <a:lnTo>
                    <a:pt x="2249741" y="222250"/>
                  </a:lnTo>
                  <a:lnTo>
                    <a:pt x="2245766" y="217881"/>
                  </a:lnTo>
                  <a:lnTo>
                    <a:pt x="2251011" y="227330"/>
                  </a:lnTo>
                  <a:lnTo>
                    <a:pt x="2254758" y="234950"/>
                  </a:lnTo>
                  <a:lnTo>
                    <a:pt x="2259063" y="243840"/>
                  </a:lnTo>
                  <a:lnTo>
                    <a:pt x="2263889" y="252730"/>
                  </a:lnTo>
                  <a:lnTo>
                    <a:pt x="2268728" y="262890"/>
                  </a:lnTo>
                  <a:lnTo>
                    <a:pt x="2288209" y="318770"/>
                  </a:lnTo>
                  <a:lnTo>
                    <a:pt x="2294407" y="361950"/>
                  </a:lnTo>
                  <a:lnTo>
                    <a:pt x="2298763" y="375920"/>
                  </a:lnTo>
                  <a:lnTo>
                    <a:pt x="2300516" y="379730"/>
                  </a:lnTo>
                  <a:lnTo>
                    <a:pt x="2302154" y="378460"/>
                  </a:lnTo>
                  <a:lnTo>
                    <a:pt x="2301417" y="373380"/>
                  </a:lnTo>
                  <a:lnTo>
                    <a:pt x="2301405" y="368300"/>
                  </a:lnTo>
                  <a:lnTo>
                    <a:pt x="2300059" y="361950"/>
                  </a:lnTo>
                  <a:lnTo>
                    <a:pt x="2300986" y="355600"/>
                  </a:lnTo>
                  <a:lnTo>
                    <a:pt x="2304415" y="361950"/>
                  </a:lnTo>
                  <a:lnTo>
                    <a:pt x="2307780" y="375920"/>
                  </a:lnTo>
                  <a:lnTo>
                    <a:pt x="2309139" y="382270"/>
                  </a:lnTo>
                  <a:lnTo>
                    <a:pt x="2309647" y="372110"/>
                  </a:lnTo>
                  <a:lnTo>
                    <a:pt x="2317496" y="415290"/>
                  </a:lnTo>
                  <a:lnTo>
                    <a:pt x="2317915" y="424180"/>
                  </a:lnTo>
                  <a:lnTo>
                    <a:pt x="2317877" y="436880"/>
                  </a:lnTo>
                  <a:lnTo>
                    <a:pt x="2317305" y="447040"/>
                  </a:lnTo>
                  <a:lnTo>
                    <a:pt x="2310676" y="452120"/>
                  </a:lnTo>
                  <a:lnTo>
                    <a:pt x="2312073" y="448310"/>
                  </a:lnTo>
                  <a:lnTo>
                    <a:pt x="2313127" y="440690"/>
                  </a:lnTo>
                  <a:lnTo>
                    <a:pt x="2313419" y="431800"/>
                  </a:lnTo>
                  <a:lnTo>
                    <a:pt x="2312606" y="424180"/>
                  </a:lnTo>
                  <a:lnTo>
                    <a:pt x="2312581" y="436880"/>
                  </a:lnTo>
                  <a:lnTo>
                    <a:pt x="2310307" y="453390"/>
                  </a:lnTo>
                  <a:lnTo>
                    <a:pt x="2309114" y="469900"/>
                  </a:lnTo>
                  <a:lnTo>
                    <a:pt x="2312314" y="483870"/>
                  </a:lnTo>
                  <a:lnTo>
                    <a:pt x="2316911" y="462280"/>
                  </a:lnTo>
                  <a:lnTo>
                    <a:pt x="2319896" y="480060"/>
                  </a:lnTo>
                  <a:lnTo>
                    <a:pt x="2323071" y="497840"/>
                  </a:lnTo>
                  <a:lnTo>
                    <a:pt x="2325243" y="516890"/>
                  </a:lnTo>
                  <a:lnTo>
                    <a:pt x="2325192" y="535940"/>
                  </a:lnTo>
                  <a:lnTo>
                    <a:pt x="2327948" y="530860"/>
                  </a:lnTo>
                  <a:lnTo>
                    <a:pt x="2328227" y="527050"/>
                  </a:lnTo>
                  <a:lnTo>
                    <a:pt x="2328710" y="521970"/>
                  </a:lnTo>
                  <a:lnTo>
                    <a:pt x="2332101" y="511810"/>
                  </a:lnTo>
                  <a:lnTo>
                    <a:pt x="2327973" y="508000"/>
                  </a:lnTo>
                  <a:lnTo>
                    <a:pt x="2327465" y="487680"/>
                  </a:lnTo>
                  <a:lnTo>
                    <a:pt x="2326906" y="469900"/>
                  </a:lnTo>
                  <a:lnTo>
                    <a:pt x="2326868" y="468630"/>
                  </a:lnTo>
                  <a:lnTo>
                    <a:pt x="2322487" y="469900"/>
                  </a:lnTo>
                  <a:lnTo>
                    <a:pt x="2325154" y="462280"/>
                  </a:lnTo>
                  <a:lnTo>
                    <a:pt x="2326944" y="457200"/>
                  </a:lnTo>
                  <a:lnTo>
                    <a:pt x="2327567" y="452120"/>
                  </a:lnTo>
                  <a:lnTo>
                    <a:pt x="2328646" y="443230"/>
                  </a:lnTo>
                  <a:lnTo>
                    <a:pt x="2330107" y="429260"/>
                  </a:lnTo>
                  <a:lnTo>
                    <a:pt x="2333536" y="414020"/>
                  </a:lnTo>
                  <a:lnTo>
                    <a:pt x="2333828" y="412750"/>
                  </a:lnTo>
                  <a:close/>
                </a:path>
                <a:path w="2334895" h="1219835">
                  <a:moveTo>
                    <a:pt x="2334564" y="605955"/>
                  </a:moveTo>
                  <a:lnTo>
                    <a:pt x="2327618" y="586168"/>
                  </a:lnTo>
                  <a:lnTo>
                    <a:pt x="2329637" y="601421"/>
                  </a:lnTo>
                  <a:lnTo>
                    <a:pt x="2334564" y="605955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43777" y="1311765"/>
            <a:ext cx="19310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5106"/>
                </a:solidFill>
                <a:latin typeface="Arial"/>
                <a:cs typeface="Arial"/>
              </a:rPr>
              <a:t>ORGANİZASYON ŞEMASI </a:t>
            </a:r>
            <a:r>
              <a:rPr sz="1000" b="1" spc="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5106"/>
                </a:solidFill>
                <a:latin typeface="Arial"/>
                <a:cs typeface="Arial"/>
              </a:rPr>
              <a:t>OLUŞTURULMASI GÖREV </a:t>
            </a:r>
            <a:r>
              <a:rPr sz="1000" b="1" spc="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5106"/>
                </a:solidFill>
                <a:latin typeface="Arial"/>
                <a:cs typeface="Arial"/>
              </a:rPr>
              <a:t>YETKİ</a:t>
            </a:r>
            <a:r>
              <a:rPr sz="1000" b="1" spc="-50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5106"/>
                </a:solidFill>
                <a:latin typeface="Arial"/>
                <a:cs typeface="Arial"/>
              </a:rPr>
              <a:t>VE</a:t>
            </a:r>
            <a:r>
              <a:rPr sz="1000" b="1" spc="-50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5106"/>
                </a:solidFill>
                <a:latin typeface="Arial"/>
                <a:cs typeface="Arial"/>
              </a:rPr>
              <a:t>SORUMLULUKLARIN </a:t>
            </a:r>
            <a:r>
              <a:rPr sz="1000" b="1" spc="-270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000" b="1" u="heavy" dirty="0">
                <a:solidFill>
                  <a:srgbClr val="FF5106"/>
                </a:solidFill>
                <a:uFill>
                  <a:solidFill>
                    <a:srgbClr val="FF5106"/>
                  </a:solidFill>
                </a:uFill>
                <a:latin typeface="Arial"/>
                <a:cs typeface="Arial"/>
              </a:rPr>
              <a:t>MADDE</a:t>
            </a:r>
            <a:r>
              <a:rPr sz="1000" b="1" u="heavy" spc="-25" dirty="0">
                <a:solidFill>
                  <a:srgbClr val="FF5106"/>
                </a:solidFill>
                <a:uFill>
                  <a:solidFill>
                    <a:srgbClr val="FF5106"/>
                  </a:solidFill>
                </a:uFill>
                <a:latin typeface="Arial"/>
                <a:cs typeface="Arial"/>
              </a:rPr>
              <a:t> </a:t>
            </a:r>
            <a:r>
              <a:rPr sz="1000" b="1" u="heavy" spc="-5" dirty="0">
                <a:solidFill>
                  <a:srgbClr val="FF5106"/>
                </a:solidFill>
                <a:uFill>
                  <a:solidFill>
                    <a:srgbClr val="FF5106"/>
                  </a:solidFill>
                </a:uFill>
                <a:latin typeface="Arial"/>
                <a:cs typeface="Arial"/>
              </a:rPr>
              <a:t>5.3.</a:t>
            </a:r>
            <a:r>
              <a:rPr sz="1000" b="1" u="heavy" spc="-25" dirty="0">
                <a:solidFill>
                  <a:srgbClr val="FF5106"/>
                </a:solidFill>
                <a:uFill>
                  <a:solidFill>
                    <a:srgbClr val="FF5106"/>
                  </a:solidFill>
                </a:uFill>
                <a:latin typeface="Arial"/>
                <a:cs typeface="Arial"/>
              </a:rPr>
              <a:t> </a:t>
            </a:r>
            <a:r>
              <a:rPr sz="1000" b="1" u="heavy" dirty="0">
                <a:solidFill>
                  <a:srgbClr val="FF5106"/>
                </a:solidFill>
                <a:uFill>
                  <a:solidFill>
                    <a:srgbClr val="FF5106"/>
                  </a:solidFill>
                </a:uFill>
                <a:latin typeface="Arial"/>
                <a:cs typeface="Arial"/>
              </a:rPr>
              <a:t>E</a:t>
            </a:r>
            <a:r>
              <a:rPr sz="1000" b="1" u="heavy" spc="-20" dirty="0">
                <a:solidFill>
                  <a:srgbClr val="FF5106"/>
                </a:solidFill>
                <a:uFill>
                  <a:solidFill>
                    <a:srgbClr val="FF5106"/>
                  </a:solidFill>
                </a:uFill>
                <a:latin typeface="Arial"/>
                <a:cs typeface="Arial"/>
              </a:rPr>
              <a:t> </a:t>
            </a:r>
            <a:r>
              <a:rPr sz="1000" b="1" u="heavy" spc="-5" dirty="0">
                <a:solidFill>
                  <a:srgbClr val="FF5106"/>
                </a:solidFill>
                <a:uFill>
                  <a:solidFill>
                    <a:srgbClr val="FF5106"/>
                  </a:solidFill>
                </a:uFill>
                <a:latin typeface="Arial"/>
                <a:cs typeface="Arial"/>
              </a:rPr>
              <a:t>UYGUN</a:t>
            </a:r>
            <a:r>
              <a:rPr sz="1000" b="1" u="heavy" spc="-30" dirty="0">
                <a:solidFill>
                  <a:srgbClr val="FF5106"/>
                </a:solidFill>
                <a:uFill>
                  <a:solidFill>
                    <a:srgbClr val="FF5106"/>
                  </a:solidFill>
                </a:uFill>
                <a:latin typeface="Arial"/>
                <a:cs typeface="Arial"/>
              </a:rPr>
              <a:t> </a:t>
            </a:r>
            <a:r>
              <a:rPr sz="1000" b="1" u="heavy" dirty="0">
                <a:solidFill>
                  <a:srgbClr val="FF5106"/>
                </a:solidFill>
                <a:uFill>
                  <a:solidFill>
                    <a:srgbClr val="FF5106"/>
                  </a:solidFill>
                </a:uFill>
                <a:latin typeface="Arial"/>
                <a:cs typeface="Arial"/>
              </a:rPr>
              <a:t>OLARAK </a:t>
            </a:r>
            <a:r>
              <a:rPr sz="1000" b="1" spc="-260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5106"/>
                </a:solidFill>
                <a:latin typeface="Arial"/>
                <a:cs typeface="Arial"/>
              </a:rPr>
              <a:t>BELİRLENMESİ</a:t>
            </a:r>
            <a:r>
              <a:rPr sz="1000" b="1" spc="254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5106"/>
                </a:solidFill>
                <a:latin typeface="Arial"/>
                <a:cs typeface="Arial"/>
              </a:rPr>
              <a:t>VE</a:t>
            </a:r>
            <a:r>
              <a:rPr sz="1000" b="1" spc="-1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5106"/>
                </a:solidFill>
                <a:latin typeface="Arial"/>
                <a:cs typeface="Arial"/>
              </a:rPr>
              <a:t>TEBLİĞİ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32" name="object 32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462088" y="613423"/>
            <a:ext cx="2404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TS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ISO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9001:2015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KILAVUZU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079487" y="4248312"/>
            <a:ext cx="1800225" cy="2438400"/>
            <a:chOff x="3079487" y="4248312"/>
            <a:chExt cx="1800225" cy="2438400"/>
          </a:xfrm>
        </p:grpSpPr>
        <p:sp>
          <p:nvSpPr>
            <p:cNvPr id="36" name="object 36"/>
            <p:cNvSpPr/>
            <p:nvPr/>
          </p:nvSpPr>
          <p:spPr>
            <a:xfrm>
              <a:off x="3222574" y="4515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79483" y="4248314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961250" y="18364"/>
                  </a:moveTo>
                  <a:lnTo>
                    <a:pt x="296494" y="3441"/>
                  </a:lnTo>
                  <a:lnTo>
                    <a:pt x="8686" y="0"/>
                  </a:lnTo>
                  <a:lnTo>
                    <a:pt x="7061" y="553300"/>
                  </a:lnTo>
                  <a:lnTo>
                    <a:pt x="0" y="1794370"/>
                  </a:lnTo>
                  <a:lnTo>
                    <a:pt x="8547" y="1937816"/>
                  </a:lnTo>
                  <a:lnTo>
                    <a:pt x="17094" y="2204275"/>
                  </a:lnTo>
                  <a:lnTo>
                    <a:pt x="17881" y="18262"/>
                  </a:lnTo>
                  <a:lnTo>
                    <a:pt x="961250" y="18364"/>
                  </a:lnTo>
                  <a:close/>
                </a:path>
                <a:path w="1800225" h="2438400">
                  <a:moveTo>
                    <a:pt x="1120165" y="93052"/>
                  </a:moveTo>
                  <a:lnTo>
                    <a:pt x="387362" y="76606"/>
                  </a:lnTo>
                  <a:lnTo>
                    <a:pt x="250786" y="73863"/>
                  </a:lnTo>
                  <a:lnTo>
                    <a:pt x="44500" y="71120"/>
                  </a:lnTo>
                  <a:lnTo>
                    <a:pt x="43116" y="482549"/>
                  </a:lnTo>
                  <a:lnTo>
                    <a:pt x="34785" y="2006193"/>
                  </a:lnTo>
                  <a:lnTo>
                    <a:pt x="33388" y="2437320"/>
                  </a:lnTo>
                  <a:lnTo>
                    <a:pt x="75412" y="2437866"/>
                  </a:lnTo>
                  <a:lnTo>
                    <a:pt x="235432" y="2416645"/>
                  </a:lnTo>
                  <a:lnTo>
                    <a:pt x="273380" y="2411336"/>
                  </a:lnTo>
                  <a:lnTo>
                    <a:pt x="300964" y="2406040"/>
                  </a:lnTo>
                  <a:lnTo>
                    <a:pt x="345643" y="2395436"/>
                  </a:lnTo>
                  <a:lnTo>
                    <a:pt x="54673" y="2395067"/>
                  </a:lnTo>
                  <a:lnTo>
                    <a:pt x="55511" y="92976"/>
                  </a:lnTo>
                  <a:lnTo>
                    <a:pt x="1120165" y="93052"/>
                  </a:lnTo>
                  <a:close/>
                </a:path>
                <a:path w="1800225" h="2438400">
                  <a:moveTo>
                    <a:pt x="1374101" y="188607"/>
                  </a:moveTo>
                  <a:lnTo>
                    <a:pt x="296964" y="164426"/>
                  </a:lnTo>
                  <a:lnTo>
                    <a:pt x="89750" y="160972"/>
                  </a:lnTo>
                  <a:lnTo>
                    <a:pt x="78625" y="2347493"/>
                  </a:lnTo>
                  <a:lnTo>
                    <a:pt x="271170" y="2350478"/>
                  </a:lnTo>
                  <a:lnTo>
                    <a:pt x="408940" y="2353462"/>
                  </a:lnTo>
                  <a:lnTo>
                    <a:pt x="632460" y="2300440"/>
                  </a:lnTo>
                  <a:lnTo>
                    <a:pt x="102781" y="2299525"/>
                  </a:lnTo>
                  <a:lnTo>
                    <a:pt x="103593" y="188480"/>
                  </a:lnTo>
                  <a:lnTo>
                    <a:pt x="1301686" y="189115"/>
                  </a:lnTo>
                  <a:lnTo>
                    <a:pt x="1374101" y="188607"/>
                  </a:lnTo>
                  <a:close/>
                </a:path>
                <a:path w="1800225" h="2438400">
                  <a:moveTo>
                    <a:pt x="1685366" y="295719"/>
                  </a:moveTo>
                  <a:lnTo>
                    <a:pt x="140131" y="261023"/>
                  </a:lnTo>
                  <a:lnTo>
                    <a:pt x="129019" y="2247430"/>
                  </a:lnTo>
                  <a:lnTo>
                    <a:pt x="714489" y="2260257"/>
                  </a:lnTo>
                  <a:lnTo>
                    <a:pt x="993686" y="2193975"/>
                  </a:lnTo>
                  <a:lnTo>
                    <a:pt x="156718" y="2192413"/>
                  </a:lnTo>
                  <a:lnTo>
                    <a:pt x="157518" y="295554"/>
                  </a:lnTo>
                  <a:lnTo>
                    <a:pt x="1539125" y="296494"/>
                  </a:lnTo>
                  <a:lnTo>
                    <a:pt x="1685366" y="295719"/>
                  </a:lnTo>
                  <a:close/>
                </a:path>
                <a:path w="1800225" h="2438400">
                  <a:moveTo>
                    <a:pt x="1799996" y="1940509"/>
                  </a:moveTo>
                  <a:lnTo>
                    <a:pt x="1658493" y="1940229"/>
                  </a:lnTo>
                  <a:lnTo>
                    <a:pt x="1666278" y="572008"/>
                  </a:lnTo>
                  <a:lnTo>
                    <a:pt x="1666443" y="552373"/>
                  </a:lnTo>
                  <a:lnTo>
                    <a:pt x="1666494" y="550468"/>
                  </a:lnTo>
                  <a:lnTo>
                    <a:pt x="1667090" y="543026"/>
                  </a:lnTo>
                  <a:lnTo>
                    <a:pt x="1667560" y="536397"/>
                  </a:lnTo>
                  <a:lnTo>
                    <a:pt x="1668018" y="528980"/>
                  </a:lnTo>
                  <a:lnTo>
                    <a:pt x="1660067" y="526656"/>
                  </a:lnTo>
                  <a:lnTo>
                    <a:pt x="1656651" y="525780"/>
                  </a:lnTo>
                  <a:lnTo>
                    <a:pt x="1656397" y="525780"/>
                  </a:lnTo>
                  <a:lnTo>
                    <a:pt x="1656397" y="1940217"/>
                  </a:lnTo>
                  <a:lnTo>
                    <a:pt x="285102" y="1937461"/>
                  </a:lnTo>
                  <a:lnTo>
                    <a:pt x="285902" y="550468"/>
                  </a:lnTo>
                  <a:lnTo>
                    <a:pt x="1656245" y="552373"/>
                  </a:lnTo>
                  <a:lnTo>
                    <a:pt x="1656334" y="1862848"/>
                  </a:lnTo>
                  <a:lnTo>
                    <a:pt x="1656397" y="1940217"/>
                  </a:lnTo>
                  <a:lnTo>
                    <a:pt x="1656397" y="525780"/>
                  </a:lnTo>
                  <a:lnTo>
                    <a:pt x="286321" y="494969"/>
                  </a:lnTo>
                  <a:lnTo>
                    <a:pt x="256336" y="491782"/>
                  </a:lnTo>
                  <a:lnTo>
                    <a:pt x="254774" y="549452"/>
                  </a:lnTo>
                  <a:lnTo>
                    <a:pt x="254596" y="572008"/>
                  </a:lnTo>
                  <a:lnTo>
                    <a:pt x="246875" y="1929625"/>
                  </a:lnTo>
                  <a:lnTo>
                    <a:pt x="246786" y="1937461"/>
                  </a:lnTo>
                  <a:lnTo>
                    <a:pt x="245224" y="2016671"/>
                  </a:lnTo>
                  <a:lnTo>
                    <a:pt x="286410" y="2019884"/>
                  </a:lnTo>
                  <a:lnTo>
                    <a:pt x="1363599" y="2044065"/>
                  </a:lnTo>
                  <a:lnTo>
                    <a:pt x="1656422" y="1974583"/>
                  </a:lnTo>
                  <a:lnTo>
                    <a:pt x="1656473" y="2040686"/>
                  </a:lnTo>
                  <a:lnTo>
                    <a:pt x="1656600" y="2127593"/>
                  </a:lnTo>
                  <a:lnTo>
                    <a:pt x="1656740" y="2187625"/>
                  </a:lnTo>
                  <a:lnTo>
                    <a:pt x="1656816" y="2207158"/>
                  </a:lnTo>
                  <a:lnTo>
                    <a:pt x="1656905" y="2219477"/>
                  </a:lnTo>
                  <a:lnTo>
                    <a:pt x="1658302" y="1974138"/>
                  </a:lnTo>
                  <a:lnTo>
                    <a:pt x="1799996" y="1940509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239300" y="4656310"/>
            <a:ext cx="1298575" cy="98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27559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Organizasyon 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Şeması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Her bir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kadro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GYS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hazırlanması</a:t>
            </a:r>
            <a:endParaRPr sz="1100">
              <a:latin typeface="Arial MT"/>
              <a:cs typeface="Arial MT"/>
            </a:endParaRPr>
          </a:p>
          <a:p>
            <a:pPr marL="152400">
              <a:lnSpc>
                <a:spcPct val="100000"/>
              </a:lnSpc>
              <a:spcBef>
                <a:spcPts val="36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tebliği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0"/>
              </a:spcBef>
            </a:pPr>
            <a:r>
              <a:rPr sz="1000" b="1" spc="-6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3012440" cy="1667510"/>
            <a:chOff x="1113900" y="4895999"/>
            <a:chExt cx="3012440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5882" y="6264123"/>
            <a:ext cx="947419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5" name="object 15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42132" y="638823"/>
            <a:ext cx="3243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4.1.KURULUŞUN</a:t>
            </a:r>
            <a:r>
              <a:rPr sz="12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BAĞLAMININ</a:t>
            </a:r>
            <a:r>
              <a:rPr sz="12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ANLAŞILMASI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200" y="1669501"/>
            <a:ext cx="1800225" cy="2043430"/>
          </a:xfrm>
          <a:custGeom>
            <a:avLst/>
            <a:gdLst/>
            <a:ahLst/>
            <a:cxnLst/>
            <a:rect l="l" t="t" r="r" b="b"/>
            <a:pathLst>
              <a:path w="1800225" h="2043429">
                <a:moveTo>
                  <a:pt x="1799958" y="0"/>
                </a:moveTo>
                <a:lnTo>
                  <a:pt x="889939" y="3505"/>
                </a:lnTo>
                <a:lnTo>
                  <a:pt x="0" y="18567"/>
                </a:lnTo>
                <a:lnTo>
                  <a:pt x="2766" y="375551"/>
                </a:lnTo>
                <a:lnTo>
                  <a:pt x="3962" y="593775"/>
                </a:lnTo>
                <a:lnTo>
                  <a:pt x="4109" y="639683"/>
                </a:lnTo>
                <a:lnTo>
                  <a:pt x="4223" y="684752"/>
                </a:lnTo>
                <a:lnTo>
                  <a:pt x="4348" y="1033589"/>
                </a:lnTo>
                <a:lnTo>
                  <a:pt x="3441" y="1493723"/>
                </a:lnTo>
                <a:lnTo>
                  <a:pt x="2933" y="2043010"/>
                </a:lnTo>
                <a:lnTo>
                  <a:pt x="367746" y="2040808"/>
                </a:lnTo>
                <a:lnTo>
                  <a:pt x="603230" y="2035765"/>
                </a:lnTo>
                <a:lnTo>
                  <a:pt x="1021256" y="2035765"/>
                </a:lnTo>
                <a:lnTo>
                  <a:pt x="1056626" y="2032400"/>
                </a:lnTo>
                <a:lnTo>
                  <a:pt x="1089406" y="2026767"/>
                </a:lnTo>
                <a:lnTo>
                  <a:pt x="929805" y="2026767"/>
                </a:lnTo>
                <a:lnTo>
                  <a:pt x="983008" y="2022887"/>
                </a:lnTo>
                <a:lnTo>
                  <a:pt x="1036218" y="2020782"/>
                </a:lnTo>
                <a:lnTo>
                  <a:pt x="1089433" y="2020049"/>
                </a:lnTo>
                <a:lnTo>
                  <a:pt x="1408979" y="2020049"/>
                </a:lnTo>
                <a:lnTo>
                  <a:pt x="1409580" y="2015356"/>
                </a:lnTo>
                <a:lnTo>
                  <a:pt x="1415408" y="2010229"/>
                </a:lnTo>
                <a:lnTo>
                  <a:pt x="1431228" y="2006020"/>
                </a:lnTo>
                <a:lnTo>
                  <a:pt x="1444430" y="2004413"/>
                </a:lnTo>
                <a:lnTo>
                  <a:pt x="1191243" y="2004413"/>
                </a:lnTo>
                <a:lnTo>
                  <a:pt x="1138002" y="2003812"/>
                </a:lnTo>
                <a:lnTo>
                  <a:pt x="1089406" y="2002269"/>
                </a:lnTo>
                <a:lnTo>
                  <a:pt x="1089406" y="1987600"/>
                </a:lnTo>
                <a:lnTo>
                  <a:pt x="1138002" y="1986309"/>
                </a:lnTo>
                <a:lnTo>
                  <a:pt x="1462036" y="1986306"/>
                </a:lnTo>
                <a:lnTo>
                  <a:pt x="1462036" y="1968004"/>
                </a:lnTo>
                <a:lnTo>
                  <a:pt x="1471186" y="1965170"/>
                </a:lnTo>
                <a:lnTo>
                  <a:pt x="1495302" y="1963715"/>
                </a:lnTo>
                <a:lnTo>
                  <a:pt x="1529389" y="1963179"/>
                </a:lnTo>
                <a:lnTo>
                  <a:pt x="1355572" y="1963102"/>
                </a:lnTo>
                <a:lnTo>
                  <a:pt x="1355572" y="1943531"/>
                </a:lnTo>
                <a:lnTo>
                  <a:pt x="1364713" y="1940690"/>
                </a:lnTo>
                <a:lnTo>
                  <a:pt x="1388821" y="1939231"/>
                </a:lnTo>
                <a:lnTo>
                  <a:pt x="1422920" y="1938693"/>
                </a:lnTo>
                <a:lnTo>
                  <a:pt x="1462036" y="1938616"/>
                </a:lnTo>
                <a:lnTo>
                  <a:pt x="1469523" y="1931356"/>
                </a:lnTo>
                <a:lnTo>
                  <a:pt x="1482001" y="1924551"/>
                </a:lnTo>
                <a:lnTo>
                  <a:pt x="1484496" y="1918660"/>
                </a:lnTo>
                <a:lnTo>
                  <a:pt x="1462036" y="1914144"/>
                </a:lnTo>
                <a:lnTo>
                  <a:pt x="1302334" y="1914144"/>
                </a:lnTo>
                <a:lnTo>
                  <a:pt x="1387075" y="1910930"/>
                </a:lnTo>
                <a:lnTo>
                  <a:pt x="1458779" y="1905834"/>
                </a:lnTo>
                <a:lnTo>
                  <a:pt x="1517445" y="1899368"/>
                </a:lnTo>
                <a:lnTo>
                  <a:pt x="1563074" y="1892047"/>
                </a:lnTo>
                <a:lnTo>
                  <a:pt x="1615220" y="1876893"/>
                </a:lnTo>
                <a:lnTo>
                  <a:pt x="1621152" y="1870700"/>
                </a:lnTo>
                <a:lnTo>
                  <a:pt x="1590100" y="1870700"/>
                </a:lnTo>
                <a:lnTo>
                  <a:pt x="1551174" y="1865185"/>
                </a:lnTo>
                <a:lnTo>
                  <a:pt x="1515275" y="1865185"/>
                </a:lnTo>
                <a:lnTo>
                  <a:pt x="1600116" y="1856809"/>
                </a:lnTo>
                <a:lnTo>
                  <a:pt x="1638341" y="1852477"/>
                </a:lnTo>
                <a:lnTo>
                  <a:pt x="1645897" y="1851495"/>
                </a:lnTo>
                <a:lnTo>
                  <a:pt x="1645824" y="1826857"/>
                </a:lnTo>
                <a:lnTo>
                  <a:pt x="1621739" y="1826031"/>
                </a:lnTo>
                <a:lnTo>
                  <a:pt x="154952" y="1820760"/>
                </a:lnTo>
                <a:lnTo>
                  <a:pt x="154241" y="1033589"/>
                </a:lnTo>
                <a:lnTo>
                  <a:pt x="153555" y="576937"/>
                </a:lnTo>
                <a:lnTo>
                  <a:pt x="153096" y="330568"/>
                </a:lnTo>
                <a:lnTo>
                  <a:pt x="152908" y="243306"/>
                </a:lnTo>
                <a:lnTo>
                  <a:pt x="152679" y="241769"/>
                </a:lnTo>
                <a:lnTo>
                  <a:pt x="1799974" y="232308"/>
                </a:lnTo>
                <a:lnTo>
                  <a:pt x="1799958" y="0"/>
                </a:lnTo>
                <a:close/>
              </a:path>
              <a:path w="1800225" h="2043429">
                <a:moveTo>
                  <a:pt x="1021256" y="2035765"/>
                </a:moveTo>
                <a:lnTo>
                  <a:pt x="603230" y="2035765"/>
                </a:lnTo>
                <a:lnTo>
                  <a:pt x="653296" y="2035890"/>
                </a:lnTo>
                <a:lnTo>
                  <a:pt x="870327" y="2039263"/>
                </a:lnTo>
                <a:lnTo>
                  <a:pt x="922780" y="2039280"/>
                </a:lnTo>
                <a:lnTo>
                  <a:pt x="972114" y="2038348"/>
                </a:lnTo>
                <a:lnTo>
                  <a:pt x="1017129" y="2036158"/>
                </a:lnTo>
                <a:lnTo>
                  <a:pt x="1021256" y="2035765"/>
                </a:lnTo>
                <a:close/>
              </a:path>
              <a:path w="1800225" h="2043429">
                <a:moveTo>
                  <a:pt x="1408979" y="2020049"/>
                </a:moveTo>
                <a:lnTo>
                  <a:pt x="1089433" y="2020049"/>
                </a:lnTo>
                <a:lnTo>
                  <a:pt x="1142652" y="2020285"/>
                </a:lnTo>
                <a:lnTo>
                  <a:pt x="1302313" y="2022766"/>
                </a:lnTo>
                <a:lnTo>
                  <a:pt x="1355532" y="2022840"/>
                </a:lnTo>
                <a:lnTo>
                  <a:pt x="1408747" y="2021865"/>
                </a:lnTo>
                <a:lnTo>
                  <a:pt x="1408979" y="2020049"/>
                </a:lnTo>
                <a:close/>
              </a:path>
              <a:path w="1800225" h="2043429">
                <a:moveTo>
                  <a:pt x="1462036" y="2002269"/>
                </a:moveTo>
                <a:lnTo>
                  <a:pt x="1191243" y="2004413"/>
                </a:lnTo>
                <a:lnTo>
                  <a:pt x="1444430" y="2004413"/>
                </a:lnTo>
                <a:lnTo>
                  <a:pt x="1462036" y="2002269"/>
                </a:lnTo>
                <a:close/>
              </a:path>
              <a:path w="1800225" h="2043429">
                <a:moveTo>
                  <a:pt x="1462036" y="1986306"/>
                </a:moveTo>
                <a:lnTo>
                  <a:pt x="1191243" y="1986306"/>
                </a:lnTo>
                <a:lnTo>
                  <a:pt x="1360238" y="1988879"/>
                </a:lnTo>
                <a:lnTo>
                  <a:pt x="1413581" y="1988879"/>
                </a:lnTo>
                <a:lnTo>
                  <a:pt x="1462036" y="1987600"/>
                </a:lnTo>
                <a:lnTo>
                  <a:pt x="1462036" y="1986306"/>
                </a:lnTo>
                <a:close/>
              </a:path>
              <a:path w="1800225" h="2043429">
                <a:moveTo>
                  <a:pt x="1662600" y="1849326"/>
                </a:moveTo>
                <a:lnTo>
                  <a:pt x="1645897" y="1851495"/>
                </a:lnTo>
                <a:lnTo>
                  <a:pt x="1645936" y="1864572"/>
                </a:lnTo>
                <a:lnTo>
                  <a:pt x="1646061" y="1870700"/>
                </a:lnTo>
                <a:lnTo>
                  <a:pt x="1648331" y="1935248"/>
                </a:lnTo>
                <a:lnTo>
                  <a:pt x="1651359" y="1961975"/>
                </a:lnTo>
                <a:lnTo>
                  <a:pt x="1654869" y="1962547"/>
                </a:lnTo>
                <a:lnTo>
                  <a:pt x="1658701" y="1951921"/>
                </a:lnTo>
                <a:lnTo>
                  <a:pt x="1662696" y="1945055"/>
                </a:lnTo>
                <a:lnTo>
                  <a:pt x="1662600" y="1849326"/>
                </a:lnTo>
                <a:close/>
              </a:path>
              <a:path w="1800225" h="2043429">
                <a:moveTo>
                  <a:pt x="1621739" y="1870087"/>
                </a:moveTo>
                <a:lnTo>
                  <a:pt x="1590100" y="1870700"/>
                </a:lnTo>
                <a:lnTo>
                  <a:pt x="1621152" y="1870700"/>
                </a:lnTo>
                <a:lnTo>
                  <a:pt x="1621739" y="1870087"/>
                </a:lnTo>
                <a:close/>
              </a:path>
              <a:path w="1800225" h="2043429">
                <a:moveTo>
                  <a:pt x="1546849" y="1864572"/>
                </a:moveTo>
                <a:lnTo>
                  <a:pt x="1515275" y="1865185"/>
                </a:lnTo>
                <a:lnTo>
                  <a:pt x="1551174" y="1865185"/>
                </a:lnTo>
                <a:lnTo>
                  <a:pt x="1546849" y="1864572"/>
                </a:lnTo>
                <a:close/>
              </a:path>
              <a:path w="1800225" h="2043429">
                <a:moveTo>
                  <a:pt x="1645824" y="1826857"/>
                </a:moveTo>
                <a:lnTo>
                  <a:pt x="1645897" y="1851495"/>
                </a:lnTo>
                <a:lnTo>
                  <a:pt x="1662600" y="1849326"/>
                </a:lnTo>
                <a:lnTo>
                  <a:pt x="1662561" y="1827430"/>
                </a:lnTo>
                <a:lnTo>
                  <a:pt x="1645824" y="1826857"/>
                </a:lnTo>
                <a:close/>
              </a:path>
              <a:path w="1800225" h="2043429">
                <a:moveTo>
                  <a:pt x="1662561" y="1827430"/>
                </a:moveTo>
                <a:lnTo>
                  <a:pt x="1662600" y="1849326"/>
                </a:lnTo>
                <a:lnTo>
                  <a:pt x="1671530" y="1848167"/>
                </a:lnTo>
                <a:lnTo>
                  <a:pt x="1698003" y="1843967"/>
                </a:lnTo>
                <a:lnTo>
                  <a:pt x="1716080" y="1839966"/>
                </a:lnTo>
                <a:lnTo>
                  <a:pt x="1724081" y="1836252"/>
                </a:lnTo>
                <a:lnTo>
                  <a:pt x="1720327" y="1832913"/>
                </a:lnTo>
                <a:lnTo>
                  <a:pt x="1703139" y="1830037"/>
                </a:lnTo>
                <a:lnTo>
                  <a:pt x="1670836" y="1827714"/>
                </a:lnTo>
                <a:lnTo>
                  <a:pt x="1662561" y="1827430"/>
                </a:lnTo>
                <a:close/>
              </a:path>
              <a:path w="1800225" h="2043429">
                <a:moveTo>
                  <a:pt x="1799974" y="232308"/>
                </a:moveTo>
                <a:lnTo>
                  <a:pt x="1641055" y="232308"/>
                </a:lnTo>
                <a:lnTo>
                  <a:pt x="1645824" y="1826857"/>
                </a:lnTo>
                <a:lnTo>
                  <a:pt x="1662561" y="1827430"/>
                </a:lnTo>
                <a:lnTo>
                  <a:pt x="1662457" y="1780795"/>
                </a:lnTo>
                <a:lnTo>
                  <a:pt x="1662032" y="1619064"/>
                </a:lnTo>
                <a:lnTo>
                  <a:pt x="1661926" y="1566161"/>
                </a:lnTo>
                <a:lnTo>
                  <a:pt x="1661943" y="1411810"/>
                </a:lnTo>
                <a:lnTo>
                  <a:pt x="1662115" y="1362131"/>
                </a:lnTo>
                <a:lnTo>
                  <a:pt x="1662397" y="1313496"/>
                </a:lnTo>
                <a:lnTo>
                  <a:pt x="1662806" y="1266001"/>
                </a:lnTo>
                <a:lnTo>
                  <a:pt x="1663358" y="1219742"/>
                </a:lnTo>
                <a:lnTo>
                  <a:pt x="1664069" y="1174813"/>
                </a:lnTo>
                <a:lnTo>
                  <a:pt x="1664957" y="1131310"/>
                </a:lnTo>
                <a:lnTo>
                  <a:pt x="1666039" y="1089272"/>
                </a:lnTo>
                <a:lnTo>
                  <a:pt x="1667060" y="1067700"/>
                </a:lnTo>
                <a:lnTo>
                  <a:pt x="1686140" y="1067700"/>
                </a:lnTo>
                <a:lnTo>
                  <a:pt x="1686140" y="777951"/>
                </a:lnTo>
                <a:lnTo>
                  <a:pt x="1691163" y="756370"/>
                </a:lnTo>
                <a:lnTo>
                  <a:pt x="1718040" y="756370"/>
                </a:lnTo>
                <a:lnTo>
                  <a:pt x="1719047" y="744032"/>
                </a:lnTo>
                <a:lnTo>
                  <a:pt x="1720824" y="696662"/>
                </a:lnTo>
                <a:lnTo>
                  <a:pt x="1721857" y="639683"/>
                </a:lnTo>
                <a:lnTo>
                  <a:pt x="1722393" y="576937"/>
                </a:lnTo>
                <a:lnTo>
                  <a:pt x="1722971" y="449515"/>
                </a:lnTo>
                <a:lnTo>
                  <a:pt x="1723509" y="392522"/>
                </a:lnTo>
                <a:lnTo>
                  <a:pt x="1724543" y="345133"/>
                </a:lnTo>
                <a:lnTo>
                  <a:pt x="1726323" y="311188"/>
                </a:lnTo>
                <a:lnTo>
                  <a:pt x="1726942" y="291083"/>
                </a:lnTo>
                <a:lnTo>
                  <a:pt x="1728699" y="250849"/>
                </a:lnTo>
                <a:lnTo>
                  <a:pt x="1730095" y="235623"/>
                </a:lnTo>
                <a:lnTo>
                  <a:pt x="1799974" y="235623"/>
                </a:lnTo>
                <a:lnTo>
                  <a:pt x="1799974" y="232308"/>
                </a:lnTo>
                <a:close/>
              </a:path>
              <a:path w="1800225" h="2043429">
                <a:moveTo>
                  <a:pt x="1686140" y="1067700"/>
                </a:moveTo>
                <a:lnTo>
                  <a:pt x="1667060" y="1067700"/>
                </a:lnTo>
                <a:lnTo>
                  <a:pt x="1669758" y="1072001"/>
                </a:lnTo>
                <a:lnTo>
                  <a:pt x="1673588" y="1089329"/>
                </a:lnTo>
                <a:lnTo>
                  <a:pt x="1677948" y="1106556"/>
                </a:lnTo>
                <a:lnTo>
                  <a:pt x="1682323" y="1110895"/>
                </a:lnTo>
                <a:lnTo>
                  <a:pt x="1686140" y="1089329"/>
                </a:lnTo>
                <a:lnTo>
                  <a:pt x="1686140" y="1067700"/>
                </a:lnTo>
                <a:close/>
              </a:path>
              <a:path w="1800225" h="2043429">
                <a:moveTo>
                  <a:pt x="1773942" y="684752"/>
                </a:moveTo>
                <a:lnTo>
                  <a:pt x="1738724" y="684752"/>
                </a:lnTo>
                <a:lnTo>
                  <a:pt x="1739591" y="706018"/>
                </a:lnTo>
                <a:lnTo>
                  <a:pt x="1739785" y="777951"/>
                </a:lnTo>
                <a:lnTo>
                  <a:pt x="1739868" y="799606"/>
                </a:lnTo>
                <a:lnTo>
                  <a:pt x="1740707" y="838937"/>
                </a:lnTo>
                <a:lnTo>
                  <a:pt x="1743062" y="855865"/>
                </a:lnTo>
                <a:lnTo>
                  <a:pt x="1748794" y="854958"/>
                </a:lnTo>
                <a:lnTo>
                  <a:pt x="1754468" y="848607"/>
                </a:lnTo>
                <a:lnTo>
                  <a:pt x="1760025" y="831367"/>
                </a:lnTo>
                <a:lnTo>
                  <a:pt x="1765405" y="797796"/>
                </a:lnTo>
                <a:lnTo>
                  <a:pt x="1770551" y="742449"/>
                </a:lnTo>
                <a:lnTo>
                  <a:pt x="1773942" y="684752"/>
                </a:lnTo>
                <a:close/>
              </a:path>
              <a:path w="1800225" h="2043429">
                <a:moveTo>
                  <a:pt x="1718040" y="756370"/>
                </a:moveTo>
                <a:lnTo>
                  <a:pt x="1691163" y="756370"/>
                </a:lnTo>
                <a:lnTo>
                  <a:pt x="1696186" y="760715"/>
                </a:lnTo>
                <a:lnTo>
                  <a:pt x="1706232" y="795305"/>
                </a:lnTo>
                <a:lnTo>
                  <a:pt x="1711255" y="799606"/>
                </a:lnTo>
                <a:lnTo>
                  <a:pt x="1716278" y="777951"/>
                </a:lnTo>
                <a:lnTo>
                  <a:pt x="1718040" y="756370"/>
                </a:lnTo>
                <a:close/>
              </a:path>
              <a:path w="1800225" h="2043429">
                <a:moveTo>
                  <a:pt x="1799974" y="235623"/>
                </a:moveTo>
                <a:lnTo>
                  <a:pt x="1730095" y="235623"/>
                </a:lnTo>
                <a:lnTo>
                  <a:pt x="1730737" y="240360"/>
                </a:lnTo>
                <a:lnTo>
                  <a:pt x="1731620" y="250849"/>
                </a:lnTo>
                <a:lnTo>
                  <a:pt x="1733187" y="296983"/>
                </a:lnTo>
                <a:lnTo>
                  <a:pt x="1734543" y="377482"/>
                </a:lnTo>
                <a:lnTo>
                  <a:pt x="1735086" y="425982"/>
                </a:lnTo>
                <a:lnTo>
                  <a:pt x="1735548" y="480156"/>
                </a:lnTo>
                <a:lnTo>
                  <a:pt x="1735890" y="533707"/>
                </a:lnTo>
                <a:lnTo>
                  <a:pt x="1736166" y="593775"/>
                </a:lnTo>
                <a:lnTo>
                  <a:pt x="1736294" y="639683"/>
                </a:lnTo>
                <a:lnTo>
                  <a:pt x="1736369" y="700214"/>
                </a:lnTo>
                <a:lnTo>
                  <a:pt x="1738724" y="684752"/>
                </a:lnTo>
                <a:lnTo>
                  <a:pt x="1773942" y="684752"/>
                </a:lnTo>
                <a:lnTo>
                  <a:pt x="1775404" y="659882"/>
                </a:lnTo>
                <a:lnTo>
                  <a:pt x="1779905" y="544652"/>
                </a:lnTo>
                <a:lnTo>
                  <a:pt x="1783517" y="511819"/>
                </a:lnTo>
                <a:lnTo>
                  <a:pt x="1799994" y="511819"/>
                </a:lnTo>
                <a:lnTo>
                  <a:pt x="1799974" y="235623"/>
                </a:lnTo>
                <a:close/>
              </a:path>
              <a:path w="1800225" h="2043429">
                <a:moveTo>
                  <a:pt x="1799994" y="511819"/>
                </a:moveTo>
                <a:lnTo>
                  <a:pt x="1783517" y="511819"/>
                </a:lnTo>
                <a:lnTo>
                  <a:pt x="1788698" y="515467"/>
                </a:lnTo>
                <a:lnTo>
                  <a:pt x="1794505" y="533707"/>
                </a:lnTo>
                <a:lnTo>
                  <a:pt x="1799996" y="544652"/>
                </a:lnTo>
                <a:lnTo>
                  <a:pt x="1799994" y="511819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57200" y="4221312"/>
            <a:ext cx="3669665" cy="2438400"/>
            <a:chOff x="457200" y="4221312"/>
            <a:chExt cx="3669665" cy="2438400"/>
          </a:xfrm>
        </p:grpSpPr>
        <p:sp>
          <p:nvSpPr>
            <p:cNvPr id="20" name="object 2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200" y="4488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4221314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1554772" y="2016671"/>
                  </a:moveTo>
                  <a:lnTo>
                    <a:pt x="1553197" y="1937461"/>
                  </a:lnTo>
                  <a:lnTo>
                    <a:pt x="1553121" y="1929625"/>
                  </a:lnTo>
                  <a:lnTo>
                    <a:pt x="1545386" y="572008"/>
                  </a:lnTo>
                  <a:lnTo>
                    <a:pt x="1545221" y="550468"/>
                  </a:lnTo>
                  <a:lnTo>
                    <a:pt x="1545209" y="549452"/>
                  </a:lnTo>
                  <a:lnTo>
                    <a:pt x="1543659" y="491782"/>
                  </a:lnTo>
                  <a:lnTo>
                    <a:pt x="1514894" y="494842"/>
                  </a:lnTo>
                  <a:lnTo>
                    <a:pt x="1514894" y="1937461"/>
                  </a:lnTo>
                  <a:lnTo>
                    <a:pt x="143586" y="1940229"/>
                  </a:lnTo>
                  <a:lnTo>
                    <a:pt x="143649" y="1862848"/>
                  </a:lnTo>
                  <a:lnTo>
                    <a:pt x="143751" y="552373"/>
                  </a:lnTo>
                  <a:lnTo>
                    <a:pt x="1514094" y="550519"/>
                  </a:lnTo>
                  <a:lnTo>
                    <a:pt x="1514894" y="1937461"/>
                  </a:lnTo>
                  <a:lnTo>
                    <a:pt x="1514894" y="494842"/>
                  </a:lnTo>
                  <a:lnTo>
                    <a:pt x="1513674" y="494969"/>
                  </a:lnTo>
                  <a:lnTo>
                    <a:pt x="143344" y="525780"/>
                  </a:lnTo>
                  <a:lnTo>
                    <a:pt x="139928" y="526656"/>
                  </a:lnTo>
                  <a:lnTo>
                    <a:pt x="131978" y="528980"/>
                  </a:lnTo>
                  <a:lnTo>
                    <a:pt x="132435" y="536397"/>
                  </a:lnTo>
                  <a:lnTo>
                    <a:pt x="132905" y="543026"/>
                  </a:lnTo>
                  <a:lnTo>
                    <a:pt x="133489" y="550468"/>
                  </a:lnTo>
                  <a:lnTo>
                    <a:pt x="133540" y="552373"/>
                  </a:lnTo>
                  <a:lnTo>
                    <a:pt x="133705" y="572008"/>
                  </a:lnTo>
                  <a:lnTo>
                    <a:pt x="141503" y="1940229"/>
                  </a:lnTo>
                  <a:lnTo>
                    <a:pt x="0" y="1940509"/>
                  </a:lnTo>
                  <a:lnTo>
                    <a:pt x="141693" y="1974138"/>
                  </a:lnTo>
                  <a:lnTo>
                    <a:pt x="143090" y="2219477"/>
                  </a:lnTo>
                  <a:lnTo>
                    <a:pt x="143167" y="2207158"/>
                  </a:lnTo>
                  <a:lnTo>
                    <a:pt x="143243" y="2187638"/>
                  </a:lnTo>
                  <a:lnTo>
                    <a:pt x="143395" y="2127593"/>
                  </a:lnTo>
                  <a:lnTo>
                    <a:pt x="143510" y="2040699"/>
                  </a:lnTo>
                  <a:lnTo>
                    <a:pt x="143560" y="1974583"/>
                  </a:lnTo>
                  <a:lnTo>
                    <a:pt x="436397" y="2044065"/>
                  </a:lnTo>
                  <a:lnTo>
                    <a:pt x="1513586" y="2019884"/>
                  </a:lnTo>
                  <a:lnTo>
                    <a:pt x="1554772" y="2016671"/>
                  </a:lnTo>
                  <a:close/>
                </a:path>
                <a:path w="1800225" h="2438400">
                  <a:moveTo>
                    <a:pt x="1614106" y="2134489"/>
                  </a:moveTo>
                  <a:lnTo>
                    <a:pt x="1612709" y="1962848"/>
                  </a:lnTo>
                  <a:lnTo>
                    <a:pt x="1604378" y="525894"/>
                  </a:lnTo>
                  <a:lnTo>
                    <a:pt x="1602994" y="373951"/>
                  </a:lnTo>
                  <a:lnTo>
                    <a:pt x="1538033" y="376275"/>
                  </a:lnTo>
                  <a:lnTo>
                    <a:pt x="1449793" y="378599"/>
                  </a:lnTo>
                  <a:lnTo>
                    <a:pt x="155333" y="407670"/>
                  </a:lnTo>
                  <a:lnTo>
                    <a:pt x="123431" y="408825"/>
                  </a:lnTo>
                  <a:lnTo>
                    <a:pt x="72644" y="411149"/>
                  </a:lnTo>
                  <a:lnTo>
                    <a:pt x="74269" y="553110"/>
                  </a:lnTo>
                  <a:lnTo>
                    <a:pt x="76987" y="1030147"/>
                  </a:lnTo>
                  <a:lnTo>
                    <a:pt x="77558" y="420928"/>
                  </a:lnTo>
                  <a:lnTo>
                    <a:pt x="1580095" y="419417"/>
                  </a:lnTo>
                  <a:lnTo>
                    <a:pt x="1580883" y="2068512"/>
                  </a:lnTo>
                  <a:lnTo>
                    <a:pt x="457060" y="2070735"/>
                  </a:lnTo>
                  <a:lnTo>
                    <a:pt x="806297" y="2153589"/>
                  </a:lnTo>
                  <a:lnTo>
                    <a:pt x="1494028" y="2138070"/>
                  </a:lnTo>
                  <a:lnTo>
                    <a:pt x="1580299" y="2135682"/>
                  </a:lnTo>
                  <a:lnTo>
                    <a:pt x="1614106" y="2134489"/>
                  </a:lnTo>
                  <a:close/>
                </a:path>
                <a:path w="1800225" h="2438400">
                  <a:moveTo>
                    <a:pt x="1670964" y="2247430"/>
                  </a:moveTo>
                  <a:lnTo>
                    <a:pt x="1659851" y="261023"/>
                  </a:lnTo>
                  <a:lnTo>
                    <a:pt x="114617" y="295719"/>
                  </a:lnTo>
                  <a:lnTo>
                    <a:pt x="260858" y="296494"/>
                  </a:lnTo>
                  <a:lnTo>
                    <a:pt x="1642465" y="295554"/>
                  </a:lnTo>
                  <a:lnTo>
                    <a:pt x="1643265" y="2192413"/>
                  </a:lnTo>
                  <a:lnTo>
                    <a:pt x="806297" y="2193975"/>
                  </a:lnTo>
                  <a:lnTo>
                    <a:pt x="1085494" y="2260257"/>
                  </a:lnTo>
                  <a:lnTo>
                    <a:pt x="1670964" y="2247430"/>
                  </a:lnTo>
                  <a:close/>
                </a:path>
                <a:path w="1800225" h="2438400">
                  <a:moveTo>
                    <a:pt x="1721370" y="2347493"/>
                  </a:moveTo>
                  <a:lnTo>
                    <a:pt x="1710245" y="160972"/>
                  </a:lnTo>
                  <a:lnTo>
                    <a:pt x="1503032" y="164426"/>
                  </a:lnTo>
                  <a:lnTo>
                    <a:pt x="425894" y="188607"/>
                  </a:lnTo>
                  <a:lnTo>
                    <a:pt x="498297" y="189115"/>
                  </a:lnTo>
                  <a:lnTo>
                    <a:pt x="1696402" y="188480"/>
                  </a:lnTo>
                  <a:lnTo>
                    <a:pt x="1697215" y="2299525"/>
                  </a:lnTo>
                  <a:lnTo>
                    <a:pt x="1167536" y="2300440"/>
                  </a:lnTo>
                  <a:lnTo>
                    <a:pt x="1391056" y="2353462"/>
                  </a:lnTo>
                  <a:lnTo>
                    <a:pt x="1528826" y="2350478"/>
                  </a:lnTo>
                  <a:lnTo>
                    <a:pt x="1721370" y="2347493"/>
                  </a:lnTo>
                  <a:close/>
                </a:path>
                <a:path w="1800225" h="2438400">
                  <a:moveTo>
                    <a:pt x="1766608" y="2437320"/>
                  </a:moveTo>
                  <a:lnTo>
                    <a:pt x="1765211" y="2006193"/>
                  </a:lnTo>
                  <a:lnTo>
                    <a:pt x="1756879" y="482549"/>
                  </a:lnTo>
                  <a:lnTo>
                    <a:pt x="1755495" y="71120"/>
                  </a:lnTo>
                  <a:lnTo>
                    <a:pt x="1549209" y="73863"/>
                  </a:lnTo>
                  <a:lnTo>
                    <a:pt x="1412633" y="76606"/>
                  </a:lnTo>
                  <a:lnTo>
                    <a:pt x="679831" y="93052"/>
                  </a:lnTo>
                  <a:lnTo>
                    <a:pt x="1744484" y="92976"/>
                  </a:lnTo>
                  <a:lnTo>
                    <a:pt x="1745322" y="2395067"/>
                  </a:lnTo>
                  <a:lnTo>
                    <a:pt x="1454353" y="2395436"/>
                  </a:lnTo>
                  <a:lnTo>
                    <a:pt x="1499019" y="2406040"/>
                  </a:lnTo>
                  <a:lnTo>
                    <a:pt x="1526603" y="2411336"/>
                  </a:lnTo>
                  <a:lnTo>
                    <a:pt x="1564563" y="2416645"/>
                  </a:lnTo>
                  <a:lnTo>
                    <a:pt x="1724583" y="2437866"/>
                  </a:lnTo>
                  <a:lnTo>
                    <a:pt x="1766608" y="2437320"/>
                  </a:lnTo>
                  <a:close/>
                </a:path>
                <a:path w="1800225" h="2438400">
                  <a:moveTo>
                    <a:pt x="1799996" y="1794370"/>
                  </a:moveTo>
                  <a:lnTo>
                    <a:pt x="1792935" y="553300"/>
                  </a:lnTo>
                  <a:lnTo>
                    <a:pt x="1791309" y="0"/>
                  </a:lnTo>
                  <a:lnTo>
                    <a:pt x="1503502" y="3441"/>
                  </a:lnTo>
                  <a:lnTo>
                    <a:pt x="838746" y="18364"/>
                  </a:lnTo>
                  <a:lnTo>
                    <a:pt x="1782114" y="18262"/>
                  </a:lnTo>
                  <a:lnTo>
                    <a:pt x="1782902" y="2204275"/>
                  </a:lnTo>
                  <a:lnTo>
                    <a:pt x="1791449" y="1937816"/>
                  </a:lnTo>
                  <a:lnTo>
                    <a:pt x="1799996" y="1794370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7126" y="1790306"/>
            <a:ext cx="1647825" cy="182435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0" rIns="0" bIns="0" rtlCol="0">
            <a:spAutoFit/>
          </a:bodyPr>
          <a:lstStyle/>
          <a:p>
            <a:pPr marL="250190">
              <a:lnSpc>
                <a:spcPts val="111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Kurumun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kendi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</a:t>
            </a:r>
            <a:endParaRPr sz="1100">
              <a:latin typeface="Arial MT"/>
              <a:cs typeface="Arial MT"/>
            </a:endParaRPr>
          </a:p>
          <a:p>
            <a:pPr marL="156845" marR="217170" indent="116205">
              <a:lnSpc>
                <a:spcPct val="100000"/>
              </a:lnSpc>
            </a:pP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değerlendirmesi,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dı</a:t>
            </a:r>
            <a:r>
              <a:rPr sz="1100" spc="-300" dirty="0">
                <a:solidFill>
                  <a:srgbClr val="FFFFFF"/>
                </a:solidFill>
                <a:latin typeface="Arial MT"/>
                <a:cs typeface="Arial MT"/>
              </a:rPr>
              <a:t>ş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etkenleri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üzerindek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etkilerinin</a:t>
            </a:r>
            <a:endParaRPr sz="1100">
              <a:latin typeface="Arial MT"/>
              <a:cs typeface="Arial MT"/>
            </a:endParaRPr>
          </a:p>
          <a:p>
            <a:pPr marL="71755" marR="130810" indent="-635" algn="ctr">
              <a:lnSpc>
                <a:spcPct val="100000"/>
              </a:lnSpc>
            </a:pP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bu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bilgiler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kurumun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güçlü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zayıf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yönlerinin ,kurum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fırsat ve tehditlerin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tespit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589" y="4612809"/>
            <a:ext cx="1570355" cy="160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Prosedür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hazırlanması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tavsiye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edilir.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(4.1.</a:t>
            </a:r>
            <a:endParaRPr sz="1100">
              <a:latin typeface="Arial MT"/>
              <a:cs typeface="Arial MT"/>
            </a:endParaRPr>
          </a:p>
          <a:p>
            <a:pPr marL="152400" marR="24511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4.2.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beraber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ele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alınabilir)</a:t>
            </a:r>
            <a:endParaRPr sz="1100">
              <a:latin typeface="Arial MT"/>
              <a:cs typeface="Arial MT"/>
            </a:endParaRPr>
          </a:p>
          <a:p>
            <a:pPr marL="152400" marR="2032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-Pestle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–GZFT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(SWOT)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analizleri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yapılmalı sonuçları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dokümante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edilmelidir.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(Tablo-Çizelge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30000" y="2106006"/>
            <a:ext cx="2898140" cy="4670425"/>
            <a:chOff x="2430000" y="2106006"/>
            <a:chExt cx="2898140" cy="4670425"/>
          </a:xfrm>
        </p:grpSpPr>
        <p:sp>
          <p:nvSpPr>
            <p:cNvPr id="27" name="object 27"/>
            <p:cNvSpPr/>
            <p:nvPr/>
          </p:nvSpPr>
          <p:spPr>
            <a:xfrm>
              <a:off x="2430000" y="2106006"/>
              <a:ext cx="2898140" cy="4670425"/>
            </a:xfrm>
            <a:custGeom>
              <a:avLst/>
              <a:gdLst/>
              <a:ahLst/>
              <a:cxnLst/>
              <a:rect l="l" t="t" r="r" b="b"/>
              <a:pathLst>
                <a:path w="2898140" h="4670425">
                  <a:moveTo>
                    <a:pt x="289800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517593"/>
                  </a:lnTo>
                  <a:lnTo>
                    <a:pt x="7769" y="4565766"/>
                  </a:lnTo>
                  <a:lnTo>
                    <a:pt x="29405" y="4607601"/>
                  </a:lnTo>
                  <a:lnTo>
                    <a:pt x="62396" y="4640590"/>
                  </a:lnTo>
                  <a:lnTo>
                    <a:pt x="104231" y="4662224"/>
                  </a:lnTo>
                  <a:lnTo>
                    <a:pt x="152400" y="4669993"/>
                  </a:lnTo>
                  <a:lnTo>
                    <a:pt x="2898005" y="4669993"/>
                  </a:lnTo>
                  <a:lnTo>
                    <a:pt x="2898005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89403" y="2541108"/>
              <a:ext cx="139065" cy="50800"/>
            </a:xfrm>
            <a:custGeom>
              <a:avLst/>
              <a:gdLst/>
              <a:ahLst/>
              <a:cxnLst/>
              <a:rect l="l" t="t" r="r" b="b"/>
              <a:pathLst>
                <a:path w="139064" h="50800">
                  <a:moveTo>
                    <a:pt x="0" y="50800"/>
                  </a:moveTo>
                  <a:lnTo>
                    <a:pt x="138601" y="50800"/>
                  </a:lnTo>
                  <a:lnTo>
                    <a:pt x="138601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86200" y="2464908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62054" y="195215"/>
                  </a:lnTo>
                  <a:lnTo>
                    <a:pt x="29759" y="173440"/>
                  </a:lnTo>
                  <a:lnTo>
                    <a:pt x="7984" y="141145"/>
                  </a:lnTo>
                  <a:lnTo>
                    <a:pt x="0" y="101600"/>
                  </a:lnTo>
                  <a:lnTo>
                    <a:pt x="7984" y="62054"/>
                  </a:lnTo>
                  <a:lnTo>
                    <a:pt x="29759" y="29759"/>
                  </a:lnTo>
                  <a:lnTo>
                    <a:pt x="62054" y="7984"/>
                  </a:lnTo>
                  <a:lnTo>
                    <a:pt x="101600" y="0"/>
                  </a:lnTo>
                  <a:lnTo>
                    <a:pt x="141145" y="7984"/>
                  </a:lnTo>
                  <a:lnTo>
                    <a:pt x="173440" y="29759"/>
                  </a:lnTo>
                  <a:lnTo>
                    <a:pt x="195215" y="62054"/>
                  </a:lnTo>
                  <a:lnTo>
                    <a:pt x="203200" y="101600"/>
                  </a:lnTo>
                  <a:lnTo>
                    <a:pt x="195215" y="141145"/>
                  </a:lnTo>
                  <a:lnTo>
                    <a:pt x="173440" y="173440"/>
                  </a:lnTo>
                  <a:lnTo>
                    <a:pt x="141145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89403" y="4464476"/>
              <a:ext cx="139065" cy="50800"/>
            </a:xfrm>
            <a:custGeom>
              <a:avLst/>
              <a:gdLst/>
              <a:ahLst/>
              <a:cxnLst/>
              <a:rect l="l" t="t" r="r" b="b"/>
              <a:pathLst>
                <a:path w="139064" h="50800">
                  <a:moveTo>
                    <a:pt x="0" y="50799"/>
                  </a:moveTo>
                  <a:lnTo>
                    <a:pt x="138601" y="50799"/>
                  </a:lnTo>
                  <a:lnTo>
                    <a:pt x="138601" y="0"/>
                  </a:lnTo>
                  <a:lnTo>
                    <a:pt x="0" y="0"/>
                  </a:lnTo>
                  <a:lnTo>
                    <a:pt x="0" y="50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86200" y="4388276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199"/>
                  </a:moveTo>
                  <a:lnTo>
                    <a:pt x="62054" y="195215"/>
                  </a:lnTo>
                  <a:lnTo>
                    <a:pt x="29759" y="173440"/>
                  </a:lnTo>
                  <a:lnTo>
                    <a:pt x="7984" y="141145"/>
                  </a:lnTo>
                  <a:lnTo>
                    <a:pt x="0" y="101599"/>
                  </a:lnTo>
                  <a:lnTo>
                    <a:pt x="7984" y="62054"/>
                  </a:lnTo>
                  <a:lnTo>
                    <a:pt x="29759" y="29759"/>
                  </a:lnTo>
                  <a:lnTo>
                    <a:pt x="62054" y="7984"/>
                  </a:lnTo>
                  <a:lnTo>
                    <a:pt x="101600" y="0"/>
                  </a:lnTo>
                  <a:lnTo>
                    <a:pt x="141145" y="7984"/>
                  </a:lnTo>
                  <a:lnTo>
                    <a:pt x="173440" y="29759"/>
                  </a:lnTo>
                  <a:lnTo>
                    <a:pt x="195215" y="62054"/>
                  </a:lnTo>
                  <a:lnTo>
                    <a:pt x="203200" y="101599"/>
                  </a:lnTo>
                  <a:lnTo>
                    <a:pt x="195215" y="141145"/>
                  </a:lnTo>
                  <a:lnTo>
                    <a:pt x="173440" y="173440"/>
                  </a:lnTo>
                  <a:lnTo>
                    <a:pt x="141145" y="195215"/>
                  </a:lnTo>
                  <a:lnTo>
                    <a:pt x="101600" y="203199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421001" y="2394013"/>
            <a:ext cx="2484755" cy="360045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7810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615"/>
              </a:spcBef>
            </a:pP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KURU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İ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Ç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HUSUSLARINI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TESPİTİ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21001" y="4261624"/>
            <a:ext cx="2484755" cy="360045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7810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615"/>
              </a:spcBef>
            </a:pP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KURU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DI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Ş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HUSUSLARINI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TESPİTİ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79300" y="2817552"/>
            <a:ext cx="1438275" cy="11474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54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Kültürü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44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Bilgi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Birikimi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450"/>
              </a:spcBef>
              <a:buChar char="•"/>
              <a:tabLst>
                <a:tab pos="152400" algn="l"/>
              </a:tabLst>
            </a:pPr>
            <a:r>
              <a:rPr sz="1100" spc="-160" dirty="0">
                <a:solidFill>
                  <a:srgbClr val="FFFFFF"/>
                </a:solidFill>
                <a:latin typeface="Arial MT"/>
                <a:cs typeface="Arial MT"/>
              </a:rPr>
              <a:t>İnsan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Kaynakları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44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Alt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apı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450"/>
              </a:spcBef>
              <a:buChar char="•"/>
              <a:tabLst>
                <a:tab pos="152400" algn="l"/>
              </a:tabLst>
            </a:pP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eknoloji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Kaynaklar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62905" y="4660549"/>
            <a:ext cx="2240280" cy="187071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665"/>
              </a:spcBef>
              <a:buChar char="•"/>
              <a:tabLst>
                <a:tab pos="152400" algn="l"/>
              </a:tabLst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Politik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Ekonomik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Sosyal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Teknolojik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Yasal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Çevresel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Gelişmeleri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n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oku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üzerindek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olumlu  y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olumsu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z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etkileri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096003" y="1287368"/>
            <a:ext cx="1945005" cy="1026160"/>
            <a:chOff x="3096003" y="1287368"/>
            <a:chExt cx="1945005" cy="1026160"/>
          </a:xfrm>
        </p:grpSpPr>
        <p:sp>
          <p:nvSpPr>
            <p:cNvPr id="37" name="object 37"/>
            <p:cNvSpPr/>
            <p:nvPr/>
          </p:nvSpPr>
          <p:spPr>
            <a:xfrm>
              <a:off x="3114475" y="1312830"/>
              <a:ext cx="1894839" cy="977265"/>
            </a:xfrm>
            <a:custGeom>
              <a:avLst/>
              <a:gdLst/>
              <a:ahLst/>
              <a:cxnLst/>
              <a:rect l="l" t="t" r="r" b="b"/>
              <a:pathLst>
                <a:path w="1894839" h="977264">
                  <a:moveTo>
                    <a:pt x="1546098" y="0"/>
                  </a:moveTo>
                  <a:lnTo>
                    <a:pt x="348157" y="0"/>
                  </a:lnTo>
                  <a:lnTo>
                    <a:pt x="296707" y="3396"/>
                  </a:lnTo>
                  <a:lnTo>
                    <a:pt x="247602" y="13262"/>
                  </a:lnTo>
                  <a:lnTo>
                    <a:pt x="201379" y="29114"/>
                  </a:lnTo>
                  <a:lnTo>
                    <a:pt x="158578" y="50466"/>
                  </a:lnTo>
                  <a:lnTo>
                    <a:pt x="119737" y="76834"/>
                  </a:lnTo>
                  <a:lnTo>
                    <a:pt x="85394" y="107733"/>
                  </a:lnTo>
                  <a:lnTo>
                    <a:pt x="56088" y="142680"/>
                  </a:lnTo>
                  <a:lnTo>
                    <a:pt x="32357" y="181189"/>
                  </a:lnTo>
                  <a:lnTo>
                    <a:pt x="14739" y="222776"/>
                  </a:lnTo>
                  <a:lnTo>
                    <a:pt x="3774" y="266956"/>
                  </a:lnTo>
                  <a:lnTo>
                    <a:pt x="0" y="313245"/>
                  </a:lnTo>
                  <a:lnTo>
                    <a:pt x="0" y="663549"/>
                  </a:lnTo>
                  <a:lnTo>
                    <a:pt x="3774" y="709838"/>
                  </a:lnTo>
                  <a:lnTo>
                    <a:pt x="14739" y="754018"/>
                  </a:lnTo>
                  <a:lnTo>
                    <a:pt x="32357" y="795605"/>
                  </a:lnTo>
                  <a:lnTo>
                    <a:pt x="56088" y="834114"/>
                  </a:lnTo>
                  <a:lnTo>
                    <a:pt x="85394" y="869061"/>
                  </a:lnTo>
                  <a:lnTo>
                    <a:pt x="119737" y="899960"/>
                  </a:lnTo>
                  <a:lnTo>
                    <a:pt x="158578" y="926328"/>
                  </a:lnTo>
                  <a:lnTo>
                    <a:pt x="201379" y="947681"/>
                  </a:lnTo>
                  <a:lnTo>
                    <a:pt x="247602" y="963532"/>
                  </a:lnTo>
                  <a:lnTo>
                    <a:pt x="296707" y="973398"/>
                  </a:lnTo>
                  <a:lnTo>
                    <a:pt x="348157" y="976795"/>
                  </a:lnTo>
                  <a:lnTo>
                    <a:pt x="1546098" y="976795"/>
                  </a:lnTo>
                  <a:lnTo>
                    <a:pt x="1597545" y="973398"/>
                  </a:lnTo>
                  <a:lnTo>
                    <a:pt x="1646649" y="963532"/>
                  </a:lnTo>
                  <a:lnTo>
                    <a:pt x="1692870" y="947681"/>
                  </a:lnTo>
                  <a:lnTo>
                    <a:pt x="1735671" y="926328"/>
                  </a:lnTo>
                  <a:lnTo>
                    <a:pt x="1774513" y="899960"/>
                  </a:lnTo>
                  <a:lnTo>
                    <a:pt x="1808857" y="869061"/>
                  </a:lnTo>
                  <a:lnTo>
                    <a:pt x="1838164" y="834114"/>
                  </a:lnTo>
                  <a:lnTo>
                    <a:pt x="1861896" y="795605"/>
                  </a:lnTo>
                  <a:lnTo>
                    <a:pt x="1879514" y="754018"/>
                  </a:lnTo>
                  <a:lnTo>
                    <a:pt x="1890480" y="709838"/>
                  </a:lnTo>
                  <a:lnTo>
                    <a:pt x="1894255" y="663549"/>
                  </a:lnTo>
                  <a:lnTo>
                    <a:pt x="1894255" y="313245"/>
                  </a:lnTo>
                  <a:lnTo>
                    <a:pt x="1890480" y="266956"/>
                  </a:lnTo>
                  <a:lnTo>
                    <a:pt x="1879514" y="222776"/>
                  </a:lnTo>
                  <a:lnTo>
                    <a:pt x="1861896" y="181189"/>
                  </a:lnTo>
                  <a:lnTo>
                    <a:pt x="1838164" y="142680"/>
                  </a:lnTo>
                  <a:lnTo>
                    <a:pt x="1808857" y="107733"/>
                  </a:lnTo>
                  <a:lnTo>
                    <a:pt x="1774513" y="76834"/>
                  </a:lnTo>
                  <a:lnTo>
                    <a:pt x="1735671" y="50466"/>
                  </a:lnTo>
                  <a:lnTo>
                    <a:pt x="1692870" y="29114"/>
                  </a:lnTo>
                  <a:lnTo>
                    <a:pt x="1646649" y="13262"/>
                  </a:lnTo>
                  <a:lnTo>
                    <a:pt x="1597545" y="3396"/>
                  </a:lnTo>
                  <a:lnTo>
                    <a:pt x="1546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95993" y="1287373"/>
              <a:ext cx="1945005" cy="1026160"/>
            </a:xfrm>
            <a:custGeom>
              <a:avLst/>
              <a:gdLst/>
              <a:ahLst/>
              <a:cxnLst/>
              <a:rect l="l" t="t" r="r" b="b"/>
              <a:pathLst>
                <a:path w="1945004" h="1026160">
                  <a:moveTo>
                    <a:pt x="20777" y="228460"/>
                  </a:moveTo>
                  <a:lnTo>
                    <a:pt x="19431" y="229273"/>
                  </a:lnTo>
                  <a:lnTo>
                    <a:pt x="18008" y="234619"/>
                  </a:lnTo>
                  <a:lnTo>
                    <a:pt x="17881" y="237020"/>
                  </a:lnTo>
                  <a:lnTo>
                    <a:pt x="18770" y="237109"/>
                  </a:lnTo>
                  <a:lnTo>
                    <a:pt x="20269" y="231673"/>
                  </a:lnTo>
                  <a:lnTo>
                    <a:pt x="20777" y="228460"/>
                  </a:lnTo>
                  <a:close/>
                </a:path>
                <a:path w="1945004" h="1026160">
                  <a:moveTo>
                    <a:pt x="43942" y="591362"/>
                  </a:moveTo>
                  <a:lnTo>
                    <a:pt x="43218" y="589546"/>
                  </a:lnTo>
                  <a:lnTo>
                    <a:pt x="43167" y="590461"/>
                  </a:lnTo>
                  <a:lnTo>
                    <a:pt x="43434" y="590956"/>
                  </a:lnTo>
                  <a:lnTo>
                    <a:pt x="43688" y="591223"/>
                  </a:lnTo>
                  <a:lnTo>
                    <a:pt x="43942" y="591375"/>
                  </a:lnTo>
                  <a:close/>
                </a:path>
                <a:path w="1945004" h="1026160">
                  <a:moveTo>
                    <a:pt x="47917" y="601218"/>
                  </a:moveTo>
                  <a:lnTo>
                    <a:pt x="47891" y="585800"/>
                  </a:lnTo>
                  <a:lnTo>
                    <a:pt x="45885" y="592582"/>
                  </a:lnTo>
                  <a:lnTo>
                    <a:pt x="43954" y="591375"/>
                  </a:lnTo>
                  <a:lnTo>
                    <a:pt x="47917" y="601218"/>
                  </a:lnTo>
                  <a:close/>
                </a:path>
                <a:path w="1945004" h="1026160">
                  <a:moveTo>
                    <a:pt x="60426" y="236283"/>
                  </a:moveTo>
                  <a:lnTo>
                    <a:pt x="60109" y="235673"/>
                  </a:lnTo>
                  <a:lnTo>
                    <a:pt x="57543" y="242633"/>
                  </a:lnTo>
                  <a:lnTo>
                    <a:pt x="60426" y="236283"/>
                  </a:lnTo>
                  <a:close/>
                </a:path>
                <a:path w="1945004" h="1026160">
                  <a:moveTo>
                    <a:pt x="116967" y="151218"/>
                  </a:moveTo>
                  <a:lnTo>
                    <a:pt x="113271" y="153733"/>
                  </a:lnTo>
                  <a:lnTo>
                    <a:pt x="112801" y="154368"/>
                  </a:lnTo>
                  <a:lnTo>
                    <a:pt x="116065" y="152463"/>
                  </a:lnTo>
                  <a:lnTo>
                    <a:pt x="116967" y="151218"/>
                  </a:lnTo>
                  <a:close/>
                </a:path>
                <a:path w="1945004" h="1026160">
                  <a:moveTo>
                    <a:pt x="123799" y="141490"/>
                  </a:moveTo>
                  <a:lnTo>
                    <a:pt x="119037" y="147383"/>
                  </a:lnTo>
                  <a:lnTo>
                    <a:pt x="119849" y="147193"/>
                  </a:lnTo>
                  <a:lnTo>
                    <a:pt x="122440" y="143573"/>
                  </a:lnTo>
                  <a:lnTo>
                    <a:pt x="123799" y="141490"/>
                  </a:lnTo>
                  <a:close/>
                </a:path>
                <a:path w="1945004" h="1026160">
                  <a:moveTo>
                    <a:pt x="150329" y="133731"/>
                  </a:moveTo>
                  <a:lnTo>
                    <a:pt x="147815" y="134683"/>
                  </a:lnTo>
                  <a:lnTo>
                    <a:pt x="143814" y="135953"/>
                  </a:lnTo>
                  <a:lnTo>
                    <a:pt x="139827" y="138493"/>
                  </a:lnTo>
                  <a:lnTo>
                    <a:pt x="135712" y="141033"/>
                  </a:lnTo>
                  <a:lnTo>
                    <a:pt x="131876" y="142303"/>
                  </a:lnTo>
                  <a:lnTo>
                    <a:pt x="124345" y="146113"/>
                  </a:lnTo>
                  <a:lnTo>
                    <a:pt x="119849" y="147193"/>
                  </a:lnTo>
                  <a:lnTo>
                    <a:pt x="116967" y="151218"/>
                  </a:lnTo>
                  <a:lnTo>
                    <a:pt x="122567" y="147383"/>
                  </a:lnTo>
                  <a:lnTo>
                    <a:pt x="120408" y="149923"/>
                  </a:lnTo>
                  <a:lnTo>
                    <a:pt x="118135" y="152463"/>
                  </a:lnTo>
                  <a:lnTo>
                    <a:pt x="116090" y="155003"/>
                  </a:lnTo>
                  <a:lnTo>
                    <a:pt x="110375" y="162623"/>
                  </a:lnTo>
                  <a:lnTo>
                    <a:pt x="113792" y="161353"/>
                  </a:lnTo>
                  <a:lnTo>
                    <a:pt x="116801" y="158813"/>
                  </a:lnTo>
                  <a:lnTo>
                    <a:pt x="119684" y="156273"/>
                  </a:lnTo>
                  <a:lnTo>
                    <a:pt x="122770" y="155003"/>
                  </a:lnTo>
                  <a:lnTo>
                    <a:pt x="125907" y="152463"/>
                  </a:lnTo>
                  <a:lnTo>
                    <a:pt x="131889" y="147383"/>
                  </a:lnTo>
                  <a:lnTo>
                    <a:pt x="139344" y="141033"/>
                  </a:lnTo>
                  <a:lnTo>
                    <a:pt x="145402" y="137223"/>
                  </a:lnTo>
                  <a:lnTo>
                    <a:pt x="150329" y="133731"/>
                  </a:lnTo>
                  <a:close/>
                </a:path>
                <a:path w="1945004" h="1026160">
                  <a:moveTo>
                    <a:pt x="152552" y="132143"/>
                  </a:moveTo>
                  <a:lnTo>
                    <a:pt x="150329" y="133731"/>
                  </a:lnTo>
                  <a:lnTo>
                    <a:pt x="151142" y="133413"/>
                  </a:lnTo>
                  <a:lnTo>
                    <a:pt x="152552" y="132143"/>
                  </a:lnTo>
                  <a:close/>
                </a:path>
                <a:path w="1945004" h="1026160">
                  <a:moveTo>
                    <a:pt x="348056" y="989647"/>
                  </a:moveTo>
                  <a:lnTo>
                    <a:pt x="344284" y="989711"/>
                  </a:lnTo>
                  <a:lnTo>
                    <a:pt x="337578" y="990307"/>
                  </a:lnTo>
                  <a:lnTo>
                    <a:pt x="339369" y="990714"/>
                  </a:lnTo>
                  <a:lnTo>
                    <a:pt x="348056" y="989647"/>
                  </a:lnTo>
                  <a:close/>
                </a:path>
                <a:path w="1945004" h="1026160">
                  <a:moveTo>
                    <a:pt x="525932" y="40792"/>
                  </a:moveTo>
                  <a:lnTo>
                    <a:pt x="507898" y="38531"/>
                  </a:lnTo>
                  <a:lnTo>
                    <a:pt x="511949" y="39319"/>
                  </a:lnTo>
                  <a:lnTo>
                    <a:pt x="517753" y="40068"/>
                  </a:lnTo>
                  <a:lnTo>
                    <a:pt x="525932" y="40792"/>
                  </a:lnTo>
                  <a:close/>
                </a:path>
                <a:path w="1945004" h="1026160">
                  <a:moveTo>
                    <a:pt x="548830" y="23990"/>
                  </a:moveTo>
                  <a:lnTo>
                    <a:pt x="535584" y="26276"/>
                  </a:lnTo>
                  <a:lnTo>
                    <a:pt x="539584" y="27343"/>
                  </a:lnTo>
                  <a:lnTo>
                    <a:pt x="548830" y="23990"/>
                  </a:lnTo>
                  <a:close/>
                </a:path>
                <a:path w="1945004" h="1026160">
                  <a:moveTo>
                    <a:pt x="654939" y="42926"/>
                  </a:moveTo>
                  <a:lnTo>
                    <a:pt x="650925" y="43243"/>
                  </a:lnTo>
                  <a:lnTo>
                    <a:pt x="654545" y="43243"/>
                  </a:lnTo>
                  <a:lnTo>
                    <a:pt x="654939" y="42926"/>
                  </a:lnTo>
                  <a:close/>
                </a:path>
                <a:path w="1945004" h="1026160">
                  <a:moveTo>
                    <a:pt x="739559" y="38163"/>
                  </a:moveTo>
                  <a:lnTo>
                    <a:pt x="711441" y="38163"/>
                  </a:lnTo>
                  <a:lnTo>
                    <a:pt x="682282" y="38163"/>
                  </a:lnTo>
                  <a:lnTo>
                    <a:pt x="663549" y="39433"/>
                  </a:lnTo>
                  <a:lnTo>
                    <a:pt x="643445" y="39433"/>
                  </a:lnTo>
                  <a:lnTo>
                    <a:pt x="657669" y="40703"/>
                  </a:lnTo>
                  <a:lnTo>
                    <a:pt x="654939" y="42926"/>
                  </a:lnTo>
                  <a:lnTo>
                    <a:pt x="699541" y="39433"/>
                  </a:lnTo>
                  <a:lnTo>
                    <a:pt x="700887" y="40703"/>
                  </a:lnTo>
                  <a:lnTo>
                    <a:pt x="705878" y="41973"/>
                  </a:lnTo>
                  <a:lnTo>
                    <a:pt x="713460" y="43243"/>
                  </a:lnTo>
                  <a:lnTo>
                    <a:pt x="722566" y="43243"/>
                  </a:lnTo>
                  <a:lnTo>
                    <a:pt x="724484" y="39433"/>
                  </a:lnTo>
                  <a:lnTo>
                    <a:pt x="739559" y="38163"/>
                  </a:lnTo>
                  <a:close/>
                </a:path>
                <a:path w="1945004" h="1026160">
                  <a:moveTo>
                    <a:pt x="804506" y="36461"/>
                  </a:moveTo>
                  <a:lnTo>
                    <a:pt x="802398" y="35623"/>
                  </a:lnTo>
                  <a:lnTo>
                    <a:pt x="800074" y="36893"/>
                  </a:lnTo>
                  <a:lnTo>
                    <a:pt x="804506" y="36461"/>
                  </a:lnTo>
                  <a:close/>
                </a:path>
                <a:path w="1945004" h="1026160">
                  <a:moveTo>
                    <a:pt x="810082" y="35928"/>
                  </a:moveTo>
                  <a:lnTo>
                    <a:pt x="804506" y="36461"/>
                  </a:lnTo>
                  <a:lnTo>
                    <a:pt x="805573" y="36893"/>
                  </a:lnTo>
                  <a:lnTo>
                    <a:pt x="810082" y="35928"/>
                  </a:lnTo>
                  <a:close/>
                </a:path>
                <a:path w="1945004" h="1026160">
                  <a:moveTo>
                    <a:pt x="1004646" y="41452"/>
                  </a:moveTo>
                  <a:lnTo>
                    <a:pt x="994181" y="31343"/>
                  </a:lnTo>
                  <a:lnTo>
                    <a:pt x="973302" y="44361"/>
                  </a:lnTo>
                  <a:lnTo>
                    <a:pt x="982446" y="41935"/>
                  </a:lnTo>
                  <a:lnTo>
                    <a:pt x="990193" y="40932"/>
                  </a:lnTo>
                  <a:lnTo>
                    <a:pt x="997331" y="40919"/>
                  </a:lnTo>
                  <a:lnTo>
                    <a:pt x="1004646" y="41452"/>
                  </a:lnTo>
                  <a:close/>
                </a:path>
                <a:path w="1945004" h="1026160">
                  <a:moveTo>
                    <a:pt x="1005941" y="41592"/>
                  </a:moveTo>
                  <a:lnTo>
                    <a:pt x="1005014" y="41503"/>
                  </a:lnTo>
                  <a:lnTo>
                    <a:pt x="1004646" y="41465"/>
                  </a:lnTo>
                  <a:lnTo>
                    <a:pt x="1004938" y="41757"/>
                  </a:lnTo>
                  <a:lnTo>
                    <a:pt x="1005344" y="41694"/>
                  </a:lnTo>
                  <a:lnTo>
                    <a:pt x="1005941" y="41592"/>
                  </a:lnTo>
                  <a:close/>
                </a:path>
                <a:path w="1945004" h="1026160">
                  <a:moveTo>
                    <a:pt x="1061478" y="982192"/>
                  </a:moveTo>
                  <a:lnTo>
                    <a:pt x="1060132" y="982167"/>
                  </a:lnTo>
                  <a:lnTo>
                    <a:pt x="1058138" y="982243"/>
                  </a:lnTo>
                  <a:lnTo>
                    <a:pt x="1059116" y="982395"/>
                  </a:lnTo>
                  <a:lnTo>
                    <a:pt x="1060297" y="982472"/>
                  </a:lnTo>
                  <a:lnTo>
                    <a:pt x="1061186" y="982662"/>
                  </a:lnTo>
                  <a:lnTo>
                    <a:pt x="1061478" y="982192"/>
                  </a:lnTo>
                  <a:close/>
                </a:path>
                <a:path w="1945004" h="1026160">
                  <a:moveTo>
                    <a:pt x="1102550" y="40703"/>
                  </a:moveTo>
                  <a:lnTo>
                    <a:pt x="1097051" y="41973"/>
                  </a:lnTo>
                  <a:lnTo>
                    <a:pt x="1102550" y="40703"/>
                  </a:lnTo>
                  <a:close/>
                </a:path>
                <a:path w="1945004" h="1026160">
                  <a:moveTo>
                    <a:pt x="1234224" y="5334"/>
                  </a:moveTo>
                  <a:lnTo>
                    <a:pt x="1214818" y="850"/>
                  </a:lnTo>
                  <a:lnTo>
                    <a:pt x="1208557" y="0"/>
                  </a:lnTo>
                  <a:lnTo>
                    <a:pt x="1206919" y="1308"/>
                  </a:lnTo>
                  <a:lnTo>
                    <a:pt x="1211110" y="4813"/>
                  </a:lnTo>
                  <a:lnTo>
                    <a:pt x="1220673" y="4191"/>
                  </a:lnTo>
                  <a:lnTo>
                    <a:pt x="1228001" y="4584"/>
                  </a:lnTo>
                  <a:lnTo>
                    <a:pt x="1234224" y="5334"/>
                  </a:lnTo>
                  <a:close/>
                </a:path>
                <a:path w="1945004" h="1026160">
                  <a:moveTo>
                    <a:pt x="1386205" y="6565"/>
                  </a:moveTo>
                  <a:lnTo>
                    <a:pt x="1385138" y="6413"/>
                  </a:lnTo>
                  <a:lnTo>
                    <a:pt x="1386205" y="6565"/>
                  </a:lnTo>
                  <a:close/>
                </a:path>
                <a:path w="1945004" h="1026160">
                  <a:moveTo>
                    <a:pt x="1400543" y="7683"/>
                  </a:moveTo>
                  <a:lnTo>
                    <a:pt x="1386205" y="6565"/>
                  </a:lnTo>
                  <a:lnTo>
                    <a:pt x="1394155" y="7683"/>
                  </a:lnTo>
                  <a:lnTo>
                    <a:pt x="1400543" y="7683"/>
                  </a:lnTo>
                  <a:close/>
                </a:path>
                <a:path w="1945004" h="1026160">
                  <a:moveTo>
                    <a:pt x="1450492" y="1017638"/>
                  </a:moveTo>
                  <a:lnTo>
                    <a:pt x="1446631" y="1017854"/>
                  </a:lnTo>
                  <a:lnTo>
                    <a:pt x="1440332" y="1017854"/>
                  </a:lnTo>
                  <a:lnTo>
                    <a:pt x="1434388" y="1017905"/>
                  </a:lnTo>
                  <a:lnTo>
                    <a:pt x="1437284" y="1018146"/>
                  </a:lnTo>
                  <a:lnTo>
                    <a:pt x="1442135" y="1018120"/>
                  </a:lnTo>
                  <a:lnTo>
                    <a:pt x="1450492" y="1017638"/>
                  </a:lnTo>
                  <a:close/>
                </a:path>
                <a:path w="1945004" h="1026160">
                  <a:moveTo>
                    <a:pt x="1578762" y="1024280"/>
                  </a:moveTo>
                  <a:lnTo>
                    <a:pt x="1570812" y="1020787"/>
                  </a:lnTo>
                  <a:lnTo>
                    <a:pt x="1571218" y="1021651"/>
                  </a:lnTo>
                  <a:lnTo>
                    <a:pt x="1562823" y="1021715"/>
                  </a:lnTo>
                  <a:lnTo>
                    <a:pt x="1565846" y="1024978"/>
                  </a:lnTo>
                  <a:lnTo>
                    <a:pt x="1564576" y="1025639"/>
                  </a:lnTo>
                  <a:lnTo>
                    <a:pt x="1578762" y="1024280"/>
                  </a:lnTo>
                  <a:close/>
                </a:path>
                <a:path w="1945004" h="1026160">
                  <a:moveTo>
                    <a:pt x="1718144" y="980897"/>
                  </a:moveTo>
                  <a:lnTo>
                    <a:pt x="1713166" y="983703"/>
                  </a:lnTo>
                  <a:lnTo>
                    <a:pt x="1708315" y="986853"/>
                  </a:lnTo>
                  <a:lnTo>
                    <a:pt x="1703146" y="989393"/>
                  </a:lnTo>
                  <a:lnTo>
                    <a:pt x="1701469" y="991412"/>
                  </a:lnTo>
                  <a:lnTo>
                    <a:pt x="1707375" y="988504"/>
                  </a:lnTo>
                  <a:lnTo>
                    <a:pt x="1712633" y="984351"/>
                  </a:lnTo>
                  <a:lnTo>
                    <a:pt x="1718144" y="980897"/>
                  </a:lnTo>
                  <a:close/>
                </a:path>
                <a:path w="1945004" h="1026160">
                  <a:moveTo>
                    <a:pt x="1786940" y="106172"/>
                  </a:moveTo>
                  <a:lnTo>
                    <a:pt x="1781873" y="101663"/>
                  </a:lnTo>
                  <a:lnTo>
                    <a:pt x="1777161" y="100571"/>
                  </a:lnTo>
                  <a:lnTo>
                    <a:pt x="1782762" y="102933"/>
                  </a:lnTo>
                  <a:lnTo>
                    <a:pt x="1786940" y="106172"/>
                  </a:lnTo>
                  <a:close/>
                </a:path>
                <a:path w="1945004" h="1026160">
                  <a:moveTo>
                    <a:pt x="1796783" y="77635"/>
                  </a:moveTo>
                  <a:lnTo>
                    <a:pt x="1790471" y="72199"/>
                  </a:lnTo>
                  <a:lnTo>
                    <a:pt x="1783537" y="66827"/>
                  </a:lnTo>
                  <a:lnTo>
                    <a:pt x="1775841" y="62052"/>
                  </a:lnTo>
                  <a:lnTo>
                    <a:pt x="1767293" y="58458"/>
                  </a:lnTo>
                  <a:lnTo>
                    <a:pt x="1768957" y="59804"/>
                  </a:lnTo>
                  <a:lnTo>
                    <a:pt x="1770761" y="60921"/>
                  </a:lnTo>
                  <a:lnTo>
                    <a:pt x="1772437" y="62306"/>
                  </a:lnTo>
                  <a:lnTo>
                    <a:pt x="1778266" y="65697"/>
                  </a:lnTo>
                  <a:lnTo>
                    <a:pt x="1784197" y="69291"/>
                  </a:lnTo>
                  <a:lnTo>
                    <a:pt x="1790344" y="73228"/>
                  </a:lnTo>
                  <a:lnTo>
                    <a:pt x="1796783" y="77635"/>
                  </a:lnTo>
                  <a:close/>
                </a:path>
                <a:path w="1945004" h="1026160">
                  <a:moveTo>
                    <a:pt x="1809292" y="927989"/>
                  </a:moveTo>
                  <a:lnTo>
                    <a:pt x="1805990" y="928738"/>
                  </a:lnTo>
                  <a:lnTo>
                    <a:pt x="1802282" y="930871"/>
                  </a:lnTo>
                  <a:lnTo>
                    <a:pt x="1798281" y="933843"/>
                  </a:lnTo>
                  <a:lnTo>
                    <a:pt x="1794421" y="936967"/>
                  </a:lnTo>
                  <a:lnTo>
                    <a:pt x="1769884" y="955522"/>
                  </a:lnTo>
                  <a:lnTo>
                    <a:pt x="1764944" y="959421"/>
                  </a:lnTo>
                  <a:lnTo>
                    <a:pt x="1754174" y="964311"/>
                  </a:lnTo>
                  <a:lnTo>
                    <a:pt x="1750237" y="964920"/>
                  </a:lnTo>
                  <a:lnTo>
                    <a:pt x="1744141" y="973683"/>
                  </a:lnTo>
                  <a:lnTo>
                    <a:pt x="1753108" y="968387"/>
                  </a:lnTo>
                  <a:lnTo>
                    <a:pt x="1762315" y="962685"/>
                  </a:lnTo>
                  <a:lnTo>
                    <a:pt x="1771421" y="956589"/>
                  </a:lnTo>
                  <a:lnTo>
                    <a:pt x="1785683" y="945743"/>
                  </a:lnTo>
                  <a:lnTo>
                    <a:pt x="1791436" y="941959"/>
                  </a:lnTo>
                  <a:lnTo>
                    <a:pt x="1801012" y="934072"/>
                  </a:lnTo>
                  <a:lnTo>
                    <a:pt x="1805406" y="930617"/>
                  </a:lnTo>
                  <a:lnTo>
                    <a:pt x="1809292" y="927989"/>
                  </a:lnTo>
                  <a:close/>
                </a:path>
                <a:path w="1945004" h="1026160">
                  <a:moveTo>
                    <a:pt x="1809508" y="919759"/>
                  </a:moveTo>
                  <a:lnTo>
                    <a:pt x="1798675" y="926338"/>
                  </a:lnTo>
                  <a:lnTo>
                    <a:pt x="1791792" y="934567"/>
                  </a:lnTo>
                  <a:lnTo>
                    <a:pt x="1796288" y="930643"/>
                  </a:lnTo>
                  <a:lnTo>
                    <a:pt x="1802676" y="925944"/>
                  </a:lnTo>
                  <a:lnTo>
                    <a:pt x="1808048" y="921842"/>
                  </a:lnTo>
                  <a:lnTo>
                    <a:pt x="1809508" y="919759"/>
                  </a:lnTo>
                  <a:close/>
                </a:path>
                <a:path w="1945004" h="1026160">
                  <a:moveTo>
                    <a:pt x="1817535" y="132143"/>
                  </a:moveTo>
                  <a:lnTo>
                    <a:pt x="1816036" y="129603"/>
                  </a:lnTo>
                  <a:lnTo>
                    <a:pt x="1813483" y="125793"/>
                  </a:lnTo>
                  <a:lnTo>
                    <a:pt x="1810969" y="123253"/>
                  </a:lnTo>
                  <a:lnTo>
                    <a:pt x="1807451" y="119443"/>
                  </a:lnTo>
                  <a:lnTo>
                    <a:pt x="1802955" y="116903"/>
                  </a:lnTo>
                  <a:lnTo>
                    <a:pt x="1799564" y="114363"/>
                  </a:lnTo>
                  <a:lnTo>
                    <a:pt x="1796173" y="111823"/>
                  </a:lnTo>
                  <a:lnTo>
                    <a:pt x="1789341" y="108013"/>
                  </a:lnTo>
                  <a:lnTo>
                    <a:pt x="1786940" y="106172"/>
                  </a:lnTo>
                  <a:lnTo>
                    <a:pt x="1790446" y="109283"/>
                  </a:lnTo>
                  <a:lnTo>
                    <a:pt x="1793024" y="114363"/>
                  </a:lnTo>
                  <a:lnTo>
                    <a:pt x="1786597" y="110553"/>
                  </a:lnTo>
                  <a:lnTo>
                    <a:pt x="1782953" y="108013"/>
                  </a:lnTo>
                  <a:lnTo>
                    <a:pt x="1779308" y="105473"/>
                  </a:lnTo>
                  <a:lnTo>
                    <a:pt x="1779320" y="109283"/>
                  </a:lnTo>
                  <a:lnTo>
                    <a:pt x="1780997" y="108013"/>
                  </a:lnTo>
                  <a:lnTo>
                    <a:pt x="1787271" y="111823"/>
                  </a:lnTo>
                  <a:lnTo>
                    <a:pt x="1794916" y="116903"/>
                  </a:lnTo>
                  <a:lnTo>
                    <a:pt x="1798650" y="119443"/>
                  </a:lnTo>
                  <a:lnTo>
                    <a:pt x="1803082" y="121983"/>
                  </a:lnTo>
                  <a:lnTo>
                    <a:pt x="1806778" y="124523"/>
                  </a:lnTo>
                  <a:lnTo>
                    <a:pt x="1814169" y="130873"/>
                  </a:lnTo>
                  <a:lnTo>
                    <a:pt x="1817370" y="133413"/>
                  </a:lnTo>
                  <a:lnTo>
                    <a:pt x="1817535" y="132143"/>
                  </a:lnTo>
                  <a:close/>
                </a:path>
                <a:path w="1945004" h="1026160">
                  <a:moveTo>
                    <a:pt x="1818779" y="97828"/>
                  </a:moveTo>
                  <a:lnTo>
                    <a:pt x="1812810" y="91782"/>
                  </a:lnTo>
                  <a:lnTo>
                    <a:pt x="1807286" y="86360"/>
                  </a:lnTo>
                  <a:lnTo>
                    <a:pt x="1802015" y="81610"/>
                  </a:lnTo>
                  <a:lnTo>
                    <a:pt x="1796796" y="77622"/>
                  </a:lnTo>
                  <a:lnTo>
                    <a:pt x="1803920" y="85013"/>
                  </a:lnTo>
                  <a:lnTo>
                    <a:pt x="1809737" y="91452"/>
                  </a:lnTo>
                  <a:lnTo>
                    <a:pt x="1814576" y="96037"/>
                  </a:lnTo>
                  <a:lnTo>
                    <a:pt x="1818779" y="97828"/>
                  </a:lnTo>
                  <a:close/>
                </a:path>
                <a:path w="1945004" h="1026160">
                  <a:moveTo>
                    <a:pt x="1837778" y="140576"/>
                  </a:moveTo>
                  <a:lnTo>
                    <a:pt x="1836610" y="137236"/>
                  </a:lnTo>
                  <a:lnTo>
                    <a:pt x="1819821" y="122301"/>
                  </a:lnTo>
                  <a:lnTo>
                    <a:pt x="1817103" y="121666"/>
                  </a:lnTo>
                  <a:lnTo>
                    <a:pt x="1820684" y="126492"/>
                  </a:lnTo>
                  <a:lnTo>
                    <a:pt x="1826996" y="131914"/>
                  </a:lnTo>
                  <a:lnTo>
                    <a:pt x="1831644" y="134937"/>
                  </a:lnTo>
                  <a:lnTo>
                    <a:pt x="1837778" y="140576"/>
                  </a:lnTo>
                  <a:close/>
                </a:path>
                <a:path w="1945004" h="1026160">
                  <a:moveTo>
                    <a:pt x="1859267" y="899033"/>
                  </a:moveTo>
                  <a:lnTo>
                    <a:pt x="1857425" y="899883"/>
                  </a:lnTo>
                  <a:lnTo>
                    <a:pt x="1854962" y="903376"/>
                  </a:lnTo>
                  <a:lnTo>
                    <a:pt x="1857006" y="901649"/>
                  </a:lnTo>
                  <a:lnTo>
                    <a:pt x="1859267" y="899033"/>
                  </a:lnTo>
                  <a:close/>
                </a:path>
                <a:path w="1945004" h="1026160">
                  <a:moveTo>
                    <a:pt x="1865134" y="195834"/>
                  </a:moveTo>
                  <a:lnTo>
                    <a:pt x="1863382" y="190398"/>
                  </a:lnTo>
                  <a:lnTo>
                    <a:pt x="1863585" y="189852"/>
                  </a:lnTo>
                  <a:lnTo>
                    <a:pt x="1863204" y="186436"/>
                  </a:lnTo>
                  <a:lnTo>
                    <a:pt x="1857997" y="188391"/>
                  </a:lnTo>
                  <a:lnTo>
                    <a:pt x="1860435" y="190817"/>
                  </a:lnTo>
                  <a:lnTo>
                    <a:pt x="1863090" y="193167"/>
                  </a:lnTo>
                  <a:lnTo>
                    <a:pt x="1865134" y="195834"/>
                  </a:lnTo>
                  <a:close/>
                </a:path>
                <a:path w="1945004" h="1026160">
                  <a:moveTo>
                    <a:pt x="1865579" y="890308"/>
                  </a:moveTo>
                  <a:lnTo>
                    <a:pt x="1864512" y="889533"/>
                  </a:lnTo>
                  <a:lnTo>
                    <a:pt x="1865312" y="887869"/>
                  </a:lnTo>
                  <a:lnTo>
                    <a:pt x="1863636" y="890257"/>
                  </a:lnTo>
                  <a:lnTo>
                    <a:pt x="1855139" y="901649"/>
                  </a:lnTo>
                  <a:lnTo>
                    <a:pt x="1856308" y="900671"/>
                  </a:lnTo>
                  <a:lnTo>
                    <a:pt x="1856701" y="900430"/>
                  </a:lnTo>
                  <a:lnTo>
                    <a:pt x="1857413" y="899883"/>
                  </a:lnTo>
                  <a:lnTo>
                    <a:pt x="1859102" y="897813"/>
                  </a:lnTo>
                  <a:lnTo>
                    <a:pt x="1861451" y="895007"/>
                  </a:lnTo>
                  <a:lnTo>
                    <a:pt x="1865579" y="890308"/>
                  </a:lnTo>
                  <a:close/>
                </a:path>
                <a:path w="1945004" h="1026160">
                  <a:moveTo>
                    <a:pt x="1877364" y="868248"/>
                  </a:moveTo>
                  <a:lnTo>
                    <a:pt x="1872551" y="873594"/>
                  </a:lnTo>
                  <a:lnTo>
                    <a:pt x="1868703" y="877214"/>
                  </a:lnTo>
                  <a:lnTo>
                    <a:pt x="1867585" y="876769"/>
                  </a:lnTo>
                  <a:lnTo>
                    <a:pt x="1870964" y="869937"/>
                  </a:lnTo>
                  <a:lnTo>
                    <a:pt x="1861845" y="882891"/>
                  </a:lnTo>
                  <a:lnTo>
                    <a:pt x="1858022" y="888580"/>
                  </a:lnTo>
                  <a:lnTo>
                    <a:pt x="1859838" y="888377"/>
                  </a:lnTo>
                  <a:lnTo>
                    <a:pt x="1860664" y="888225"/>
                  </a:lnTo>
                  <a:lnTo>
                    <a:pt x="1862734" y="886498"/>
                  </a:lnTo>
                  <a:lnTo>
                    <a:pt x="1869008" y="879919"/>
                  </a:lnTo>
                  <a:lnTo>
                    <a:pt x="1873262" y="875131"/>
                  </a:lnTo>
                  <a:lnTo>
                    <a:pt x="1877364" y="868248"/>
                  </a:lnTo>
                  <a:close/>
                </a:path>
                <a:path w="1945004" h="1026160">
                  <a:moveTo>
                    <a:pt x="1881822" y="852792"/>
                  </a:moveTo>
                  <a:lnTo>
                    <a:pt x="1881517" y="853401"/>
                  </a:lnTo>
                  <a:lnTo>
                    <a:pt x="1879460" y="857961"/>
                  </a:lnTo>
                  <a:lnTo>
                    <a:pt x="1881822" y="852792"/>
                  </a:lnTo>
                  <a:close/>
                </a:path>
                <a:path w="1945004" h="1026160">
                  <a:moveTo>
                    <a:pt x="1892185" y="843699"/>
                  </a:moveTo>
                  <a:lnTo>
                    <a:pt x="1890026" y="845337"/>
                  </a:lnTo>
                  <a:lnTo>
                    <a:pt x="1888451" y="844804"/>
                  </a:lnTo>
                  <a:lnTo>
                    <a:pt x="1888528" y="851217"/>
                  </a:lnTo>
                  <a:lnTo>
                    <a:pt x="1887702" y="849134"/>
                  </a:lnTo>
                  <a:lnTo>
                    <a:pt x="1887283" y="852932"/>
                  </a:lnTo>
                  <a:lnTo>
                    <a:pt x="1884057" y="860056"/>
                  </a:lnTo>
                  <a:lnTo>
                    <a:pt x="1886762" y="854557"/>
                  </a:lnTo>
                  <a:lnTo>
                    <a:pt x="1890166" y="849452"/>
                  </a:lnTo>
                  <a:lnTo>
                    <a:pt x="1892185" y="843699"/>
                  </a:lnTo>
                  <a:close/>
                </a:path>
                <a:path w="1945004" h="1026160">
                  <a:moveTo>
                    <a:pt x="1892998" y="825334"/>
                  </a:moveTo>
                  <a:lnTo>
                    <a:pt x="1890382" y="830364"/>
                  </a:lnTo>
                  <a:lnTo>
                    <a:pt x="1885594" y="844384"/>
                  </a:lnTo>
                  <a:lnTo>
                    <a:pt x="1883727" y="848956"/>
                  </a:lnTo>
                  <a:lnTo>
                    <a:pt x="1882000" y="852449"/>
                  </a:lnTo>
                  <a:lnTo>
                    <a:pt x="1885035" y="847471"/>
                  </a:lnTo>
                  <a:lnTo>
                    <a:pt x="1886915" y="841844"/>
                  </a:lnTo>
                  <a:lnTo>
                    <a:pt x="1892998" y="825334"/>
                  </a:lnTo>
                  <a:close/>
                </a:path>
                <a:path w="1945004" h="1026160">
                  <a:moveTo>
                    <a:pt x="1895411" y="835748"/>
                  </a:moveTo>
                  <a:lnTo>
                    <a:pt x="1892198" y="843686"/>
                  </a:lnTo>
                  <a:lnTo>
                    <a:pt x="1893455" y="842632"/>
                  </a:lnTo>
                  <a:lnTo>
                    <a:pt x="1894725" y="840689"/>
                  </a:lnTo>
                  <a:lnTo>
                    <a:pt x="1895411" y="835748"/>
                  </a:lnTo>
                  <a:close/>
                </a:path>
                <a:path w="1945004" h="1026160">
                  <a:moveTo>
                    <a:pt x="1899183" y="845972"/>
                  </a:moveTo>
                  <a:lnTo>
                    <a:pt x="1897811" y="845235"/>
                  </a:lnTo>
                  <a:lnTo>
                    <a:pt x="1895678" y="847928"/>
                  </a:lnTo>
                  <a:lnTo>
                    <a:pt x="1891855" y="851484"/>
                  </a:lnTo>
                  <a:lnTo>
                    <a:pt x="1884324" y="866546"/>
                  </a:lnTo>
                  <a:lnTo>
                    <a:pt x="1887562" y="864311"/>
                  </a:lnTo>
                  <a:lnTo>
                    <a:pt x="1896338" y="851839"/>
                  </a:lnTo>
                  <a:lnTo>
                    <a:pt x="1894116" y="856996"/>
                  </a:lnTo>
                  <a:lnTo>
                    <a:pt x="1898662" y="849528"/>
                  </a:lnTo>
                  <a:lnTo>
                    <a:pt x="1899183" y="845972"/>
                  </a:lnTo>
                  <a:close/>
                </a:path>
                <a:path w="1945004" h="1026160">
                  <a:moveTo>
                    <a:pt x="1907184" y="753084"/>
                  </a:moveTo>
                  <a:lnTo>
                    <a:pt x="1907095" y="752208"/>
                  </a:lnTo>
                  <a:lnTo>
                    <a:pt x="1905838" y="756259"/>
                  </a:lnTo>
                  <a:lnTo>
                    <a:pt x="1906473" y="755281"/>
                  </a:lnTo>
                  <a:lnTo>
                    <a:pt x="1906727" y="755383"/>
                  </a:lnTo>
                  <a:lnTo>
                    <a:pt x="1907019" y="755357"/>
                  </a:lnTo>
                  <a:lnTo>
                    <a:pt x="1907184" y="753084"/>
                  </a:lnTo>
                  <a:close/>
                </a:path>
                <a:path w="1945004" h="1026160">
                  <a:moveTo>
                    <a:pt x="1912658" y="379171"/>
                  </a:moveTo>
                  <a:lnTo>
                    <a:pt x="1911388" y="398424"/>
                  </a:lnTo>
                  <a:lnTo>
                    <a:pt x="1912340" y="392734"/>
                  </a:lnTo>
                  <a:lnTo>
                    <a:pt x="1912658" y="379171"/>
                  </a:lnTo>
                  <a:close/>
                </a:path>
                <a:path w="1945004" h="1026160">
                  <a:moveTo>
                    <a:pt x="1914575" y="771296"/>
                  </a:moveTo>
                  <a:lnTo>
                    <a:pt x="1913267" y="768553"/>
                  </a:lnTo>
                  <a:lnTo>
                    <a:pt x="1908733" y="776198"/>
                  </a:lnTo>
                  <a:lnTo>
                    <a:pt x="1909775" y="779208"/>
                  </a:lnTo>
                  <a:lnTo>
                    <a:pt x="1911565" y="779449"/>
                  </a:lnTo>
                  <a:lnTo>
                    <a:pt x="1912975" y="781215"/>
                  </a:lnTo>
                  <a:lnTo>
                    <a:pt x="1912861" y="788771"/>
                  </a:lnTo>
                  <a:lnTo>
                    <a:pt x="1914004" y="779614"/>
                  </a:lnTo>
                  <a:lnTo>
                    <a:pt x="1914575" y="771296"/>
                  </a:lnTo>
                  <a:close/>
                </a:path>
                <a:path w="1945004" h="1026160">
                  <a:moveTo>
                    <a:pt x="1914956" y="555269"/>
                  </a:moveTo>
                  <a:lnTo>
                    <a:pt x="1914613" y="548093"/>
                  </a:lnTo>
                  <a:lnTo>
                    <a:pt x="1913915" y="543560"/>
                  </a:lnTo>
                  <a:lnTo>
                    <a:pt x="1913089" y="543102"/>
                  </a:lnTo>
                  <a:lnTo>
                    <a:pt x="1912340" y="548157"/>
                  </a:lnTo>
                  <a:lnTo>
                    <a:pt x="1912874" y="550672"/>
                  </a:lnTo>
                  <a:lnTo>
                    <a:pt x="1912404" y="553478"/>
                  </a:lnTo>
                  <a:lnTo>
                    <a:pt x="1912937" y="555955"/>
                  </a:lnTo>
                  <a:lnTo>
                    <a:pt x="1914956" y="555269"/>
                  </a:lnTo>
                  <a:close/>
                </a:path>
                <a:path w="1945004" h="1026160">
                  <a:moveTo>
                    <a:pt x="1916747" y="341960"/>
                  </a:moveTo>
                  <a:lnTo>
                    <a:pt x="1916671" y="337261"/>
                  </a:lnTo>
                  <a:lnTo>
                    <a:pt x="1916480" y="332549"/>
                  </a:lnTo>
                  <a:lnTo>
                    <a:pt x="1916188" y="329387"/>
                  </a:lnTo>
                  <a:lnTo>
                    <a:pt x="1915541" y="329628"/>
                  </a:lnTo>
                  <a:lnTo>
                    <a:pt x="1915617" y="336118"/>
                  </a:lnTo>
                  <a:lnTo>
                    <a:pt x="1915312" y="342531"/>
                  </a:lnTo>
                  <a:lnTo>
                    <a:pt x="1914804" y="348932"/>
                  </a:lnTo>
                  <a:lnTo>
                    <a:pt x="1915553" y="348640"/>
                  </a:lnTo>
                  <a:lnTo>
                    <a:pt x="1915998" y="351078"/>
                  </a:lnTo>
                  <a:lnTo>
                    <a:pt x="1916341" y="354076"/>
                  </a:lnTo>
                  <a:lnTo>
                    <a:pt x="1916379" y="348145"/>
                  </a:lnTo>
                  <a:lnTo>
                    <a:pt x="1916747" y="341960"/>
                  </a:lnTo>
                  <a:close/>
                </a:path>
                <a:path w="1945004" h="1026160">
                  <a:moveTo>
                    <a:pt x="1917090" y="369544"/>
                  </a:moveTo>
                  <a:lnTo>
                    <a:pt x="1916887" y="359029"/>
                  </a:lnTo>
                  <a:lnTo>
                    <a:pt x="1916341" y="354076"/>
                  </a:lnTo>
                  <a:lnTo>
                    <a:pt x="1916252" y="360248"/>
                  </a:lnTo>
                  <a:lnTo>
                    <a:pt x="1916353" y="366115"/>
                  </a:lnTo>
                  <a:lnTo>
                    <a:pt x="1917090" y="369544"/>
                  </a:lnTo>
                  <a:close/>
                </a:path>
                <a:path w="1945004" h="1026160">
                  <a:moveTo>
                    <a:pt x="1917242" y="420395"/>
                  </a:moveTo>
                  <a:lnTo>
                    <a:pt x="1913610" y="413651"/>
                  </a:lnTo>
                  <a:lnTo>
                    <a:pt x="1912747" y="424700"/>
                  </a:lnTo>
                  <a:lnTo>
                    <a:pt x="1917242" y="420395"/>
                  </a:lnTo>
                  <a:close/>
                </a:path>
                <a:path w="1945004" h="1026160">
                  <a:moveTo>
                    <a:pt x="1921408" y="354101"/>
                  </a:moveTo>
                  <a:lnTo>
                    <a:pt x="1921344" y="353885"/>
                  </a:lnTo>
                  <a:lnTo>
                    <a:pt x="1920798" y="352602"/>
                  </a:lnTo>
                  <a:lnTo>
                    <a:pt x="1919897" y="352412"/>
                  </a:lnTo>
                  <a:lnTo>
                    <a:pt x="1920836" y="353060"/>
                  </a:lnTo>
                  <a:lnTo>
                    <a:pt x="1921408" y="354101"/>
                  </a:lnTo>
                  <a:close/>
                </a:path>
                <a:path w="1945004" h="1026160">
                  <a:moveTo>
                    <a:pt x="1921789" y="355574"/>
                  </a:moveTo>
                  <a:lnTo>
                    <a:pt x="1921433" y="354164"/>
                  </a:lnTo>
                  <a:lnTo>
                    <a:pt x="1921789" y="355574"/>
                  </a:lnTo>
                  <a:close/>
                </a:path>
                <a:path w="1945004" h="1026160">
                  <a:moveTo>
                    <a:pt x="1923148" y="726694"/>
                  </a:moveTo>
                  <a:lnTo>
                    <a:pt x="1918995" y="730478"/>
                  </a:lnTo>
                  <a:lnTo>
                    <a:pt x="1915909" y="733856"/>
                  </a:lnTo>
                  <a:lnTo>
                    <a:pt x="1910969" y="742594"/>
                  </a:lnTo>
                  <a:lnTo>
                    <a:pt x="1910956" y="745159"/>
                  </a:lnTo>
                  <a:lnTo>
                    <a:pt x="1912518" y="747585"/>
                  </a:lnTo>
                  <a:lnTo>
                    <a:pt x="1910168" y="755611"/>
                  </a:lnTo>
                  <a:lnTo>
                    <a:pt x="1907057" y="762342"/>
                  </a:lnTo>
                  <a:lnTo>
                    <a:pt x="1908365" y="755218"/>
                  </a:lnTo>
                  <a:lnTo>
                    <a:pt x="1907019" y="755357"/>
                  </a:lnTo>
                  <a:lnTo>
                    <a:pt x="1906638" y="759942"/>
                  </a:lnTo>
                  <a:lnTo>
                    <a:pt x="1906600" y="764095"/>
                  </a:lnTo>
                  <a:lnTo>
                    <a:pt x="1907781" y="764540"/>
                  </a:lnTo>
                  <a:lnTo>
                    <a:pt x="1911070" y="757999"/>
                  </a:lnTo>
                  <a:lnTo>
                    <a:pt x="1911248" y="755484"/>
                  </a:lnTo>
                  <a:lnTo>
                    <a:pt x="1914829" y="744918"/>
                  </a:lnTo>
                  <a:lnTo>
                    <a:pt x="1918677" y="735076"/>
                  </a:lnTo>
                  <a:lnTo>
                    <a:pt x="1921789" y="728230"/>
                  </a:lnTo>
                  <a:lnTo>
                    <a:pt x="1923148" y="726694"/>
                  </a:lnTo>
                  <a:close/>
                </a:path>
                <a:path w="1945004" h="1026160">
                  <a:moveTo>
                    <a:pt x="1923935" y="661784"/>
                  </a:moveTo>
                  <a:lnTo>
                    <a:pt x="1922030" y="633031"/>
                  </a:lnTo>
                  <a:lnTo>
                    <a:pt x="1918677" y="647674"/>
                  </a:lnTo>
                  <a:lnTo>
                    <a:pt x="1920697" y="646925"/>
                  </a:lnTo>
                  <a:lnTo>
                    <a:pt x="1919909" y="663282"/>
                  </a:lnTo>
                  <a:lnTo>
                    <a:pt x="1922386" y="659752"/>
                  </a:lnTo>
                  <a:lnTo>
                    <a:pt x="1923935" y="661784"/>
                  </a:lnTo>
                  <a:close/>
                </a:path>
                <a:path w="1945004" h="1026160">
                  <a:moveTo>
                    <a:pt x="1925281" y="454456"/>
                  </a:moveTo>
                  <a:lnTo>
                    <a:pt x="1923669" y="448538"/>
                  </a:lnTo>
                  <a:lnTo>
                    <a:pt x="1923148" y="441921"/>
                  </a:lnTo>
                  <a:lnTo>
                    <a:pt x="1923313" y="445630"/>
                  </a:lnTo>
                  <a:lnTo>
                    <a:pt x="1923415" y="449414"/>
                  </a:lnTo>
                  <a:lnTo>
                    <a:pt x="1923237" y="453047"/>
                  </a:lnTo>
                  <a:lnTo>
                    <a:pt x="1925281" y="454456"/>
                  </a:lnTo>
                  <a:close/>
                </a:path>
                <a:path w="1945004" h="1026160">
                  <a:moveTo>
                    <a:pt x="1926437" y="432104"/>
                  </a:moveTo>
                  <a:lnTo>
                    <a:pt x="1925916" y="424294"/>
                  </a:lnTo>
                  <a:lnTo>
                    <a:pt x="1924761" y="414972"/>
                  </a:lnTo>
                  <a:lnTo>
                    <a:pt x="1921116" y="416331"/>
                  </a:lnTo>
                  <a:lnTo>
                    <a:pt x="1922348" y="427113"/>
                  </a:lnTo>
                  <a:lnTo>
                    <a:pt x="1923034" y="439140"/>
                  </a:lnTo>
                  <a:lnTo>
                    <a:pt x="1922983" y="437730"/>
                  </a:lnTo>
                  <a:lnTo>
                    <a:pt x="1923034" y="437007"/>
                  </a:lnTo>
                  <a:lnTo>
                    <a:pt x="1925688" y="436854"/>
                  </a:lnTo>
                  <a:lnTo>
                    <a:pt x="1926437" y="432104"/>
                  </a:lnTo>
                  <a:close/>
                </a:path>
                <a:path w="1945004" h="1026160">
                  <a:moveTo>
                    <a:pt x="1927745" y="724065"/>
                  </a:moveTo>
                  <a:lnTo>
                    <a:pt x="1923745" y="742505"/>
                  </a:lnTo>
                  <a:lnTo>
                    <a:pt x="1924812" y="742302"/>
                  </a:lnTo>
                  <a:lnTo>
                    <a:pt x="1926844" y="739140"/>
                  </a:lnTo>
                  <a:lnTo>
                    <a:pt x="1927021" y="744410"/>
                  </a:lnTo>
                  <a:lnTo>
                    <a:pt x="1927745" y="724065"/>
                  </a:lnTo>
                  <a:close/>
                </a:path>
                <a:path w="1945004" h="1026160">
                  <a:moveTo>
                    <a:pt x="1928634" y="717143"/>
                  </a:moveTo>
                  <a:lnTo>
                    <a:pt x="1927225" y="714806"/>
                  </a:lnTo>
                  <a:lnTo>
                    <a:pt x="1927390" y="717880"/>
                  </a:lnTo>
                  <a:lnTo>
                    <a:pt x="1927834" y="720991"/>
                  </a:lnTo>
                  <a:lnTo>
                    <a:pt x="1927745" y="724052"/>
                  </a:lnTo>
                  <a:lnTo>
                    <a:pt x="1928304" y="721779"/>
                  </a:lnTo>
                  <a:lnTo>
                    <a:pt x="1928317" y="719455"/>
                  </a:lnTo>
                  <a:lnTo>
                    <a:pt x="1928634" y="717143"/>
                  </a:lnTo>
                  <a:close/>
                </a:path>
                <a:path w="1945004" h="1026160">
                  <a:moveTo>
                    <a:pt x="1933295" y="714019"/>
                  </a:moveTo>
                  <a:lnTo>
                    <a:pt x="1932889" y="714679"/>
                  </a:lnTo>
                  <a:lnTo>
                    <a:pt x="1932736" y="715073"/>
                  </a:lnTo>
                  <a:lnTo>
                    <a:pt x="1933181" y="715797"/>
                  </a:lnTo>
                  <a:lnTo>
                    <a:pt x="1933219" y="715149"/>
                  </a:lnTo>
                  <a:lnTo>
                    <a:pt x="1933257" y="714667"/>
                  </a:lnTo>
                  <a:lnTo>
                    <a:pt x="1933295" y="714019"/>
                  </a:lnTo>
                  <a:close/>
                </a:path>
                <a:path w="1945004" h="1026160">
                  <a:moveTo>
                    <a:pt x="1933371" y="509562"/>
                  </a:moveTo>
                  <a:lnTo>
                    <a:pt x="1931809" y="509028"/>
                  </a:lnTo>
                  <a:lnTo>
                    <a:pt x="1930374" y="509028"/>
                  </a:lnTo>
                  <a:lnTo>
                    <a:pt x="1928279" y="491337"/>
                  </a:lnTo>
                  <a:lnTo>
                    <a:pt x="1926704" y="499859"/>
                  </a:lnTo>
                  <a:lnTo>
                    <a:pt x="1924875" y="511429"/>
                  </a:lnTo>
                  <a:lnTo>
                    <a:pt x="1922818" y="519036"/>
                  </a:lnTo>
                  <a:lnTo>
                    <a:pt x="1920519" y="515670"/>
                  </a:lnTo>
                  <a:lnTo>
                    <a:pt x="1919973" y="502602"/>
                  </a:lnTo>
                  <a:lnTo>
                    <a:pt x="1920697" y="495858"/>
                  </a:lnTo>
                  <a:lnTo>
                    <a:pt x="1922119" y="491363"/>
                  </a:lnTo>
                  <a:lnTo>
                    <a:pt x="1923656" y="485076"/>
                  </a:lnTo>
                  <a:lnTo>
                    <a:pt x="1920684" y="484581"/>
                  </a:lnTo>
                  <a:lnTo>
                    <a:pt x="1917954" y="474433"/>
                  </a:lnTo>
                  <a:lnTo>
                    <a:pt x="1914842" y="463435"/>
                  </a:lnTo>
                  <a:lnTo>
                    <a:pt x="1910676" y="460362"/>
                  </a:lnTo>
                  <a:lnTo>
                    <a:pt x="1912975" y="480910"/>
                  </a:lnTo>
                  <a:lnTo>
                    <a:pt x="1911959" y="481291"/>
                  </a:lnTo>
                  <a:lnTo>
                    <a:pt x="1910346" y="473837"/>
                  </a:lnTo>
                  <a:lnTo>
                    <a:pt x="1909419" y="479552"/>
                  </a:lnTo>
                  <a:lnTo>
                    <a:pt x="1911934" y="483781"/>
                  </a:lnTo>
                  <a:lnTo>
                    <a:pt x="1913699" y="493052"/>
                  </a:lnTo>
                  <a:lnTo>
                    <a:pt x="1914093" y="505333"/>
                  </a:lnTo>
                  <a:lnTo>
                    <a:pt x="1912454" y="518617"/>
                  </a:lnTo>
                  <a:lnTo>
                    <a:pt x="1915934" y="526567"/>
                  </a:lnTo>
                  <a:lnTo>
                    <a:pt x="1921459" y="526173"/>
                  </a:lnTo>
                  <a:lnTo>
                    <a:pt x="1927720" y="519734"/>
                  </a:lnTo>
                  <a:lnTo>
                    <a:pt x="1933371" y="509562"/>
                  </a:lnTo>
                  <a:close/>
                </a:path>
                <a:path w="1945004" h="1026160">
                  <a:moveTo>
                    <a:pt x="1933562" y="651421"/>
                  </a:moveTo>
                  <a:lnTo>
                    <a:pt x="1933168" y="645655"/>
                  </a:lnTo>
                  <a:lnTo>
                    <a:pt x="1932927" y="639559"/>
                  </a:lnTo>
                  <a:lnTo>
                    <a:pt x="1932889" y="633018"/>
                  </a:lnTo>
                  <a:lnTo>
                    <a:pt x="1932343" y="632371"/>
                  </a:lnTo>
                  <a:lnTo>
                    <a:pt x="1931987" y="632256"/>
                  </a:lnTo>
                  <a:lnTo>
                    <a:pt x="1932178" y="634733"/>
                  </a:lnTo>
                  <a:lnTo>
                    <a:pt x="1931441" y="642429"/>
                  </a:lnTo>
                  <a:lnTo>
                    <a:pt x="1932381" y="647026"/>
                  </a:lnTo>
                  <a:lnTo>
                    <a:pt x="1933562" y="651421"/>
                  </a:lnTo>
                  <a:close/>
                </a:path>
                <a:path w="1945004" h="1026160">
                  <a:moveTo>
                    <a:pt x="1934070" y="508050"/>
                  </a:moveTo>
                  <a:lnTo>
                    <a:pt x="1933829" y="508571"/>
                  </a:lnTo>
                  <a:lnTo>
                    <a:pt x="1933613" y="509028"/>
                  </a:lnTo>
                  <a:lnTo>
                    <a:pt x="1933371" y="509562"/>
                  </a:lnTo>
                  <a:lnTo>
                    <a:pt x="1933600" y="509676"/>
                  </a:lnTo>
                  <a:lnTo>
                    <a:pt x="1933816" y="509765"/>
                  </a:lnTo>
                  <a:lnTo>
                    <a:pt x="1934032" y="509917"/>
                  </a:lnTo>
                  <a:lnTo>
                    <a:pt x="1934070" y="508050"/>
                  </a:lnTo>
                  <a:close/>
                </a:path>
                <a:path w="1945004" h="1026160">
                  <a:moveTo>
                    <a:pt x="1934197" y="756666"/>
                  </a:moveTo>
                  <a:lnTo>
                    <a:pt x="1933219" y="755446"/>
                  </a:lnTo>
                  <a:lnTo>
                    <a:pt x="1929193" y="761390"/>
                  </a:lnTo>
                  <a:lnTo>
                    <a:pt x="1927161" y="762203"/>
                  </a:lnTo>
                  <a:lnTo>
                    <a:pt x="1928317" y="756297"/>
                  </a:lnTo>
                  <a:lnTo>
                    <a:pt x="1928228" y="750189"/>
                  </a:lnTo>
                  <a:lnTo>
                    <a:pt x="1928533" y="744194"/>
                  </a:lnTo>
                  <a:lnTo>
                    <a:pt x="1925853" y="759980"/>
                  </a:lnTo>
                  <a:lnTo>
                    <a:pt x="1925167" y="762850"/>
                  </a:lnTo>
                  <a:lnTo>
                    <a:pt x="1927148" y="762228"/>
                  </a:lnTo>
                  <a:lnTo>
                    <a:pt x="1925358" y="774217"/>
                  </a:lnTo>
                  <a:lnTo>
                    <a:pt x="1927948" y="768426"/>
                  </a:lnTo>
                  <a:lnTo>
                    <a:pt x="1932127" y="757148"/>
                  </a:lnTo>
                  <a:lnTo>
                    <a:pt x="1934197" y="756666"/>
                  </a:lnTo>
                  <a:close/>
                </a:path>
                <a:path w="1945004" h="1026160">
                  <a:moveTo>
                    <a:pt x="1934413" y="291680"/>
                  </a:moveTo>
                  <a:lnTo>
                    <a:pt x="1930869" y="281736"/>
                  </a:lnTo>
                  <a:lnTo>
                    <a:pt x="1927656" y="276466"/>
                  </a:lnTo>
                  <a:lnTo>
                    <a:pt x="1929549" y="288277"/>
                  </a:lnTo>
                  <a:lnTo>
                    <a:pt x="1929638" y="294373"/>
                  </a:lnTo>
                  <a:lnTo>
                    <a:pt x="1934413" y="291680"/>
                  </a:lnTo>
                  <a:close/>
                </a:path>
                <a:path w="1945004" h="1026160">
                  <a:moveTo>
                    <a:pt x="1934806" y="691781"/>
                  </a:moveTo>
                  <a:lnTo>
                    <a:pt x="1933625" y="707224"/>
                  </a:lnTo>
                  <a:lnTo>
                    <a:pt x="1933765" y="706983"/>
                  </a:lnTo>
                  <a:lnTo>
                    <a:pt x="1934806" y="691781"/>
                  </a:lnTo>
                  <a:close/>
                </a:path>
                <a:path w="1945004" h="1026160">
                  <a:moveTo>
                    <a:pt x="1934806" y="291452"/>
                  </a:moveTo>
                  <a:lnTo>
                    <a:pt x="1934413" y="291680"/>
                  </a:lnTo>
                  <a:lnTo>
                    <a:pt x="1934514" y="291973"/>
                  </a:lnTo>
                  <a:lnTo>
                    <a:pt x="1933905" y="295059"/>
                  </a:lnTo>
                  <a:lnTo>
                    <a:pt x="1934806" y="291452"/>
                  </a:lnTo>
                  <a:close/>
                </a:path>
                <a:path w="1945004" h="1026160">
                  <a:moveTo>
                    <a:pt x="1935060" y="665924"/>
                  </a:moveTo>
                  <a:lnTo>
                    <a:pt x="1934997" y="665391"/>
                  </a:lnTo>
                  <a:lnTo>
                    <a:pt x="1934845" y="664210"/>
                  </a:lnTo>
                  <a:lnTo>
                    <a:pt x="1934514" y="665264"/>
                  </a:lnTo>
                  <a:lnTo>
                    <a:pt x="1934413" y="666115"/>
                  </a:lnTo>
                  <a:lnTo>
                    <a:pt x="1935060" y="665924"/>
                  </a:lnTo>
                  <a:close/>
                </a:path>
                <a:path w="1945004" h="1026160">
                  <a:moveTo>
                    <a:pt x="1935429" y="317487"/>
                  </a:moveTo>
                  <a:lnTo>
                    <a:pt x="1935226" y="319252"/>
                  </a:lnTo>
                  <a:lnTo>
                    <a:pt x="1935035" y="322554"/>
                  </a:lnTo>
                  <a:lnTo>
                    <a:pt x="1934870" y="328333"/>
                  </a:lnTo>
                  <a:lnTo>
                    <a:pt x="1935175" y="325158"/>
                  </a:lnTo>
                  <a:lnTo>
                    <a:pt x="1935365" y="321487"/>
                  </a:lnTo>
                  <a:lnTo>
                    <a:pt x="1935429" y="317487"/>
                  </a:lnTo>
                  <a:close/>
                </a:path>
                <a:path w="1945004" h="1026160">
                  <a:moveTo>
                    <a:pt x="1935454" y="308597"/>
                  </a:moveTo>
                  <a:lnTo>
                    <a:pt x="1934959" y="303784"/>
                  </a:lnTo>
                  <a:lnTo>
                    <a:pt x="1935441" y="309664"/>
                  </a:lnTo>
                  <a:lnTo>
                    <a:pt x="1935454" y="308597"/>
                  </a:lnTo>
                  <a:close/>
                </a:path>
                <a:path w="1945004" h="1026160">
                  <a:moveTo>
                    <a:pt x="1935810" y="584288"/>
                  </a:moveTo>
                  <a:lnTo>
                    <a:pt x="1935657" y="584796"/>
                  </a:lnTo>
                  <a:lnTo>
                    <a:pt x="1935581" y="585241"/>
                  </a:lnTo>
                  <a:lnTo>
                    <a:pt x="1935035" y="586701"/>
                  </a:lnTo>
                  <a:lnTo>
                    <a:pt x="1934743" y="587184"/>
                  </a:lnTo>
                  <a:lnTo>
                    <a:pt x="1935022" y="585508"/>
                  </a:lnTo>
                  <a:lnTo>
                    <a:pt x="1934946" y="584796"/>
                  </a:lnTo>
                  <a:lnTo>
                    <a:pt x="1934400" y="584555"/>
                  </a:lnTo>
                  <a:lnTo>
                    <a:pt x="1933930" y="583920"/>
                  </a:lnTo>
                  <a:lnTo>
                    <a:pt x="1933663" y="583501"/>
                  </a:lnTo>
                  <a:lnTo>
                    <a:pt x="1933486" y="583234"/>
                  </a:lnTo>
                  <a:lnTo>
                    <a:pt x="1934286" y="573252"/>
                  </a:lnTo>
                  <a:lnTo>
                    <a:pt x="1934489" y="581660"/>
                  </a:lnTo>
                  <a:lnTo>
                    <a:pt x="1934946" y="584796"/>
                  </a:lnTo>
                  <a:lnTo>
                    <a:pt x="1935137" y="584911"/>
                  </a:lnTo>
                  <a:lnTo>
                    <a:pt x="1935314" y="585177"/>
                  </a:lnTo>
                  <a:lnTo>
                    <a:pt x="1935518" y="585216"/>
                  </a:lnTo>
                  <a:lnTo>
                    <a:pt x="1935365" y="581660"/>
                  </a:lnTo>
                  <a:lnTo>
                    <a:pt x="1934845" y="573252"/>
                  </a:lnTo>
                  <a:lnTo>
                    <a:pt x="1933448" y="550545"/>
                  </a:lnTo>
                  <a:lnTo>
                    <a:pt x="1933155" y="556463"/>
                  </a:lnTo>
                  <a:lnTo>
                    <a:pt x="1933194" y="572312"/>
                  </a:lnTo>
                  <a:lnTo>
                    <a:pt x="1933460" y="583234"/>
                  </a:lnTo>
                  <a:lnTo>
                    <a:pt x="1930908" y="577380"/>
                  </a:lnTo>
                  <a:lnTo>
                    <a:pt x="1928723" y="570865"/>
                  </a:lnTo>
                  <a:lnTo>
                    <a:pt x="1926501" y="567410"/>
                  </a:lnTo>
                  <a:lnTo>
                    <a:pt x="1923757" y="570776"/>
                  </a:lnTo>
                  <a:lnTo>
                    <a:pt x="1924405" y="582333"/>
                  </a:lnTo>
                  <a:lnTo>
                    <a:pt x="1925688" y="587870"/>
                  </a:lnTo>
                  <a:lnTo>
                    <a:pt x="1927225" y="591794"/>
                  </a:lnTo>
                  <a:lnTo>
                    <a:pt x="1928660" y="598512"/>
                  </a:lnTo>
                  <a:lnTo>
                    <a:pt x="1928634" y="585127"/>
                  </a:lnTo>
                  <a:lnTo>
                    <a:pt x="1929663" y="587413"/>
                  </a:lnTo>
                  <a:lnTo>
                    <a:pt x="1931276" y="591502"/>
                  </a:lnTo>
                  <a:lnTo>
                    <a:pt x="1932673" y="585127"/>
                  </a:lnTo>
                  <a:lnTo>
                    <a:pt x="1933016" y="583501"/>
                  </a:lnTo>
                  <a:lnTo>
                    <a:pt x="1933651" y="589927"/>
                  </a:lnTo>
                  <a:lnTo>
                    <a:pt x="1933727" y="591794"/>
                  </a:lnTo>
                  <a:lnTo>
                    <a:pt x="1934044" y="602119"/>
                  </a:lnTo>
                  <a:lnTo>
                    <a:pt x="1934514" y="595909"/>
                  </a:lnTo>
                  <a:lnTo>
                    <a:pt x="1935086" y="589927"/>
                  </a:lnTo>
                  <a:lnTo>
                    <a:pt x="1935441" y="587184"/>
                  </a:lnTo>
                  <a:lnTo>
                    <a:pt x="1935695" y="585241"/>
                  </a:lnTo>
                  <a:lnTo>
                    <a:pt x="1935810" y="584288"/>
                  </a:lnTo>
                  <a:close/>
                </a:path>
                <a:path w="1945004" h="1026160">
                  <a:moveTo>
                    <a:pt x="1935899" y="661619"/>
                  </a:moveTo>
                  <a:lnTo>
                    <a:pt x="1935340" y="657656"/>
                  </a:lnTo>
                  <a:lnTo>
                    <a:pt x="1934400" y="654545"/>
                  </a:lnTo>
                  <a:lnTo>
                    <a:pt x="1933562" y="651421"/>
                  </a:lnTo>
                  <a:lnTo>
                    <a:pt x="1933854" y="656094"/>
                  </a:lnTo>
                  <a:lnTo>
                    <a:pt x="1934273" y="660450"/>
                  </a:lnTo>
                  <a:lnTo>
                    <a:pt x="1934832" y="664210"/>
                  </a:lnTo>
                  <a:lnTo>
                    <a:pt x="1935111" y="663257"/>
                  </a:lnTo>
                  <a:lnTo>
                    <a:pt x="1935518" y="662305"/>
                  </a:lnTo>
                  <a:lnTo>
                    <a:pt x="1935899" y="661619"/>
                  </a:lnTo>
                  <a:close/>
                </a:path>
                <a:path w="1945004" h="1026160">
                  <a:moveTo>
                    <a:pt x="1935937" y="315544"/>
                  </a:moveTo>
                  <a:lnTo>
                    <a:pt x="1935899" y="315112"/>
                  </a:lnTo>
                  <a:lnTo>
                    <a:pt x="1935441" y="309664"/>
                  </a:lnTo>
                  <a:lnTo>
                    <a:pt x="1935429" y="317487"/>
                  </a:lnTo>
                  <a:lnTo>
                    <a:pt x="1935594" y="315823"/>
                  </a:lnTo>
                  <a:lnTo>
                    <a:pt x="1935772" y="315112"/>
                  </a:lnTo>
                  <a:lnTo>
                    <a:pt x="1935937" y="315544"/>
                  </a:lnTo>
                  <a:close/>
                </a:path>
                <a:path w="1945004" h="1026160">
                  <a:moveTo>
                    <a:pt x="1936267" y="638848"/>
                  </a:moveTo>
                  <a:lnTo>
                    <a:pt x="1936127" y="627875"/>
                  </a:lnTo>
                  <a:lnTo>
                    <a:pt x="1935124" y="621931"/>
                  </a:lnTo>
                  <a:lnTo>
                    <a:pt x="1934552" y="615683"/>
                  </a:lnTo>
                  <a:lnTo>
                    <a:pt x="1934248" y="609092"/>
                  </a:lnTo>
                  <a:lnTo>
                    <a:pt x="1934044" y="602132"/>
                  </a:lnTo>
                  <a:lnTo>
                    <a:pt x="1933536" y="609854"/>
                  </a:lnTo>
                  <a:lnTo>
                    <a:pt x="1933181" y="617639"/>
                  </a:lnTo>
                  <a:lnTo>
                    <a:pt x="1932965" y="625386"/>
                  </a:lnTo>
                  <a:lnTo>
                    <a:pt x="1932889" y="633018"/>
                  </a:lnTo>
                  <a:lnTo>
                    <a:pt x="1934095" y="634428"/>
                  </a:lnTo>
                  <a:lnTo>
                    <a:pt x="1936267" y="638848"/>
                  </a:lnTo>
                  <a:close/>
                </a:path>
                <a:path w="1945004" h="1026160">
                  <a:moveTo>
                    <a:pt x="1936673" y="324002"/>
                  </a:moveTo>
                  <a:lnTo>
                    <a:pt x="1936445" y="316865"/>
                  </a:lnTo>
                  <a:lnTo>
                    <a:pt x="1935937" y="315544"/>
                  </a:lnTo>
                  <a:lnTo>
                    <a:pt x="1936673" y="324002"/>
                  </a:lnTo>
                  <a:close/>
                </a:path>
                <a:path w="1945004" h="1026160">
                  <a:moveTo>
                    <a:pt x="1936889" y="660247"/>
                  </a:moveTo>
                  <a:lnTo>
                    <a:pt x="1936496" y="660565"/>
                  </a:lnTo>
                  <a:lnTo>
                    <a:pt x="1935899" y="661619"/>
                  </a:lnTo>
                  <a:lnTo>
                    <a:pt x="1935962" y="662000"/>
                  </a:lnTo>
                  <a:lnTo>
                    <a:pt x="1936013" y="662355"/>
                  </a:lnTo>
                  <a:lnTo>
                    <a:pt x="1936064" y="662774"/>
                  </a:lnTo>
                  <a:lnTo>
                    <a:pt x="1936889" y="660247"/>
                  </a:lnTo>
                  <a:close/>
                </a:path>
                <a:path w="1945004" h="1026160">
                  <a:moveTo>
                    <a:pt x="1937715" y="334073"/>
                  </a:moveTo>
                  <a:lnTo>
                    <a:pt x="1936623" y="326567"/>
                  </a:lnTo>
                  <a:lnTo>
                    <a:pt x="1936648" y="333971"/>
                  </a:lnTo>
                  <a:lnTo>
                    <a:pt x="1937346" y="335038"/>
                  </a:lnTo>
                  <a:lnTo>
                    <a:pt x="1937715" y="334073"/>
                  </a:lnTo>
                  <a:close/>
                </a:path>
                <a:path w="1945004" h="1026160">
                  <a:moveTo>
                    <a:pt x="1937994" y="700074"/>
                  </a:moveTo>
                  <a:lnTo>
                    <a:pt x="1933765" y="706983"/>
                  </a:lnTo>
                  <a:lnTo>
                    <a:pt x="1933308" y="714032"/>
                  </a:lnTo>
                  <a:lnTo>
                    <a:pt x="1934210" y="712698"/>
                  </a:lnTo>
                  <a:lnTo>
                    <a:pt x="1936521" y="710184"/>
                  </a:lnTo>
                  <a:lnTo>
                    <a:pt x="1937994" y="700074"/>
                  </a:lnTo>
                  <a:close/>
                </a:path>
                <a:path w="1945004" h="1026160">
                  <a:moveTo>
                    <a:pt x="1938274" y="525373"/>
                  </a:moveTo>
                  <a:lnTo>
                    <a:pt x="1936534" y="513257"/>
                  </a:lnTo>
                  <a:lnTo>
                    <a:pt x="1935213" y="510743"/>
                  </a:lnTo>
                  <a:lnTo>
                    <a:pt x="1934032" y="509917"/>
                  </a:lnTo>
                  <a:lnTo>
                    <a:pt x="1933536" y="545757"/>
                  </a:lnTo>
                  <a:lnTo>
                    <a:pt x="1933003" y="543267"/>
                  </a:lnTo>
                  <a:lnTo>
                    <a:pt x="1933448" y="550545"/>
                  </a:lnTo>
                  <a:lnTo>
                    <a:pt x="1934083" y="544652"/>
                  </a:lnTo>
                  <a:lnTo>
                    <a:pt x="1935060" y="538949"/>
                  </a:lnTo>
                  <a:lnTo>
                    <a:pt x="1936432" y="532752"/>
                  </a:lnTo>
                  <a:lnTo>
                    <a:pt x="1938274" y="525373"/>
                  </a:lnTo>
                  <a:close/>
                </a:path>
                <a:path w="1945004" h="1026160">
                  <a:moveTo>
                    <a:pt x="1938845" y="394258"/>
                  </a:moveTo>
                  <a:lnTo>
                    <a:pt x="1938032" y="381876"/>
                  </a:lnTo>
                  <a:lnTo>
                    <a:pt x="1938248" y="390194"/>
                  </a:lnTo>
                  <a:lnTo>
                    <a:pt x="1937308" y="393153"/>
                  </a:lnTo>
                  <a:lnTo>
                    <a:pt x="1936610" y="397344"/>
                  </a:lnTo>
                  <a:lnTo>
                    <a:pt x="1937626" y="396963"/>
                  </a:lnTo>
                  <a:lnTo>
                    <a:pt x="1938845" y="394258"/>
                  </a:lnTo>
                  <a:close/>
                </a:path>
                <a:path w="1945004" h="1026160">
                  <a:moveTo>
                    <a:pt x="1938921" y="572389"/>
                  </a:moveTo>
                  <a:lnTo>
                    <a:pt x="1937918" y="570966"/>
                  </a:lnTo>
                  <a:lnTo>
                    <a:pt x="1937118" y="574979"/>
                  </a:lnTo>
                  <a:lnTo>
                    <a:pt x="1936432" y="579526"/>
                  </a:lnTo>
                  <a:lnTo>
                    <a:pt x="1935810" y="584288"/>
                  </a:lnTo>
                  <a:lnTo>
                    <a:pt x="1937029" y="580377"/>
                  </a:lnTo>
                  <a:lnTo>
                    <a:pt x="1938921" y="572389"/>
                  </a:lnTo>
                  <a:close/>
                </a:path>
                <a:path w="1945004" h="1026160">
                  <a:moveTo>
                    <a:pt x="1939061" y="468769"/>
                  </a:moveTo>
                  <a:lnTo>
                    <a:pt x="1936915" y="458901"/>
                  </a:lnTo>
                  <a:lnTo>
                    <a:pt x="1935505" y="467398"/>
                  </a:lnTo>
                  <a:lnTo>
                    <a:pt x="1939061" y="468769"/>
                  </a:lnTo>
                  <a:close/>
                </a:path>
                <a:path w="1945004" h="1026160">
                  <a:moveTo>
                    <a:pt x="1939163" y="399059"/>
                  </a:moveTo>
                  <a:lnTo>
                    <a:pt x="1939099" y="393687"/>
                  </a:lnTo>
                  <a:lnTo>
                    <a:pt x="1938845" y="394258"/>
                  </a:lnTo>
                  <a:lnTo>
                    <a:pt x="1939163" y="399059"/>
                  </a:lnTo>
                  <a:close/>
                </a:path>
                <a:path w="1945004" h="1026160">
                  <a:moveTo>
                    <a:pt x="1939480" y="345503"/>
                  </a:moveTo>
                  <a:lnTo>
                    <a:pt x="1938172" y="346773"/>
                  </a:lnTo>
                  <a:lnTo>
                    <a:pt x="1937194" y="348043"/>
                  </a:lnTo>
                  <a:lnTo>
                    <a:pt x="1936661" y="344233"/>
                  </a:lnTo>
                  <a:lnTo>
                    <a:pt x="1936661" y="340423"/>
                  </a:lnTo>
                  <a:lnTo>
                    <a:pt x="1936648" y="334073"/>
                  </a:lnTo>
                  <a:lnTo>
                    <a:pt x="1936064" y="334073"/>
                  </a:lnTo>
                  <a:lnTo>
                    <a:pt x="1935276" y="331533"/>
                  </a:lnTo>
                  <a:lnTo>
                    <a:pt x="1934806" y="330263"/>
                  </a:lnTo>
                  <a:lnTo>
                    <a:pt x="1934870" y="328993"/>
                  </a:lnTo>
                  <a:lnTo>
                    <a:pt x="1934718" y="330263"/>
                  </a:lnTo>
                  <a:lnTo>
                    <a:pt x="1934400" y="328993"/>
                  </a:lnTo>
                  <a:lnTo>
                    <a:pt x="1934667" y="330263"/>
                  </a:lnTo>
                  <a:lnTo>
                    <a:pt x="1934095" y="335343"/>
                  </a:lnTo>
                  <a:lnTo>
                    <a:pt x="1933435" y="339153"/>
                  </a:lnTo>
                  <a:lnTo>
                    <a:pt x="1932381" y="340423"/>
                  </a:lnTo>
                  <a:lnTo>
                    <a:pt x="1929472" y="330263"/>
                  </a:lnTo>
                  <a:lnTo>
                    <a:pt x="1927161" y="315023"/>
                  </a:lnTo>
                  <a:lnTo>
                    <a:pt x="1926729" y="312483"/>
                  </a:lnTo>
                  <a:lnTo>
                    <a:pt x="1924761" y="301053"/>
                  </a:lnTo>
                  <a:lnTo>
                    <a:pt x="1924062" y="298513"/>
                  </a:lnTo>
                  <a:lnTo>
                    <a:pt x="1921624" y="289623"/>
                  </a:lnTo>
                  <a:lnTo>
                    <a:pt x="1921637" y="285813"/>
                  </a:lnTo>
                  <a:lnTo>
                    <a:pt x="1922767" y="287083"/>
                  </a:lnTo>
                  <a:lnTo>
                    <a:pt x="1924265" y="289623"/>
                  </a:lnTo>
                  <a:lnTo>
                    <a:pt x="1925358" y="288353"/>
                  </a:lnTo>
                  <a:lnTo>
                    <a:pt x="1924380" y="285813"/>
                  </a:lnTo>
                  <a:lnTo>
                    <a:pt x="1919503" y="273113"/>
                  </a:lnTo>
                  <a:lnTo>
                    <a:pt x="1920862" y="268033"/>
                  </a:lnTo>
                  <a:lnTo>
                    <a:pt x="1921090" y="260413"/>
                  </a:lnTo>
                  <a:lnTo>
                    <a:pt x="1922513" y="257873"/>
                  </a:lnTo>
                  <a:lnTo>
                    <a:pt x="1927415" y="268033"/>
                  </a:lnTo>
                  <a:lnTo>
                    <a:pt x="1924596" y="257873"/>
                  </a:lnTo>
                  <a:lnTo>
                    <a:pt x="1924240" y="256603"/>
                  </a:lnTo>
                  <a:lnTo>
                    <a:pt x="1920697" y="243903"/>
                  </a:lnTo>
                  <a:lnTo>
                    <a:pt x="1920278" y="240093"/>
                  </a:lnTo>
                  <a:lnTo>
                    <a:pt x="1919846" y="236283"/>
                  </a:lnTo>
                  <a:lnTo>
                    <a:pt x="1916658" y="228663"/>
                  </a:lnTo>
                  <a:lnTo>
                    <a:pt x="1915871" y="226123"/>
                  </a:lnTo>
                  <a:lnTo>
                    <a:pt x="1913877" y="219773"/>
                  </a:lnTo>
                  <a:lnTo>
                    <a:pt x="1912886" y="217233"/>
                  </a:lnTo>
                  <a:lnTo>
                    <a:pt x="1912391" y="215963"/>
                  </a:lnTo>
                  <a:lnTo>
                    <a:pt x="1911413" y="213639"/>
                  </a:lnTo>
                  <a:lnTo>
                    <a:pt x="1911413" y="226123"/>
                  </a:lnTo>
                  <a:lnTo>
                    <a:pt x="1910969" y="226123"/>
                  </a:lnTo>
                  <a:lnTo>
                    <a:pt x="1909089" y="219773"/>
                  </a:lnTo>
                  <a:lnTo>
                    <a:pt x="1908746" y="217233"/>
                  </a:lnTo>
                  <a:lnTo>
                    <a:pt x="1911413" y="226123"/>
                  </a:lnTo>
                  <a:lnTo>
                    <a:pt x="1911413" y="213639"/>
                  </a:lnTo>
                  <a:lnTo>
                    <a:pt x="1909191" y="208343"/>
                  </a:lnTo>
                  <a:lnTo>
                    <a:pt x="1907260" y="204533"/>
                  </a:lnTo>
                  <a:lnTo>
                    <a:pt x="1905254" y="201993"/>
                  </a:lnTo>
                  <a:lnTo>
                    <a:pt x="1903374" y="199453"/>
                  </a:lnTo>
                  <a:lnTo>
                    <a:pt x="1898561" y="190563"/>
                  </a:lnTo>
                  <a:lnTo>
                    <a:pt x="1893328" y="184213"/>
                  </a:lnTo>
                  <a:lnTo>
                    <a:pt x="1890458" y="180403"/>
                  </a:lnTo>
                  <a:lnTo>
                    <a:pt x="1892782" y="181673"/>
                  </a:lnTo>
                  <a:lnTo>
                    <a:pt x="1891880" y="180403"/>
                  </a:lnTo>
                  <a:lnTo>
                    <a:pt x="1889150" y="176593"/>
                  </a:lnTo>
                  <a:lnTo>
                    <a:pt x="1884705" y="171513"/>
                  </a:lnTo>
                  <a:lnTo>
                    <a:pt x="1880704" y="166433"/>
                  </a:lnTo>
                  <a:lnTo>
                    <a:pt x="1876450" y="161353"/>
                  </a:lnTo>
                  <a:lnTo>
                    <a:pt x="1872843" y="155003"/>
                  </a:lnTo>
                  <a:lnTo>
                    <a:pt x="1868055" y="149923"/>
                  </a:lnTo>
                  <a:lnTo>
                    <a:pt x="1868652" y="149923"/>
                  </a:lnTo>
                  <a:lnTo>
                    <a:pt x="1863852" y="143573"/>
                  </a:lnTo>
                  <a:lnTo>
                    <a:pt x="1858924" y="138493"/>
                  </a:lnTo>
                  <a:lnTo>
                    <a:pt x="1853819" y="132143"/>
                  </a:lnTo>
                  <a:lnTo>
                    <a:pt x="1848497" y="127063"/>
                  </a:lnTo>
                  <a:lnTo>
                    <a:pt x="1824901" y="105473"/>
                  </a:lnTo>
                  <a:lnTo>
                    <a:pt x="1815223" y="97853"/>
                  </a:lnTo>
                  <a:lnTo>
                    <a:pt x="1799234" y="85153"/>
                  </a:lnTo>
                  <a:lnTo>
                    <a:pt x="1792478" y="80073"/>
                  </a:lnTo>
                  <a:lnTo>
                    <a:pt x="1785747" y="73723"/>
                  </a:lnTo>
                  <a:lnTo>
                    <a:pt x="1772437" y="63563"/>
                  </a:lnTo>
                  <a:lnTo>
                    <a:pt x="1766062" y="59753"/>
                  </a:lnTo>
                  <a:lnTo>
                    <a:pt x="1759483" y="57213"/>
                  </a:lnTo>
                  <a:lnTo>
                    <a:pt x="1752079" y="53403"/>
                  </a:lnTo>
                  <a:lnTo>
                    <a:pt x="1740166" y="47053"/>
                  </a:lnTo>
                  <a:lnTo>
                    <a:pt x="1735696" y="44513"/>
                  </a:lnTo>
                  <a:lnTo>
                    <a:pt x="1730870" y="43243"/>
                  </a:lnTo>
                  <a:lnTo>
                    <a:pt x="1725587" y="40703"/>
                  </a:lnTo>
                  <a:lnTo>
                    <a:pt x="1722856" y="35623"/>
                  </a:lnTo>
                  <a:lnTo>
                    <a:pt x="1718500" y="34353"/>
                  </a:lnTo>
                  <a:lnTo>
                    <a:pt x="1713407" y="31813"/>
                  </a:lnTo>
                  <a:lnTo>
                    <a:pt x="1707692" y="29273"/>
                  </a:lnTo>
                  <a:lnTo>
                    <a:pt x="1689950" y="22923"/>
                  </a:lnTo>
                  <a:lnTo>
                    <a:pt x="1684070" y="20383"/>
                  </a:lnTo>
                  <a:lnTo>
                    <a:pt x="1678559" y="17843"/>
                  </a:lnTo>
                  <a:lnTo>
                    <a:pt x="1673783" y="16573"/>
                  </a:lnTo>
                  <a:lnTo>
                    <a:pt x="1668983" y="16573"/>
                  </a:lnTo>
                  <a:lnTo>
                    <a:pt x="1665160" y="15303"/>
                  </a:lnTo>
                  <a:lnTo>
                    <a:pt x="1662988" y="15303"/>
                  </a:lnTo>
                  <a:lnTo>
                    <a:pt x="1660867" y="14033"/>
                  </a:lnTo>
                  <a:lnTo>
                    <a:pt x="1658747" y="12763"/>
                  </a:lnTo>
                  <a:lnTo>
                    <a:pt x="1651088" y="10223"/>
                  </a:lnTo>
                  <a:lnTo>
                    <a:pt x="1641487" y="6413"/>
                  </a:lnTo>
                  <a:lnTo>
                    <a:pt x="1633842" y="5143"/>
                  </a:lnTo>
                  <a:lnTo>
                    <a:pt x="1607896" y="1333"/>
                  </a:lnTo>
                  <a:lnTo>
                    <a:pt x="1580375" y="1333"/>
                  </a:lnTo>
                  <a:lnTo>
                    <a:pt x="1571510" y="63"/>
                  </a:lnTo>
                  <a:lnTo>
                    <a:pt x="1542834" y="63"/>
                  </a:lnTo>
                  <a:lnTo>
                    <a:pt x="1541678" y="3873"/>
                  </a:lnTo>
                  <a:lnTo>
                    <a:pt x="1525981" y="3873"/>
                  </a:lnTo>
                  <a:lnTo>
                    <a:pt x="1493012" y="6413"/>
                  </a:lnTo>
                  <a:lnTo>
                    <a:pt x="1474457" y="6413"/>
                  </a:lnTo>
                  <a:lnTo>
                    <a:pt x="1476070" y="10223"/>
                  </a:lnTo>
                  <a:lnTo>
                    <a:pt x="1457007" y="11493"/>
                  </a:lnTo>
                  <a:lnTo>
                    <a:pt x="1409153" y="8953"/>
                  </a:lnTo>
                  <a:lnTo>
                    <a:pt x="1382725" y="8953"/>
                  </a:lnTo>
                  <a:lnTo>
                    <a:pt x="1385087" y="6477"/>
                  </a:lnTo>
                  <a:lnTo>
                    <a:pt x="1368018" y="5143"/>
                  </a:lnTo>
                  <a:lnTo>
                    <a:pt x="1334985" y="7683"/>
                  </a:lnTo>
                  <a:lnTo>
                    <a:pt x="1302702" y="8953"/>
                  </a:lnTo>
                  <a:lnTo>
                    <a:pt x="1272387" y="7683"/>
                  </a:lnTo>
                  <a:lnTo>
                    <a:pt x="1262799" y="8953"/>
                  </a:lnTo>
                  <a:lnTo>
                    <a:pt x="1255839" y="8953"/>
                  </a:lnTo>
                  <a:lnTo>
                    <a:pt x="1249108" y="7683"/>
                  </a:lnTo>
                  <a:lnTo>
                    <a:pt x="1243304" y="7683"/>
                  </a:lnTo>
                  <a:lnTo>
                    <a:pt x="1238948" y="6413"/>
                  </a:lnTo>
                  <a:lnTo>
                    <a:pt x="1238237" y="6413"/>
                  </a:lnTo>
                  <a:lnTo>
                    <a:pt x="1242085" y="7683"/>
                  </a:lnTo>
                  <a:lnTo>
                    <a:pt x="1231963" y="7683"/>
                  </a:lnTo>
                  <a:lnTo>
                    <a:pt x="1224026" y="8953"/>
                  </a:lnTo>
                  <a:lnTo>
                    <a:pt x="1215796" y="8953"/>
                  </a:lnTo>
                  <a:lnTo>
                    <a:pt x="1211110" y="5143"/>
                  </a:lnTo>
                  <a:lnTo>
                    <a:pt x="1208557" y="5143"/>
                  </a:lnTo>
                  <a:lnTo>
                    <a:pt x="1197762" y="3873"/>
                  </a:lnTo>
                  <a:lnTo>
                    <a:pt x="1199870" y="7683"/>
                  </a:lnTo>
                  <a:lnTo>
                    <a:pt x="1205636" y="10223"/>
                  </a:lnTo>
                  <a:lnTo>
                    <a:pt x="1200099" y="11493"/>
                  </a:lnTo>
                  <a:lnTo>
                    <a:pt x="1195019" y="11493"/>
                  </a:lnTo>
                  <a:lnTo>
                    <a:pt x="1191082" y="12763"/>
                  </a:lnTo>
                  <a:lnTo>
                    <a:pt x="1182687" y="10223"/>
                  </a:lnTo>
                  <a:lnTo>
                    <a:pt x="1160437" y="10223"/>
                  </a:lnTo>
                  <a:lnTo>
                    <a:pt x="1150226" y="7683"/>
                  </a:lnTo>
                  <a:lnTo>
                    <a:pt x="1138364" y="10223"/>
                  </a:lnTo>
                  <a:lnTo>
                    <a:pt x="1119047" y="11493"/>
                  </a:lnTo>
                  <a:lnTo>
                    <a:pt x="1100023" y="14033"/>
                  </a:lnTo>
                  <a:lnTo>
                    <a:pt x="1089025" y="17843"/>
                  </a:lnTo>
                  <a:lnTo>
                    <a:pt x="1088656" y="16573"/>
                  </a:lnTo>
                  <a:lnTo>
                    <a:pt x="1091349" y="16573"/>
                  </a:lnTo>
                  <a:lnTo>
                    <a:pt x="1082179" y="15303"/>
                  </a:lnTo>
                  <a:lnTo>
                    <a:pt x="1064285" y="15303"/>
                  </a:lnTo>
                  <a:lnTo>
                    <a:pt x="1055814" y="16573"/>
                  </a:lnTo>
                  <a:lnTo>
                    <a:pt x="1050607" y="11493"/>
                  </a:lnTo>
                  <a:lnTo>
                    <a:pt x="1023810" y="17843"/>
                  </a:lnTo>
                  <a:lnTo>
                    <a:pt x="1013599" y="16573"/>
                  </a:lnTo>
                  <a:lnTo>
                    <a:pt x="1008227" y="14033"/>
                  </a:lnTo>
                  <a:lnTo>
                    <a:pt x="1008913" y="11493"/>
                  </a:lnTo>
                  <a:lnTo>
                    <a:pt x="1016952" y="8953"/>
                  </a:lnTo>
                  <a:lnTo>
                    <a:pt x="995032" y="12763"/>
                  </a:lnTo>
                  <a:lnTo>
                    <a:pt x="970749" y="15303"/>
                  </a:lnTo>
                  <a:lnTo>
                    <a:pt x="952093" y="17843"/>
                  </a:lnTo>
                  <a:lnTo>
                    <a:pt x="952639" y="16573"/>
                  </a:lnTo>
                  <a:lnTo>
                    <a:pt x="953719" y="14033"/>
                  </a:lnTo>
                  <a:lnTo>
                    <a:pt x="943787" y="15303"/>
                  </a:lnTo>
                  <a:lnTo>
                    <a:pt x="932954" y="16573"/>
                  </a:lnTo>
                  <a:lnTo>
                    <a:pt x="915733" y="16573"/>
                  </a:lnTo>
                  <a:lnTo>
                    <a:pt x="882954" y="12763"/>
                  </a:lnTo>
                  <a:lnTo>
                    <a:pt x="772464" y="12763"/>
                  </a:lnTo>
                  <a:lnTo>
                    <a:pt x="716292" y="10223"/>
                  </a:lnTo>
                  <a:lnTo>
                    <a:pt x="716889" y="12763"/>
                  </a:lnTo>
                  <a:lnTo>
                    <a:pt x="705091" y="11493"/>
                  </a:lnTo>
                  <a:lnTo>
                    <a:pt x="690295" y="10223"/>
                  </a:lnTo>
                  <a:lnTo>
                    <a:pt x="681926" y="12763"/>
                  </a:lnTo>
                  <a:lnTo>
                    <a:pt x="677964" y="10223"/>
                  </a:lnTo>
                  <a:lnTo>
                    <a:pt x="668464" y="8953"/>
                  </a:lnTo>
                  <a:lnTo>
                    <a:pt x="679500" y="7683"/>
                  </a:lnTo>
                  <a:lnTo>
                    <a:pt x="620420" y="7683"/>
                  </a:lnTo>
                  <a:lnTo>
                    <a:pt x="603262" y="10223"/>
                  </a:lnTo>
                  <a:lnTo>
                    <a:pt x="599287" y="7683"/>
                  </a:lnTo>
                  <a:lnTo>
                    <a:pt x="610704" y="6413"/>
                  </a:lnTo>
                  <a:lnTo>
                    <a:pt x="607161" y="5143"/>
                  </a:lnTo>
                  <a:lnTo>
                    <a:pt x="596125" y="7683"/>
                  </a:lnTo>
                  <a:lnTo>
                    <a:pt x="588962" y="5143"/>
                  </a:lnTo>
                  <a:lnTo>
                    <a:pt x="597585" y="3873"/>
                  </a:lnTo>
                  <a:lnTo>
                    <a:pt x="603097" y="2603"/>
                  </a:lnTo>
                  <a:lnTo>
                    <a:pt x="584466" y="3733"/>
                  </a:lnTo>
                  <a:lnTo>
                    <a:pt x="584466" y="34353"/>
                  </a:lnTo>
                  <a:lnTo>
                    <a:pt x="579678" y="35623"/>
                  </a:lnTo>
                  <a:lnTo>
                    <a:pt x="572287" y="35623"/>
                  </a:lnTo>
                  <a:lnTo>
                    <a:pt x="563930" y="33083"/>
                  </a:lnTo>
                  <a:lnTo>
                    <a:pt x="576859" y="33083"/>
                  </a:lnTo>
                  <a:lnTo>
                    <a:pt x="584466" y="34353"/>
                  </a:lnTo>
                  <a:lnTo>
                    <a:pt x="584466" y="3733"/>
                  </a:lnTo>
                  <a:lnTo>
                    <a:pt x="581964" y="3873"/>
                  </a:lnTo>
                  <a:lnTo>
                    <a:pt x="569912" y="7683"/>
                  </a:lnTo>
                  <a:lnTo>
                    <a:pt x="564019" y="11493"/>
                  </a:lnTo>
                  <a:lnTo>
                    <a:pt x="561403" y="16573"/>
                  </a:lnTo>
                  <a:lnTo>
                    <a:pt x="549402" y="15303"/>
                  </a:lnTo>
                  <a:lnTo>
                    <a:pt x="530631" y="15303"/>
                  </a:lnTo>
                  <a:lnTo>
                    <a:pt x="521436" y="17843"/>
                  </a:lnTo>
                  <a:lnTo>
                    <a:pt x="516521" y="16573"/>
                  </a:lnTo>
                  <a:lnTo>
                    <a:pt x="513486" y="15303"/>
                  </a:lnTo>
                  <a:lnTo>
                    <a:pt x="515759" y="14033"/>
                  </a:lnTo>
                  <a:lnTo>
                    <a:pt x="526783" y="12763"/>
                  </a:lnTo>
                  <a:lnTo>
                    <a:pt x="460527" y="12763"/>
                  </a:lnTo>
                  <a:lnTo>
                    <a:pt x="449681" y="15303"/>
                  </a:lnTo>
                  <a:lnTo>
                    <a:pt x="445795" y="14033"/>
                  </a:lnTo>
                  <a:lnTo>
                    <a:pt x="432333" y="15303"/>
                  </a:lnTo>
                  <a:lnTo>
                    <a:pt x="371398" y="15303"/>
                  </a:lnTo>
                  <a:lnTo>
                    <a:pt x="378980" y="16573"/>
                  </a:lnTo>
                  <a:lnTo>
                    <a:pt x="370535" y="19113"/>
                  </a:lnTo>
                  <a:lnTo>
                    <a:pt x="348589" y="19113"/>
                  </a:lnTo>
                  <a:lnTo>
                    <a:pt x="333438" y="20383"/>
                  </a:lnTo>
                  <a:lnTo>
                    <a:pt x="334022" y="19113"/>
                  </a:lnTo>
                  <a:lnTo>
                    <a:pt x="318008" y="20383"/>
                  </a:lnTo>
                  <a:lnTo>
                    <a:pt x="307784" y="20383"/>
                  </a:lnTo>
                  <a:lnTo>
                    <a:pt x="301421" y="21653"/>
                  </a:lnTo>
                  <a:lnTo>
                    <a:pt x="292747" y="24193"/>
                  </a:lnTo>
                  <a:lnTo>
                    <a:pt x="286626" y="25463"/>
                  </a:lnTo>
                  <a:lnTo>
                    <a:pt x="276669" y="26733"/>
                  </a:lnTo>
                  <a:lnTo>
                    <a:pt x="260883" y="29273"/>
                  </a:lnTo>
                  <a:lnTo>
                    <a:pt x="264833" y="31813"/>
                  </a:lnTo>
                  <a:lnTo>
                    <a:pt x="262293" y="34353"/>
                  </a:lnTo>
                  <a:lnTo>
                    <a:pt x="256717" y="36893"/>
                  </a:lnTo>
                  <a:lnTo>
                    <a:pt x="248666" y="39433"/>
                  </a:lnTo>
                  <a:lnTo>
                    <a:pt x="238721" y="40703"/>
                  </a:lnTo>
                  <a:lnTo>
                    <a:pt x="227507" y="43243"/>
                  </a:lnTo>
                  <a:lnTo>
                    <a:pt x="201028" y="52133"/>
                  </a:lnTo>
                  <a:lnTo>
                    <a:pt x="194843" y="55943"/>
                  </a:lnTo>
                  <a:lnTo>
                    <a:pt x="198361" y="55943"/>
                  </a:lnTo>
                  <a:lnTo>
                    <a:pt x="202044" y="54673"/>
                  </a:lnTo>
                  <a:lnTo>
                    <a:pt x="205600" y="53403"/>
                  </a:lnTo>
                  <a:lnTo>
                    <a:pt x="199809" y="57213"/>
                  </a:lnTo>
                  <a:lnTo>
                    <a:pt x="192760" y="59753"/>
                  </a:lnTo>
                  <a:lnTo>
                    <a:pt x="184772" y="61023"/>
                  </a:lnTo>
                  <a:lnTo>
                    <a:pt x="176149" y="63563"/>
                  </a:lnTo>
                  <a:lnTo>
                    <a:pt x="170345" y="64833"/>
                  </a:lnTo>
                  <a:lnTo>
                    <a:pt x="164058" y="66103"/>
                  </a:lnTo>
                  <a:lnTo>
                    <a:pt x="158889" y="67373"/>
                  </a:lnTo>
                  <a:lnTo>
                    <a:pt x="153644" y="69913"/>
                  </a:lnTo>
                  <a:lnTo>
                    <a:pt x="148882" y="71183"/>
                  </a:lnTo>
                  <a:lnTo>
                    <a:pt x="145338" y="73723"/>
                  </a:lnTo>
                  <a:lnTo>
                    <a:pt x="141909" y="74993"/>
                  </a:lnTo>
                  <a:lnTo>
                    <a:pt x="149212" y="68643"/>
                  </a:lnTo>
                  <a:lnTo>
                    <a:pt x="153009" y="66103"/>
                  </a:lnTo>
                  <a:lnTo>
                    <a:pt x="133591" y="76263"/>
                  </a:lnTo>
                  <a:lnTo>
                    <a:pt x="133248" y="77533"/>
                  </a:lnTo>
                  <a:lnTo>
                    <a:pt x="135369" y="80073"/>
                  </a:lnTo>
                  <a:lnTo>
                    <a:pt x="136474" y="81343"/>
                  </a:lnTo>
                  <a:lnTo>
                    <a:pt x="135826" y="82613"/>
                  </a:lnTo>
                  <a:lnTo>
                    <a:pt x="132880" y="87693"/>
                  </a:lnTo>
                  <a:lnTo>
                    <a:pt x="127127" y="92773"/>
                  </a:lnTo>
                  <a:lnTo>
                    <a:pt x="124244" y="91503"/>
                  </a:lnTo>
                  <a:lnTo>
                    <a:pt x="122948" y="88963"/>
                  </a:lnTo>
                  <a:lnTo>
                    <a:pt x="119710" y="88963"/>
                  </a:lnTo>
                  <a:lnTo>
                    <a:pt x="110972" y="95313"/>
                  </a:lnTo>
                  <a:lnTo>
                    <a:pt x="108623" y="96583"/>
                  </a:lnTo>
                  <a:lnTo>
                    <a:pt x="104406" y="100393"/>
                  </a:lnTo>
                  <a:lnTo>
                    <a:pt x="91033" y="116903"/>
                  </a:lnTo>
                  <a:lnTo>
                    <a:pt x="85585" y="123253"/>
                  </a:lnTo>
                  <a:lnTo>
                    <a:pt x="82765" y="127063"/>
                  </a:lnTo>
                  <a:lnTo>
                    <a:pt x="80213" y="130873"/>
                  </a:lnTo>
                  <a:lnTo>
                    <a:pt x="77736" y="134683"/>
                  </a:lnTo>
                  <a:lnTo>
                    <a:pt x="75184" y="137223"/>
                  </a:lnTo>
                  <a:lnTo>
                    <a:pt x="72567" y="141033"/>
                  </a:lnTo>
                  <a:lnTo>
                    <a:pt x="67221" y="148653"/>
                  </a:lnTo>
                  <a:lnTo>
                    <a:pt x="64452" y="151218"/>
                  </a:lnTo>
                  <a:lnTo>
                    <a:pt x="61722" y="155003"/>
                  </a:lnTo>
                  <a:lnTo>
                    <a:pt x="59270" y="157543"/>
                  </a:lnTo>
                  <a:lnTo>
                    <a:pt x="56756" y="161353"/>
                  </a:lnTo>
                  <a:lnTo>
                    <a:pt x="54178" y="163893"/>
                  </a:lnTo>
                  <a:lnTo>
                    <a:pt x="58064" y="160083"/>
                  </a:lnTo>
                  <a:lnTo>
                    <a:pt x="60820" y="160083"/>
                  </a:lnTo>
                  <a:lnTo>
                    <a:pt x="61353" y="161353"/>
                  </a:lnTo>
                  <a:lnTo>
                    <a:pt x="58623" y="167703"/>
                  </a:lnTo>
                  <a:lnTo>
                    <a:pt x="55816" y="172783"/>
                  </a:lnTo>
                  <a:lnTo>
                    <a:pt x="51930" y="177863"/>
                  </a:lnTo>
                  <a:lnTo>
                    <a:pt x="47586" y="182943"/>
                  </a:lnTo>
                  <a:lnTo>
                    <a:pt x="43688" y="188023"/>
                  </a:lnTo>
                  <a:lnTo>
                    <a:pt x="39624" y="194373"/>
                  </a:lnTo>
                  <a:lnTo>
                    <a:pt x="35623" y="200723"/>
                  </a:lnTo>
                  <a:lnTo>
                    <a:pt x="29933" y="209613"/>
                  </a:lnTo>
                  <a:lnTo>
                    <a:pt x="25717" y="218503"/>
                  </a:lnTo>
                  <a:lnTo>
                    <a:pt x="23025" y="227393"/>
                  </a:lnTo>
                  <a:lnTo>
                    <a:pt x="21945" y="235013"/>
                  </a:lnTo>
                  <a:lnTo>
                    <a:pt x="20332" y="237553"/>
                  </a:lnTo>
                  <a:lnTo>
                    <a:pt x="18770" y="237553"/>
                  </a:lnTo>
                  <a:lnTo>
                    <a:pt x="17157" y="243903"/>
                  </a:lnTo>
                  <a:lnTo>
                    <a:pt x="15481" y="252793"/>
                  </a:lnTo>
                  <a:lnTo>
                    <a:pt x="13754" y="261683"/>
                  </a:lnTo>
                  <a:lnTo>
                    <a:pt x="11938" y="270573"/>
                  </a:lnTo>
                  <a:lnTo>
                    <a:pt x="10934" y="279463"/>
                  </a:lnTo>
                  <a:lnTo>
                    <a:pt x="10579" y="285813"/>
                  </a:lnTo>
                  <a:lnTo>
                    <a:pt x="10617" y="293433"/>
                  </a:lnTo>
                  <a:lnTo>
                    <a:pt x="11188" y="298513"/>
                  </a:lnTo>
                  <a:lnTo>
                    <a:pt x="9055" y="299783"/>
                  </a:lnTo>
                  <a:lnTo>
                    <a:pt x="3263" y="335343"/>
                  </a:lnTo>
                  <a:lnTo>
                    <a:pt x="3594" y="344233"/>
                  </a:lnTo>
                  <a:lnTo>
                    <a:pt x="5676" y="367093"/>
                  </a:lnTo>
                  <a:lnTo>
                    <a:pt x="6223" y="381063"/>
                  </a:lnTo>
                  <a:lnTo>
                    <a:pt x="5118" y="389953"/>
                  </a:lnTo>
                  <a:lnTo>
                    <a:pt x="1511" y="393763"/>
                  </a:lnTo>
                  <a:lnTo>
                    <a:pt x="2235" y="439483"/>
                  </a:lnTo>
                  <a:lnTo>
                    <a:pt x="838" y="439483"/>
                  </a:lnTo>
                  <a:lnTo>
                    <a:pt x="889" y="458533"/>
                  </a:lnTo>
                  <a:lnTo>
                    <a:pt x="2108" y="471233"/>
                  </a:lnTo>
                  <a:lnTo>
                    <a:pt x="4114" y="481393"/>
                  </a:lnTo>
                  <a:lnTo>
                    <a:pt x="6515" y="490283"/>
                  </a:lnTo>
                  <a:lnTo>
                    <a:pt x="5575" y="496633"/>
                  </a:lnTo>
                  <a:lnTo>
                    <a:pt x="4305" y="491553"/>
                  </a:lnTo>
                  <a:lnTo>
                    <a:pt x="3581" y="491553"/>
                  </a:lnTo>
                  <a:lnTo>
                    <a:pt x="2184" y="516953"/>
                  </a:lnTo>
                  <a:lnTo>
                    <a:pt x="2311" y="536003"/>
                  </a:lnTo>
                  <a:lnTo>
                    <a:pt x="4229" y="552513"/>
                  </a:lnTo>
                  <a:lnTo>
                    <a:pt x="8229" y="575373"/>
                  </a:lnTo>
                  <a:lnTo>
                    <a:pt x="3784" y="579183"/>
                  </a:lnTo>
                  <a:lnTo>
                    <a:pt x="3873" y="594423"/>
                  </a:lnTo>
                  <a:lnTo>
                    <a:pt x="1917" y="619823"/>
                  </a:lnTo>
                  <a:lnTo>
                    <a:pt x="444" y="651573"/>
                  </a:lnTo>
                  <a:lnTo>
                    <a:pt x="1993" y="684593"/>
                  </a:lnTo>
                  <a:lnTo>
                    <a:pt x="1485" y="684593"/>
                  </a:lnTo>
                  <a:lnTo>
                    <a:pt x="622" y="683323"/>
                  </a:lnTo>
                  <a:lnTo>
                    <a:pt x="0" y="680783"/>
                  </a:lnTo>
                  <a:lnTo>
                    <a:pt x="317" y="683323"/>
                  </a:lnTo>
                  <a:lnTo>
                    <a:pt x="558" y="685863"/>
                  </a:lnTo>
                  <a:lnTo>
                    <a:pt x="723" y="689673"/>
                  </a:lnTo>
                  <a:lnTo>
                    <a:pt x="1536" y="699833"/>
                  </a:lnTo>
                  <a:lnTo>
                    <a:pt x="1955" y="706183"/>
                  </a:lnTo>
                  <a:lnTo>
                    <a:pt x="2159" y="713803"/>
                  </a:lnTo>
                  <a:lnTo>
                    <a:pt x="2209" y="717613"/>
                  </a:lnTo>
                  <a:lnTo>
                    <a:pt x="2425" y="727773"/>
                  </a:lnTo>
                  <a:lnTo>
                    <a:pt x="3594" y="734123"/>
                  </a:lnTo>
                  <a:lnTo>
                    <a:pt x="4140" y="741743"/>
                  </a:lnTo>
                  <a:lnTo>
                    <a:pt x="5029" y="748093"/>
                  </a:lnTo>
                  <a:lnTo>
                    <a:pt x="4991" y="755713"/>
                  </a:lnTo>
                  <a:lnTo>
                    <a:pt x="6731" y="762063"/>
                  </a:lnTo>
                  <a:lnTo>
                    <a:pt x="9563" y="774763"/>
                  </a:lnTo>
                  <a:lnTo>
                    <a:pt x="11087" y="779843"/>
                  </a:lnTo>
                  <a:lnTo>
                    <a:pt x="13449" y="788733"/>
                  </a:lnTo>
                  <a:lnTo>
                    <a:pt x="15646" y="793813"/>
                  </a:lnTo>
                  <a:lnTo>
                    <a:pt x="21297" y="805243"/>
                  </a:lnTo>
                  <a:lnTo>
                    <a:pt x="26174" y="811593"/>
                  </a:lnTo>
                  <a:lnTo>
                    <a:pt x="31673" y="815403"/>
                  </a:lnTo>
                  <a:lnTo>
                    <a:pt x="36398" y="821753"/>
                  </a:lnTo>
                  <a:lnTo>
                    <a:pt x="41249" y="829373"/>
                  </a:lnTo>
                  <a:lnTo>
                    <a:pt x="50965" y="843343"/>
                  </a:lnTo>
                  <a:lnTo>
                    <a:pt x="44208" y="826833"/>
                  </a:lnTo>
                  <a:lnTo>
                    <a:pt x="47650" y="828103"/>
                  </a:lnTo>
                  <a:lnTo>
                    <a:pt x="53581" y="833183"/>
                  </a:lnTo>
                  <a:lnTo>
                    <a:pt x="54305" y="829373"/>
                  </a:lnTo>
                  <a:lnTo>
                    <a:pt x="56553" y="833183"/>
                  </a:lnTo>
                  <a:lnTo>
                    <a:pt x="58369" y="836993"/>
                  </a:lnTo>
                  <a:lnTo>
                    <a:pt x="60452" y="840803"/>
                  </a:lnTo>
                  <a:lnTo>
                    <a:pt x="62598" y="844613"/>
                  </a:lnTo>
                  <a:lnTo>
                    <a:pt x="64401" y="848423"/>
                  </a:lnTo>
                  <a:lnTo>
                    <a:pt x="67716" y="857313"/>
                  </a:lnTo>
                  <a:lnTo>
                    <a:pt x="67170" y="859853"/>
                  </a:lnTo>
                  <a:lnTo>
                    <a:pt x="60985" y="850963"/>
                  </a:lnTo>
                  <a:lnTo>
                    <a:pt x="59855" y="848423"/>
                  </a:lnTo>
                  <a:lnTo>
                    <a:pt x="57696" y="849693"/>
                  </a:lnTo>
                  <a:lnTo>
                    <a:pt x="59182" y="854773"/>
                  </a:lnTo>
                  <a:lnTo>
                    <a:pt x="63220" y="861123"/>
                  </a:lnTo>
                  <a:lnTo>
                    <a:pt x="68681" y="870013"/>
                  </a:lnTo>
                  <a:lnTo>
                    <a:pt x="81064" y="886523"/>
                  </a:lnTo>
                  <a:lnTo>
                    <a:pt x="84632" y="891603"/>
                  </a:lnTo>
                  <a:lnTo>
                    <a:pt x="84797" y="895413"/>
                  </a:lnTo>
                  <a:lnTo>
                    <a:pt x="108026" y="918273"/>
                  </a:lnTo>
                  <a:lnTo>
                    <a:pt x="160299" y="958913"/>
                  </a:lnTo>
                  <a:lnTo>
                    <a:pt x="219240" y="990663"/>
                  </a:lnTo>
                  <a:lnTo>
                    <a:pt x="282892" y="1010983"/>
                  </a:lnTo>
                  <a:lnTo>
                    <a:pt x="315683" y="1016063"/>
                  </a:lnTo>
                  <a:lnTo>
                    <a:pt x="306666" y="1009713"/>
                  </a:lnTo>
                  <a:lnTo>
                    <a:pt x="329184" y="1012253"/>
                  </a:lnTo>
                  <a:lnTo>
                    <a:pt x="331698" y="1013523"/>
                  </a:lnTo>
                  <a:lnTo>
                    <a:pt x="336753" y="1013523"/>
                  </a:lnTo>
                  <a:lnTo>
                    <a:pt x="341363" y="1014793"/>
                  </a:lnTo>
                  <a:lnTo>
                    <a:pt x="342176" y="1016063"/>
                  </a:lnTo>
                  <a:lnTo>
                    <a:pt x="337426" y="1017333"/>
                  </a:lnTo>
                  <a:lnTo>
                    <a:pt x="325285" y="1017333"/>
                  </a:lnTo>
                  <a:lnTo>
                    <a:pt x="335813" y="1018603"/>
                  </a:lnTo>
                  <a:lnTo>
                    <a:pt x="348068" y="1017333"/>
                  </a:lnTo>
                  <a:lnTo>
                    <a:pt x="358292" y="1016063"/>
                  </a:lnTo>
                  <a:lnTo>
                    <a:pt x="362750" y="1014793"/>
                  </a:lnTo>
                  <a:lnTo>
                    <a:pt x="373989" y="1016063"/>
                  </a:lnTo>
                  <a:lnTo>
                    <a:pt x="377888" y="1017333"/>
                  </a:lnTo>
                  <a:lnTo>
                    <a:pt x="376491" y="1018603"/>
                  </a:lnTo>
                  <a:lnTo>
                    <a:pt x="371817" y="1018603"/>
                  </a:lnTo>
                  <a:lnTo>
                    <a:pt x="365760" y="1019873"/>
                  </a:lnTo>
                  <a:lnTo>
                    <a:pt x="360121" y="1021143"/>
                  </a:lnTo>
                  <a:lnTo>
                    <a:pt x="372668" y="1021143"/>
                  </a:lnTo>
                  <a:lnTo>
                    <a:pt x="381254" y="1018603"/>
                  </a:lnTo>
                  <a:lnTo>
                    <a:pt x="388531" y="1017333"/>
                  </a:lnTo>
                  <a:lnTo>
                    <a:pt x="397941" y="1016063"/>
                  </a:lnTo>
                  <a:lnTo>
                    <a:pt x="412889" y="1016063"/>
                  </a:lnTo>
                  <a:lnTo>
                    <a:pt x="420979" y="1017333"/>
                  </a:lnTo>
                  <a:lnTo>
                    <a:pt x="423722" y="1018603"/>
                  </a:lnTo>
                  <a:lnTo>
                    <a:pt x="424662" y="1019873"/>
                  </a:lnTo>
                  <a:lnTo>
                    <a:pt x="427278" y="1019873"/>
                  </a:lnTo>
                  <a:lnTo>
                    <a:pt x="429399" y="1021143"/>
                  </a:lnTo>
                  <a:lnTo>
                    <a:pt x="436918" y="1019873"/>
                  </a:lnTo>
                  <a:lnTo>
                    <a:pt x="473887" y="1021143"/>
                  </a:lnTo>
                  <a:lnTo>
                    <a:pt x="466496" y="1018603"/>
                  </a:lnTo>
                  <a:lnTo>
                    <a:pt x="459105" y="1016063"/>
                  </a:lnTo>
                  <a:lnTo>
                    <a:pt x="471182" y="1014793"/>
                  </a:lnTo>
                  <a:lnTo>
                    <a:pt x="480504" y="1014793"/>
                  </a:lnTo>
                  <a:lnTo>
                    <a:pt x="483539" y="1013523"/>
                  </a:lnTo>
                  <a:lnTo>
                    <a:pt x="476808" y="1010983"/>
                  </a:lnTo>
                  <a:lnTo>
                    <a:pt x="509155" y="1014793"/>
                  </a:lnTo>
                  <a:lnTo>
                    <a:pt x="557060" y="1016063"/>
                  </a:lnTo>
                  <a:lnTo>
                    <a:pt x="630059" y="1016063"/>
                  </a:lnTo>
                  <a:lnTo>
                    <a:pt x="664972" y="1013523"/>
                  </a:lnTo>
                  <a:lnTo>
                    <a:pt x="703707" y="1013523"/>
                  </a:lnTo>
                  <a:lnTo>
                    <a:pt x="699401" y="1012253"/>
                  </a:lnTo>
                  <a:lnTo>
                    <a:pt x="698969" y="1010983"/>
                  </a:lnTo>
                  <a:lnTo>
                    <a:pt x="698550" y="1009713"/>
                  </a:lnTo>
                  <a:lnTo>
                    <a:pt x="703529" y="1008443"/>
                  </a:lnTo>
                  <a:lnTo>
                    <a:pt x="716749" y="1008443"/>
                  </a:lnTo>
                  <a:lnTo>
                    <a:pt x="720255" y="1013523"/>
                  </a:lnTo>
                  <a:lnTo>
                    <a:pt x="738047" y="1014793"/>
                  </a:lnTo>
                  <a:lnTo>
                    <a:pt x="761161" y="1016063"/>
                  </a:lnTo>
                  <a:lnTo>
                    <a:pt x="780630" y="1019873"/>
                  </a:lnTo>
                  <a:lnTo>
                    <a:pt x="783577" y="1017333"/>
                  </a:lnTo>
                  <a:lnTo>
                    <a:pt x="805040" y="1017333"/>
                  </a:lnTo>
                  <a:lnTo>
                    <a:pt x="824649" y="1016063"/>
                  </a:lnTo>
                  <a:lnTo>
                    <a:pt x="821994" y="1012253"/>
                  </a:lnTo>
                  <a:lnTo>
                    <a:pt x="830948" y="1012253"/>
                  </a:lnTo>
                  <a:lnTo>
                    <a:pt x="832104" y="1014793"/>
                  </a:lnTo>
                  <a:lnTo>
                    <a:pt x="832345" y="1016063"/>
                  </a:lnTo>
                  <a:lnTo>
                    <a:pt x="838542" y="1018603"/>
                  </a:lnTo>
                  <a:lnTo>
                    <a:pt x="876300" y="1017333"/>
                  </a:lnTo>
                  <a:lnTo>
                    <a:pt x="916952" y="1017333"/>
                  </a:lnTo>
                  <a:lnTo>
                    <a:pt x="959726" y="1019873"/>
                  </a:lnTo>
                  <a:lnTo>
                    <a:pt x="1003858" y="1019873"/>
                  </a:lnTo>
                  <a:lnTo>
                    <a:pt x="1004785" y="1018603"/>
                  </a:lnTo>
                  <a:lnTo>
                    <a:pt x="999820" y="1017333"/>
                  </a:lnTo>
                  <a:lnTo>
                    <a:pt x="994841" y="1016063"/>
                  </a:lnTo>
                  <a:lnTo>
                    <a:pt x="1007579" y="1013523"/>
                  </a:lnTo>
                  <a:lnTo>
                    <a:pt x="1038948" y="1021143"/>
                  </a:lnTo>
                  <a:lnTo>
                    <a:pt x="1045921" y="1019873"/>
                  </a:lnTo>
                  <a:lnTo>
                    <a:pt x="1051433" y="1017333"/>
                  </a:lnTo>
                  <a:lnTo>
                    <a:pt x="1058760" y="1016063"/>
                  </a:lnTo>
                  <a:lnTo>
                    <a:pt x="1071181" y="1017333"/>
                  </a:lnTo>
                  <a:lnTo>
                    <a:pt x="1067409" y="1016063"/>
                  </a:lnTo>
                  <a:lnTo>
                    <a:pt x="1063637" y="1014793"/>
                  </a:lnTo>
                  <a:lnTo>
                    <a:pt x="1071511" y="1014793"/>
                  </a:lnTo>
                  <a:lnTo>
                    <a:pt x="1121676" y="1016063"/>
                  </a:lnTo>
                  <a:lnTo>
                    <a:pt x="1325600" y="1016063"/>
                  </a:lnTo>
                  <a:lnTo>
                    <a:pt x="1376667" y="1017333"/>
                  </a:lnTo>
                  <a:lnTo>
                    <a:pt x="1427492" y="1021143"/>
                  </a:lnTo>
                  <a:lnTo>
                    <a:pt x="1420101" y="1019873"/>
                  </a:lnTo>
                  <a:lnTo>
                    <a:pt x="1420355" y="1018603"/>
                  </a:lnTo>
                  <a:lnTo>
                    <a:pt x="1434388" y="1018603"/>
                  </a:lnTo>
                  <a:lnTo>
                    <a:pt x="1426438" y="1017333"/>
                  </a:lnTo>
                  <a:lnTo>
                    <a:pt x="1434566" y="1014793"/>
                  </a:lnTo>
                  <a:lnTo>
                    <a:pt x="1433004" y="1013523"/>
                  </a:lnTo>
                  <a:lnTo>
                    <a:pt x="1482483" y="1018603"/>
                  </a:lnTo>
                  <a:lnTo>
                    <a:pt x="1494663" y="1016063"/>
                  </a:lnTo>
                  <a:lnTo>
                    <a:pt x="1513039" y="1016063"/>
                  </a:lnTo>
                  <a:lnTo>
                    <a:pt x="1530692" y="1014793"/>
                  </a:lnTo>
                  <a:lnTo>
                    <a:pt x="1540687" y="1013523"/>
                  </a:lnTo>
                  <a:lnTo>
                    <a:pt x="1525028" y="1013523"/>
                  </a:lnTo>
                  <a:lnTo>
                    <a:pt x="1526463" y="1012253"/>
                  </a:lnTo>
                  <a:lnTo>
                    <a:pt x="1529321" y="1009713"/>
                  </a:lnTo>
                  <a:lnTo>
                    <a:pt x="1527187" y="1008443"/>
                  </a:lnTo>
                  <a:lnTo>
                    <a:pt x="1518653" y="1003363"/>
                  </a:lnTo>
                  <a:lnTo>
                    <a:pt x="1504645" y="998283"/>
                  </a:lnTo>
                  <a:lnTo>
                    <a:pt x="1503210" y="997013"/>
                  </a:lnTo>
                  <a:lnTo>
                    <a:pt x="1500352" y="994473"/>
                  </a:lnTo>
                  <a:lnTo>
                    <a:pt x="1498917" y="993203"/>
                  </a:lnTo>
                  <a:lnTo>
                    <a:pt x="1478864" y="994473"/>
                  </a:lnTo>
                  <a:lnTo>
                    <a:pt x="1466748" y="993203"/>
                  </a:lnTo>
                  <a:lnTo>
                    <a:pt x="1454632" y="991933"/>
                  </a:lnTo>
                  <a:lnTo>
                    <a:pt x="1427581" y="989393"/>
                  </a:lnTo>
                  <a:lnTo>
                    <a:pt x="1399108" y="991933"/>
                  </a:lnTo>
                  <a:lnTo>
                    <a:pt x="1396606" y="991933"/>
                  </a:lnTo>
                  <a:lnTo>
                    <a:pt x="1398981" y="990663"/>
                  </a:lnTo>
                  <a:lnTo>
                    <a:pt x="1402105" y="989393"/>
                  </a:lnTo>
                  <a:lnTo>
                    <a:pt x="1401800" y="988123"/>
                  </a:lnTo>
                  <a:lnTo>
                    <a:pt x="1394028" y="990663"/>
                  </a:lnTo>
                  <a:lnTo>
                    <a:pt x="1384744" y="990663"/>
                  </a:lnTo>
                  <a:lnTo>
                    <a:pt x="1373200" y="991933"/>
                  </a:lnTo>
                  <a:lnTo>
                    <a:pt x="1358658" y="990663"/>
                  </a:lnTo>
                  <a:lnTo>
                    <a:pt x="1361122" y="989393"/>
                  </a:lnTo>
                  <a:lnTo>
                    <a:pt x="1320698" y="989393"/>
                  </a:lnTo>
                  <a:lnTo>
                    <a:pt x="1211795" y="985799"/>
                  </a:lnTo>
                  <a:lnTo>
                    <a:pt x="1211795" y="990663"/>
                  </a:lnTo>
                  <a:lnTo>
                    <a:pt x="1211732" y="993203"/>
                  </a:lnTo>
                  <a:lnTo>
                    <a:pt x="1203515" y="991933"/>
                  </a:lnTo>
                  <a:lnTo>
                    <a:pt x="1195285" y="990663"/>
                  </a:lnTo>
                  <a:lnTo>
                    <a:pt x="1187056" y="989393"/>
                  </a:lnTo>
                  <a:lnTo>
                    <a:pt x="1198194" y="989393"/>
                  </a:lnTo>
                  <a:lnTo>
                    <a:pt x="1211795" y="990663"/>
                  </a:lnTo>
                  <a:lnTo>
                    <a:pt x="1211795" y="985799"/>
                  </a:lnTo>
                  <a:lnTo>
                    <a:pt x="1205420" y="985583"/>
                  </a:lnTo>
                  <a:lnTo>
                    <a:pt x="1210487" y="989393"/>
                  </a:lnTo>
                  <a:lnTo>
                    <a:pt x="1195768" y="988123"/>
                  </a:lnTo>
                  <a:lnTo>
                    <a:pt x="1192657" y="986853"/>
                  </a:lnTo>
                  <a:lnTo>
                    <a:pt x="1185760" y="986853"/>
                  </a:lnTo>
                  <a:lnTo>
                    <a:pt x="1184859" y="989393"/>
                  </a:lnTo>
                  <a:lnTo>
                    <a:pt x="1150835" y="989393"/>
                  </a:lnTo>
                  <a:lnTo>
                    <a:pt x="1115783" y="988123"/>
                  </a:lnTo>
                  <a:lnTo>
                    <a:pt x="1094663" y="984313"/>
                  </a:lnTo>
                  <a:lnTo>
                    <a:pt x="1085799" y="984313"/>
                  </a:lnTo>
                  <a:lnTo>
                    <a:pt x="1087539" y="988123"/>
                  </a:lnTo>
                  <a:lnTo>
                    <a:pt x="1078661" y="988123"/>
                  </a:lnTo>
                  <a:lnTo>
                    <a:pt x="1072654" y="985583"/>
                  </a:lnTo>
                  <a:lnTo>
                    <a:pt x="1066927" y="989393"/>
                  </a:lnTo>
                  <a:lnTo>
                    <a:pt x="1052080" y="988123"/>
                  </a:lnTo>
                  <a:lnTo>
                    <a:pt x="1044587" y="985583"/>
                  </a:lnTo>
                  <a:lnTo>
                    <a:pt x="1044028" y="983043"/>
                  </a:lnTo>
                  <a:lnTo>
                    <a:pt x="1047635" y="984313"/>
                  </a:lnTo>
                  <a:lnTo>
                    <a:pt x="1054277" y="983043"/>
                  </a:lnTo>
                  <a:lnTo>
                    <a:pt x="1058138" y="983043"/>
                  </a:lnTo>
                  <a:lnTo>
                    <a:pt x="1041425" y="981773"/>
                  </a:lnTo>
                  <a:lnTo>
                    <a:pt x="1022934" y="981773"/>
                  </a:lnTo>
                  <a:lnTo>
                    <a:pt x="1006805" y="983043"/>
                  </a:lnTo>
                  <a:lnTo>
                    <a:pt x="997204" y="983043"/>
                  </a:lnTo>
                  <a:lnTo>
                    <a:pt x="1018971" y="984313"/>
                  </a:lnTo>
                  <a:lnTo>
                    <a:pt x="970508" y="985583"/>
                  </a:lnTo>
                  <a:lnTo>
                    <a:pt x="869213" y="985583"/>
                  </a:lnTo>
                  <a:lnTo>
                    <a:pt x="821905" y="988123"/>
                  </a:lnTo>
                  <a:lnTo>
                    <a:pt x="826439" y="990663"/>
                  </a:lnTo>
                  <a:lnTo>
                    <a:pt x="784809" y="990663"/>
                  </a:lnTo>
                  <a:lnTo>
                    <a:pt x="768070" y="989393"/>
                  </a:lnTo>
                  <a:lnTo>
                    <a:pt x="741641" y="989393"/>
                  </a:lnTo>
                  <a:lnTo>
                    <a:pt x="733539" y="990663"/>
                  </a:lnTo>
                  <a:lnTo>
                    <a:pt x="724458" y="991933"/>
                  </a:lnTo>
                  <a:lnTo>
                    <a:pt x="704519" y="991933"/>
                  </a:lnTo>
                  <a:lnTo>
                    <a:pt x="706399" y="990663"/>
                  </a:lnTo>
                  <a:lnTo>
                    <a:pt x="699439" y="988123"/>
                  </a:lnTo>
                  <a:lnTo>
                    <a:pt x="693229" y="986853"/>
                  </a:lnTo>
                  <a:lnTo>
                    <a:pt x="697318" y="985583"/>
                  </a:lnTo>
                  <a:lnTo>
                    <a:pt x="672122" y="986853"/>
                  </a:lnTo>
                  <a:lnTo>
                    <a:pt x="662457" y="989393"/>
                  </a:lnTo>
                  <a:lnTo>
                    <a:pt x="655929" y="990663"/>
                  </a:lnTo>
                  <a:lnTo>
                    <a:pt x="640168" y="994473"/>
                  </a:lnTo>
                  <a:lnTo>
                    <a:pt x="632637" y="991933"/>
                  </a:lnTo>
                  <a:lnTo>
                    <a:pt x="625665" y="993203"/>
                  </a:lnTo>
                  <a:lnTo>
                    <a:pt x="619302" y="994473"/>
                  </a:lnTo>
                  <a:lnTo>
                    <a:pt x="610336" y="995743"/>
                  </a:lnTo>
                  <a:lnTo>
                    <a:pt x="595553" y="997013"/>
                  </a:lnTo>
                  <a:lnTo>
                    <a:pt x="602081" y="994473"/>
                  </a:lnTo>
                  <a:lnTo>
                    <a:pt x="598144" y="993203"/>
                  </a:lnTo>
                  <a:lnTo>
                    <a:pt x="594677" y="990663"/>
                  </a:lnTo>
                  <a:lnTo>
                    <a:pt x="602576" y="989393"/>
                  </a:lnTo>
                  <a:lnTo>
                    <a:pt x="567880" y="986853"/>
                  </a:lnTo>
                  <a:lnTo>
                    <a:pt x="540918" y="988123"/>
                  </a:lnTo>
                  <a:lnTo>
                    <a:pt x="519277" y="989393"/>
                  </a:lnTo>
                  <a:lnTo>
                    <a:pt x="500557" y="985583"/>
                  </a:lnTo>
                  <a:lnTo>
                    <a:pt x="497281" y="990663"/>
                  </a:lnTo>
                  <a:lnTo>
                    <a:pt x="512546" y="991933"/>
                  </a:lnTo>
                  <a:lnTo>
                    <a:pt x="532472" y="991933"/>
                  </a:lnTo>
                  <a:lnTo>
                    <a:pt x="533882" y="994473"/>
                  </a:lnTo>
                  <a:lnTo>
                    <a:pt x="524713" y="995743"/>
                  </a:lnTo>
                  <a:lnTo>
                    <a:pt x="510336" y="997013"/>
                  </a:lnTo>
                  <a:lnTo>
                    <a:pt x="496100" y="997013"/>
                  </a:lnTo>
                  <a:lnTo>
                    <a:pt x="483920" y="995743"/>
                  </a:lnTo>
                  <a:lnTo>
                    <a:pt x="470293" y="991933"/>
                  </a:lnTo>
                  <a:lnTo>
                    <a:pt x="464159" y="990663"/>
                  </a:lnTo>
                  <a:lnTo>
                    <a:pt x="451891" y="988123"/>
                  </a:lnTo>
                  <a:lnTo>
                    <a:pt x="437921" y="987463"/>
                  </a:lnTo>
                  <a:lnTo>
                    <a:pt x="437921" y="1016063"/>
                  </a:lnTo>
                  <a:lnTo>
                    <a:pt x="430618" y="1018603"/>
                  </a:lnTo>
                  <a:lnTo>
                    <a:pt x="424815" y="1017333"/>
                  </a:lnTo>
                  <a:lnTo>
                    <a:pt x="437921" y="1016063"/>
                  </a:lnTo>
                  <a:lnTo>
                    <a:pt x="437921" y="987463"/>
                  </a:lnTo>
                  <a:lnTo>
                    <a:pt x="425411" y="986853"/>
                  </a:lnTo>
                  <a:lnTo>
                    <a:pt x="434086" y="986853"/>
                  </a:lnTo>
                  <a:lnTo>
                    <a:pt x="422287" y="985583"/>
                  </a:lnTo>
                  <a:lnTo>
                    <a:pt x="410286" y="986853"/>
                  </a:lnTo>
                  <a:lnTo>
                    <a:pt x="397598" y="986853"/>
                  </a:lnTo>
                  <a:lnTo>
                    <a:pt x="383794" y="985583"/>
                  </a:lnTo>
                  <a:lnTo>
                    <a:pt x="378358" y="988123"/>
                  </a:lnTo>
                  <a:lnTo>
                    <a:pt x="357543" y="988123"/>
                  </a:lnTo>
                  <a:lnTo>
                    <a:pt x="355917" y="991933"/>
                  </a:lnTo>
                  <a:lnTo>
                    <a:pt x="374853" y="991933"/>
                  </a:lnTo>
                  <a:lnTo>
                    <a:pt x="384556" y="990663"/>
                  </a:lnTo>
                  <a:lnTo>
                    <a:pt x="394220" y="990663"/>
                  </a:lnTo>
                  <a:lnTo>
                    <a:pt x="360375" y="995743"/>
                  </a:lnTo>
                  <a:lnTo>
                    <a:pt x="329222" y="995743"/>
                  </a:lnTo>
                  <a:lnTo>
                    <a:pt x="316877" y="991933"/>
                  </a:lnTo>
                  <a:lnTo>
                    <a:pt x="333946" y="991933"/>
                  </a:lnTo>
                  <a:lnTo>
                    <a:pt x="337578" y="990663"/>
                  </a:lnTo>
                  <a:lnTo>
                    <a:pt x="332549" y="989393"/>
                  </a:lnTo>
                  <a:lnTo>
                    <a:pt x="322757" y="989393"/>
                  </a:lnTo>
                  <a:lnTo>
                    <a:pt x="312801" y="988123"/>
                  </a:lnTo>
                  <a:lnTo>
                    <a:pt x="307759" y="986853"/>
                  </a:lnTo>
                  <a:lnTo>
                    <a:pt x="310934" y="985583"/>
                  </a:lnTo>
                  <a:lnTo>
                    <a:pt x="316865" y="984313"/>
                  </a:lnTo>
                  <a:lnTo>
                    <a:pt x="324916" y="985583"/>
                  </a:lnTo>
                  <a:lnTo>
                    <a:pt x="334492" y="986853"/>
                  </a:lnTo>
                  <a:lnTo>
                    <a:pt x="369531" y="986853"/>
                  </a:lnTo>
                  <a:lnTo>
                    <a:pt x="372821" y="985583"/>
                  </a:lnTo>
                  <a:lnTo>
                    <a:pt x="375754" y="985583"/>
                  </a:lnTo>
                  <a:lnTo>
                    <a:pt x="369862" y="984313"/>
                  </a:lnTo>
                  <a:lnTo>
                    <a:pt x="359359" y="984313"/>
                  </a:lnTo>
                  <a:lnTo>
                    <a:pt x="351624" y="985583"/>
                  </a:lnTo>
                  <a:lnTo>
                    <a:pt x="338785" y="985583"/>
                  </a:lnTo>
                  <a:lnTo>
                    <a:pt x="344614" y="981773"/>
                  </a:lnTo>
                  <a:lnTo>
                    <a:pt x="340487" y="984313"/>
                  </a:lnTo>
                  <a:lnTo>
                    <a:pt x="335876" y="985583"/>
                  </a:lnTo>
                  <a:lnTo>
                    <a:pt x="331000" y="984313"/>
                  </a:lnTo>
                  <a:lnTo>
                    <a:pt x="326136" y="984313"/>
                  </a:lnTo>
                  <a:lnTo>
                    <a:pt x="320941" y="983043"/>
                  </a:lnTo>
                  <a:lnTo>
                    <a:pt x="315442" y="983043"/>
                  </a:lnTo>
                  <a:lnTo>
                    <a:pt x="309956" y="981773"/>
                  </a:lnTo>
                  <a:lnTo>
                    <a:pt x="291909" y="977963"/>
                  </a:lnTo>
                  <a:lnTo>
                    <a:pt x="278358" y="977963"/>
                  </a:lnTo>
                  <a:lnTo>
                    <a:pt x="281203" y="974153"/>
                  </a:lnTo>
                  <a:lnTo>
                    <a:pt x="267665" y="974153"/>
                  </a:lnTo>
                  <a:lnTo>
                    <a:pt x="260375" y="971613"/>
                  </a:lnTo>
                  <a:lnTo>
                    <a:pt x="265430" y="971613"/>
                  </a:lnTo>
                  <a:lnTo>
                    <a:pt x="270408" y="970343"/>
                  </a:lnTo>
                  <a:lnTo>
                    <a:pt x="269887" y="970343"/>
                  </a:lnTo>
                  <a:lnTo>
                    <a:pt x="264845" y="969073"/>
                  </a:lnTo>
                  <a:lnTo>
                    <a:pt x="255041" y="965263"/>
                  </a:lnTo>
                  <a:lnTo>
                    <a:pt x="250367" y="962723"/>
                  </a:lnTo>
                  <a:lnTo>
                    <a:pt x="245770" y="961453"/>
                  </a:lnTo>
                  <a:lnTo>
                    <a:pt x="241096" y="958913"/>
                  </a:lnTo>
                  <a:lnTo>
                    <a:pt x="236829" y="956373"/>
                  </a:lnTo>
                  <a:lnTo>
                    <a:pt x="227977" y="951293"/>
                  </a:lnTo>
                  <a:lnTo>
                    <a:pt x="223431" y="950023"/>
                  </a:lnTo>
                  <a:lnTo>
                    <a:pt x="218490" y="948753"/>
                  </a:lnTo>
                  <a:lnTo>
                    <a:pt x="236220" y="956373"/>
                  </a:lnTo>
                  <a:lnTo>
                    <a:pt x="238315" y="960183"/>
                  </a:lnTo>
                  <a:lnTo>
                    <a:pt x="236042" y="961453"/>
                  </a:lnTo>
                  <a:lnTo>
                    <a:pt x="240639" y="965263"/>
                  </a:lnTo>
                  <a:lnTo>
                    <a:pt x="224586" y="960183"/>
                  </a:lnTo>
                  <a:lnTo>
                    <a:pt x="214160" y="955103"/>
                  </a:lnTo>
                  <a:lnTo>
                    <a:pt x="207568" y="950023"/>
                  </a:lnTo>
                  <a:lnTo>
                    <a:pt x="203022" y="946213"/>
                  </a:lnTo>
                  <a:lnTo>
                    <a:pt x="198399" y="941133"/>
                  </a:lnTo>
                  <a:lnTo>
                    <a:pt x="191833" y="934783"/>
                  </a:lnTo>
                  <a:lnTo>
                    <a:pt x="186817" y="930973"/>
                  </a:lnTo>
                  <a:lnTo>
                    <a:pt x="181813" y="927163"/>
                  </a:lnTo>
                  <a:lnTo>
                    <a:pt x="166801" y="917003"/>
                  </a:lnTo>
                  <a:lnTo>
                    <a:pt x="179324" y="927163"/>
                  </a:lnTo>
                  <a:lnTo>
                    <a:pt x="182219" y="930973"/>
                  </a:lnTo>
                  <a:lnTo>
                    <a:pt x="178308" y="929703"/>
                  </a:lnTo>
                  <a:lnTo>
                    <a:pt x="171500" y="924623"/>
                  </a:lnTo>
                  <a:lnTo>
                    <a:pt x="164655" y="918273"/>
                  </a:lnTo>
                  <a:lnTo>
                    <a:pt x="158826" y="913193"/>
                  </a:lnTo>
                  <a:lnTo>
                    <a:pt x="155003" y="908113"/>
                  </a:lnTo>
                  <a:lnTo>
                    <a:pt x="153212" y="906843"/>
                  </a:lnTo>
                  <a:lnTo>
                    <a:pt x="142443" y="899223"/>
                  </a:lnTo>
                  <a:lnTo>
                    <a:pt x="142824" y="901763"/>
                  </a:lnTo>
                  <a:lnTo>
                    <a:pt x="146113" y="906843"/>
                  </a:lnTo>
                  <a:lnTo>
                    <a:pt x="142303" y="906843"/>
                  </a:lnTo>
                  <a:lnTo>
                    <a:pt x="136829" y="899223"/>
                  </a:lnTo>
                  <a:lnTo>
                    <a:pt x="130416" y="895413"/>
                  </a:lnTo>
                  <a:lnTo>
                    <a:pt x="122732" y="890333"/>
                  </a:lnTo>
                  <a:lnTo>
                    <a:pt x="113499" y="883983"/>
                  </a:lnTo>
                  <a:lnTo>
                    <a:pt x="116713" y="881443"/>
                  </a:lnTo>
                  <a:lnTo>
                    <a:pt x="112966" y="877633"/>
                  </a:lnTo>
                  <a:lnTo>
                    <a:pt x="110566" y="873823"/>
                  </a:lnTo>
                  <a:lnTo>
                    <a:pt x="106235" y="868743"/>
                  </a:lnTo>
                  <a:lnTo>
                    <a:pt x="104508" y="867473"/>
                  </a:lnTo>
                  <a:lnTo>
                    <a:pt x="100177" y="863663"/>
                  </a:lnTo>
                  <a:lnTo>
                    <a:pt x="96812" y="863663"/>
                  </a:lnTo>
                  <a:lnTo>
                    <a:pt x="93738" y="862393"/>
                  </a:lnTo>
                  <a:lnTo>
                    <a:pt x="89992" y="862393"/>
                  </a:lnTo>
                  <a:lnTo>
                    <a:pt x="88582" y="859853"/>
                  </a:lnTo>
                  <a:lnTo>
                    <a:pt x="80784" y="845883"/>
                  </a:lnTo>
                  <a:lnTo>
                    <a:pt x="85610" y="848423"/>
                  </a:lnTo>
                  <a:lnTo>
                    <a:pt x="90157" y="852233"/>
                  </a:lnTo>
                  <a:lnTo>
                    <a:pt x="95046" y="856043"/>
                  </a:lnTo>
                  <a:lnTo>
                    <a:pt x="90678" y="850963"/>
                  </a:lnTo>
                  <a:lnTo>
                    <a:pt x="86715" y="845883"/>
                  </a:lnTo>
                  <a:lnTo>
                    <a:pt x="82473" y="840803"/>
                  </a:lnTo>
                  <a:lnTo>
                    <a:pt x="88988" y="840803"/>
                  </a:lnTo>
                  <a:lnTo>
                    <a:pt x="85217" y="836993"/>
                  </a:lnTo>
                  <a:lnTo>
                    <a:pt x="82169" y="834453"/>
                  </a:lnTo>
                  <a:lnTo>
                    <a:pt x="79565" y="830643"/>
                  </a:lnTo>
                  <a:lnTo>
                    <a:pt x="78359" y="829373"/>
                  </a:lnTo>
                  <a:lnTo>
                    <a:pt x="77152" y="828103"/>
                  </a:lnTo>
                  <a:lnTo>
                    <a:pt x="76606" y="826833"/>
                  </a:lnTo>
                  <a:lnTo>
                    <a:pt x="75501" y="824293"/>
                  </a:lnTo>
                  <a:lnTo>
                    <a:pt x="73787" y="821753"/>
                  </a:lnTo>
                  <a:lnTo>
                    <a:pt x="72136" y="817943"/>
                  </a:lnTo>
                  <a:lnTo>
                    <a:pt x="70612" y="815403"/>
                  </a:lnTo>
                  <a:lnTo>
                    <a:pt x="68973" y="811593"/>
                  </a:lnTo>
                  <a:lnTo>
                    <a:pt x="67398" y="807783"/>
                  </a:lnTo>
                  <a:lnTo>
                    <a:pt x="65328" y="803973"/>
                  </a:lnTo>
                  <a:lnTo>
                    <a:pt x="64630" y="801433"/>
                  </a:lnTo>
                  <a:lnTo>
                    <a:pt x="63919" y="798893"/>
                  </a:lnTo>
                  <a:lnTo>
                    <a:pt x="62090" y="801433"/>
                  </a:lnTo>
                  <a:lnTo>
                    <a:pt x="58496" y="798893"/>
                  </a:lnTo>
                  <a:lnTo>
                    <a:pt x="53733" y="792543"/>
                  </a:lnTo>
                  <a:lnTo>
                    <a:pt x="48374" y="782383"/>
                  </a:lnTo>
                  <a:lnTo>
                    <a:pt x="48425" y="777303"/>
                  </a:lnTo>
                  <a:lnTo>
                    <a:pt x="49593" y="777303"/>
                  </a:lnTo>
                  <a:lnTo>
                    <a:pt x="49580" y="774763"/>
                  </a:lnTo>
                  <a:lnTo>
                    <a:pt x="46126" y="763333"/>
                  </a:lnTo>
                  <a:lnTo>
                    <a:pt x="48260" y="765873"/>
                  </a:lnTo>
                  <a:lnTo>
                    <a:pt x="50571" y="768413"/>
                  </a:lnTo>
                  <a:lnTo>
                    <a:pt x="53111" y="773493"/>
                  </a:lnTo>
                  <a:lnTo>
                    <a:pt x="53771" y="774763"/>
                  </a:lnTo>
                  <a:lnTo>
                    <a:pt x="54229" y="777303"/>
                  </a:lnTo>
                  <a:lnTo>
                    <a:pt x="54902" y="779843"/>
                  </a:lnTo>
                  <a:lnTo>
                    <a:pt x="55359" y="782383"/>
                  </a:lnTo>
                  <a:lnTo>
                    <a:pt x="55486" y="784923"/>
                  </a:lnTo>
                  <a:lnTo>
                    <a:pt x="57264" y="786193"/>
                  </a:lnTo>
                  <a:lnTo>
                    <a:pt x="60248" y="790003"/>
                  </a:lnTo>
                  <a:lnTo>
                    <a:pt x="62001" y="790003"/>
                  </a:lnTo>
                  <a:lnTo>
                    <a:pt x="59118" y="779843"/>
                  </a:lnTo>
                  <a:lnTo>
                    <a:pt x="55575" y="768413"/>
                  </a:lnTo>
                  <a:lnTo>
                    <a:pt x="53911" y="763333"/>
                  </a:lnTo>
                  <a:lnTo>
                    <a:pt x="52666" y="759523"/>
                  </a:lnTo>
                  <a:lnTo>
                    <a:pt x="49339" y="749363"/>
                  </a:lnTo>
                  <a:lnTo>
                    <a:pt x="51130" y="756983"/>
                  </a:lnTo>
                  <a:lnTo>
                    <a:pt x="51130" y="759523"/>
                  </a:lnTo>
                  <a:lnTo>
                    <a:pt x="47117" y="750633"/>
                  </a:lnTo>
                  <a:lnTo>
                    <a:pt x="43840" y="741743"/>
                  </a:lnTo>
                  <a:lnTo>
                    <a:pt x="40855" y="732853"/>
                  </a:lnTo>
                  <a:lnTo>
                    <a:pt x="37744" y="723963"/>
                  </a:lnTo>
                  <a:lnTo>
                    <a:pt x="38354" y="717613"/>
                  </a:lnTo>
                  <a:lnTo>
                    <a:pt x="42506" y="726503"/>
                  </a:lnTo>
                  <a:lnTo>
                    <a:pt x="40424" y="718883"/>
                  </a:lnTo>
                  <a:lnTo>
                    <a:pt x="40005" y="717613"/>
                  </a:lnTo>
                  <a:lnTo>
                    <a:pt x="38747" y="713803"/>
                  </a:lnTo>
                  <a:lnTo>
                    <a:pt x="37604" y="702373"/>
                  </a:lnTo>
                  <a:lnTo>
                    <a:pt x="41313" y="704913"/>
                  </a:lnTo>
                  <a:lnTo>
                    <a:pt x="44818" y="704913"/>
                  </a:lnTo>
                  <a:lnTo>
                    <a:pt x="47447" y="720153"/>
                  </a:lnTo>
                  <a:lnTo>
                    <a:pt x="44437" y="702373"/>
                  </a:lnTo>
                  <a:lnTo>
                    <a:pt x="43014" y="693483"/>
                  </a:lnTo>
                  <a:lnTo>
                    <a:pt x="41757" y="684593"/>
                  </a:lnTo>
                  <a:lnTo>
                    <a:pt x="43294" y="682053"/>
                  </a:lnTo>
                  <a:lnTo>
                    <a:pt x="45961" y="665543"/>
                  </a:lnTo>
                  <a:lnTo>
                    <a:pt x="47256" y="670623"/>
                  </a:lnTo>
                  <a:lnTo>
                    <a:pt x="47218" y="665543"/>
                  </a:lnTo>
                  <a:lnTo>
                    <a:pt x="47117" y="652843"/>
                  </a:lnTo>
                  <a:lnTo>
                    <a:pt x="44970" y="633793"/>
                  </a:lnTo>
                  <a:lnTo>
                    <a:pt x="42938" y="612203"/>
                  </a:lnTo>
                  <a:lnTo>
                    <a:pt x="43154" y="590613"/>
                  </a:lnTo>
                  <a:lnTo>
                    <a:pt x="42481" y="589343"/>
                  </a:lnTo>
                  <a:lnTo>
                    <a:pt x="41821" y="586803"/>
                  </a:lnTo>
                  <a:lnTo>
                    <a:pt x="41313" y="580453"/>
                  </a:lnTo>
                  <a:lnTo>
                    <a:pt x="42379" y="561403"/>
                  </a:lnTo>
                  <a:lnTo>
                    <a:pt x="43573" y="542353"/>
                  </a:lnTo>
                  <a:lnTo>
                    <a:pt x="43713" y="522033"/>
                  </a:lnTo>
                  <a:lnTo>
                    <a:pt x="41605" y="500443"/>
                  </a:lnTo>
                  <a:lnTo>
                    <a:pt x="42964" y="496633"/>
                  </a:lnTo>
                  <a:lnTo>
                    <a:pt x="47929" y="482663"/>
                  </a:lnTo>
                  <a:lnTo>
                    <a:pt x="46050" y="476313"/>
                  </a:lnTo>
                  <a:lnTo>
                    <a:pt x="43116" y="481393"/>
                  </a:lnTo>
                  <a:lnTo>
                    <a:pt x="40005" y="482663"/>
                  </a:lnTo>
                  <a:lnTo>
                    <a:pt x="37579" y="466153"/>
                  </a:lnTo>
                  <a:lnTo>
                    <a:pt x="37604" y="452183"/>
                  </a:lnTo>
                  <a:lnTo>
                    <a:pt x="39751" y="449643"/>
                  </a:lnTo>
                  <a:lnTo>
                    <a:pt x="42595" y="449643"/>
                  </a:lnTo>
                  <a:lnTo>
                    <a:pt x="44729" y="445833"/>
                  </a:lnTo>
                  <a:lnTo>
                    <a:pt x="41960" y="433133"/>
                  </a:lnTo>
                  <a:lnTo>
                    <a:pt x="39344" y="417893"/>
                  </a:lnTo>
                  <a:lnTo>
                    <a:pt x="38303" y="400113"/>
                  </a:lnTo>
                  <a:lnTo>
                    <a:pt x="40208" y="381063"/>
                  </a:lnTo>
                  <a:lnTo>
                    <a:pt x="41402" y="389953"/>
                  </a:lnTo>
                  <a:lnTo>
                    <a:pt x="40462" y="396303"/>
                  </a:lnTo>
                  <a:lnTo>
                    <a:pt x="40932" y="403923"/>
                  </a:lnTo>
                  <a:lnTo>
                    <a:pt x="44437" y="384873"/>
                  </a:lnTo>
                  <a:lnTo>
                    <a:pt x="47536" y="401383"/>
                  </a:lnTo>
                  <a:lnTo>
                    <a:pt x="49110" y="411543"/>
                  </a:lnTo>
                  <a:lnTo>
                    <a:pt x="50507" y="415353"/>
                  </a:lnTo>
                  <a:lnTo>
                    <a:pt x="53136" y="407733"/>
                  </a:lnTo>
                  <a:lnTo>
                    <a:pt x="49555" y="402653"/>
                  </a:lnTo>
                  <a:lnTo>
                    <a:pt x="47599" y="393763"/>
                  </a:lnTo>
                  <a:lnTo>
                    <a:pt x="47002" y="384873"/>
                  </a:lnTo>
                  <a:lnTo>
                    <a:pt x="46736" y="381063"/>
                  </a:lnTo>
                  <a:lnTo>
                    <a:pt x="46405" y="367093"/>
                  </a:lnTo>
                  <a:lnTo>
                    <a:pt x="46278" y="359473"/>
                  </a:lnTo>
                  <a:lnTo>
                    <a:pt x="46088" y="353123"/>
                  </a:lnTo>
                  <a:lnTo>
                    <a:pt x="45758" y="345503"/>
                  </a:lnTo>
                  <a:lnTo>
                    <a:pt x="45224" y="340423"/>
                  </a:lnTo>
                  <a:lnTo>
                    <a:pt x="44678" y="332803"/>
                  </a:lnTo>
                  <a:lnTo>
                    <a:pt x="43408" y="327723"/>
                  </a:lnTo>
                  <a:lnTo>
                    <a:pt x="40386" y="327723"/>
                  </a:lnTo>
                  <a:lnTo>
                    <a:pt x="43624" y="315023"/>
                  </a:lnTo>
                  <a:lnTo>
                    <a:pt x="43319" y="318833"/>
                  </a:lnTo>
                  <a:lnTo>
                    <a:pt x="44005" y="318833"/>
                  </a:lnTo>
                  <a:lnTo>
                    <a:pt x="43688" y="322643"/>
                  </a:lnTo>
                  <a:lnTo>
                    <a:pt x="45478" y="317563"/>
                  </a:lnTo>
                  <a:lnTo>
                    <a:pt x="45681" y="315023"/>
                  </a:lnTo>
                  <a:lnTo>
                    <a:pt x="45872" y="312483"/>
                  </a:lnTo>
                  <a:lnTo>
                    <a:pt x="45516" y="309943"/>
                  </a:lnTo>
                  <a:lnTo>
                    <a:pt x="45542" y="306133"/>
                  </a:lnTo>
                  <a:lnTo>
                    <a:pt x="41960" y="294703"/>
                  </a:lnTo>
                  <a:lnTo>
                    <a:pt x="41630" y="290893"/>
                  </a:lnTo>
                  <a:lnTo>
                    <a:pt x="41529" y="287083"/>
                  </a:lnTo>
                  <a:lnTo>
                    <a:pt x="41084" y="280733"/>
                  </a:lnTo>
                  <a:lnTo>
                    <a:pt x="44030" y="273113"/>
                  </a:lnTo>
                  <a:lnTo>
                    <a:pt x="46901" y="266763"/>
                  </a:lnTo>
                  <a:lnTo>
                    <a:pt x="49314" y="261683"/>
                  </a:lnTo>
                  <a:lnTo>
                    <a:pt x="50850" y="260413"/>
                  </a:lnTo>
                  <a:lnTo>
                    <a:pt x="51066" y="263499"/>
                  </a:lnTo>
                  <a:lnTo>
                    <a:pt x="49911" y="271030"/>
                  </a:lnTo>
                  <a:lnTo>
                    <a:pt x="50647" y="267347"/>
                  </a:lnTo>
                  <a:lnTo>
                    <a:pt x="50990" y="264934"/>
                  </a:lnTo>
                  <a:lnTo>
                    <a:pt x="51079" y="263677"/>
                  </a:lnTo>
                  <a:lnTo>
                    <a:pt x="51130" y="264223"/>
                  </a:lnTo>
                  <a:lnTo>
                    <a:pt x="51689" y="260413"/>
                  </a:lnTo>
                  <a:lnTo>
                    <a:pt x="52997" y="251523"/>
                  </a:lnTo>
                  <a:lnTo>
                    <a:pt x="56184" y="240093"/>
                  </a:lnTo>
                  <a:lnTo>
                    <a:pt x="59105" y="233743"/>
                  </a:lnTo>
                  <a:lnTo>
                    <a:pt x="60109" y="235673"/>
                  </a:lnTo>
                  <a:lnTo>
                    <a:pt x="60820" y="233743"/>
                  </a:lnTo>
                  <a:lnTo>
                    <a:pt x="64096" y="224853"/>
                  </a:lnTo>
                  <a:lnTo>
                    <a:pt x="72542" y="208343"/>
                  </a:lnTo>
                  <a:lnTo>
                    <a:pt x="72326" y="210426"/>
                  </a:lnTo>
                  <a:lnTo>
                    <a:pt x="72440" y="211683"/>
                  </a:lnTo>
                  <a:lnTo>
                    <a:pt x="73634" y="209600"/>
                  </a:lnTo>
                  <a:lnTo>
                    <a:pt x="72821" y="207810"/>
                  </a:lnTo>
                  <a:lnTo>
                    <a:pt x="73164" y="205803"/>
                  </a:lnTo>
                  <a:lnTo>
                    <a:pt x="74079" y="200723"/>
                  </a:lnTo>
                  <a:lnTo>
                    <a:pt x="75311" y="196913"/>
                  </a:lnTo>
                  <a:lnTo>
                    <a:pt x="76860" y="191833"/>
                  </a:lnTo>
                  <a:lnTo>
                    <a:pt x="78562" y="188023"/>
                  </a:lnTo>
                  <a:lnTo>
                    <a:pt x="79730" y="185483"/>
                  </a:lnTo>
                  <a:lnTo>
                    <a:pt x="82473" y="182943"/>
                  </a:lnTo>
                  <a:lnTo>
                    <a:pt x="81876" y="184213"/>
                  </a:lnTo>
                  <a:lnTo>
                    <a:pt x="80467" y="188023"/>
                  </a:lnTo>
                  <a:lnTo>
                    <a:pt x="80797" y="188023"/>
                  </a:lnTo>
                  <a:lnTo>
                    <a:pt x="83375" y="182943"/>
                  </a:lnTo>
                  <a:lnTo>
                    <a:pt x="84010" y="181673"/>
                  </a:lnTo>
                  <a:lnTo>
                    <a:pt x="86893" y="175323"/>
                  </a:lnTo>
                  <a:lnTo>
                    <a:pt x="90424" y="168973"/>
                  </a:lnTo>
                  <a:lnTo>
                    <a:pt x="94602" y="166433"/>
                  </a:lnTo>
                  <a:lnTo>
                    <a:pt x="94246" y="168973"/>
                  </a:lnTo>
                  <a:lnTo>
                    <a:pt x="92049" y="174053"/>
                  </a:lnTo>
                  <a:lnTo>
                    <a:pt x="90093" y="179133"/>
                  </a:lnTo>
                  <a:lnTo>
                    <a:pt x="86194" y="185483"/>
                  </a:lnTo>
                  <a:lnTo>
                    <a:pt x="81915" y="191833"/>
                  </a:lnTo>
                  <a:lnTo>
                    <a:pt x="92671" y="186753"/>
                  </a:lnTo>
                  <a:lnTo>
                    <a:pt x="94310" y="182943"/>
                  </a:lnTo>
                  <a:lnTo>
                    <a:pt x="97155" y="176593"/>
                  </a:lnTo>
                  <a:lnTo>
                    <a:pt x="100952" y="168973"/>
                  </a:lnTo>
                  <a:lnTo>
                    <a:pt x="102806" y="166433"/>
                  </a:lnTo>
                  <a:lnTo>
                    <a:pt x="104660" y="163893"/>
                  </a:lnTo>
                  <a:lnTo>
                    <a:pt x="108521" y="160083"/>
                  </a:lnTo>
                  <a:lnTo>
                    <a:pt x="112331" y="155003"/>
                  </a:lnTo>
                  <a:lnTo>
                    <a:pt x="112801" y="154368"/>
                  </a:lnTo>
                  <a:lnTo>
                    <a:pt x="111709" y="155003"/>
                  </a:lnTo>
                  <a:lnTo>
                    <a:pt x="111912" y="147383"/>
                  </a:lnTo>
                  <a:lnTo>
                    <a:pt x="117894" y="144843"/>
                  </a:lnTo>
                  <a:lnTo>
                    <a:pt x="125742" y="138493"/>
                  </a:lnTo>
                  <a:lnTo>
                    <a:pt x="123799" y="141490"/>
                  </a:lnTo>
                  <a:lnTo>
                    <a:pt x="138506" y="128333"/>
                  </a:lnTo>
                  <a:lnTo>
                    <a:pt x="142290" y="124523"/>
                  </a:lnTo>
                  <a:lnTo>
                    <a:pt x="146405" y="119443"/>
                  </a:lnTo>
                  <a:lnTo>
                    <a:pt x="149707" y="119443"/>
                  </a:lnTo>
                  <a:lnTo>
                    <a:pt x="154914" y="115633"/>
                  </a:lnTo>
                  <a:lnTo>
                    <a:pt x="170942" y="104203"/>
                  </a:lnTo>
                  <a:lnTo>
                    <a:pt x="173520" y="109283"/>
                  </a:lnTo>
                  <a:lnTo>
                    <a:pt x="179158" y="104203"/>
                  </a:lnTo>
                  <a:lnTo>
                    <a:pt x="180568" y="102933"/>
                  </a:lnTo>
                  <a:lnTo>
                    <a:pt x="184175" y="99123"/>
                  </a:lnTo>
                  <a:lnTo>
                    <a:pt x="186791" y="95313"/>
                  </a:lnTo>
                  <a:lnTo>
                    <a:pt x="188823" y="92773"/>
                  </a:lnTo>
                  <a:lnTo>
                    <a:pt x="190855" y="90233"/>
                  </a:lnTo>
                  <a:lnTo>
                    <a:pt x="201663" y="86423"/>
                  </a:lnTo>
                  <a:lnTo>
                    <a:pt x="209257" y="83883"/>
                  </a:lnTo>
                  <a:lnTo>
                    <a:pt x="214744" y="83883"/>
                  </a:lnTo>
                  <a:lnTo>
                    <a:pt x="219265" y="85153"/>
                  </a:lnTo>
                  <a:lnTo>
                    <a:pt x="221475" y="83883"/>
                  </a:lnTo>
                  <a:lnTo>
                    <a:pt x="228092" y="80073"/>
                  </a:lnTo>
                  <a:lnTo>
                    <a:pt x="222605" y="80073"/>
                  </a:lnTo>
                  <a:lnTo>
                    <a:pt x="217957" y="78803"/>
                  </a:lnTo>
                  <a:lnTo>
                    <a:pt x="224790" y="74993"/>
                  </a:lnTo>
                  <a:lnTo>
                    <a:pt x="229336" y="72453"/>
                  </a:lnTo>
                  <a:lnTo>
                    <a:pt x="246468" y="66103"/>
                  </a:lnTo>
                  <a:lnTo>
                    <a:pt x="262559" y="61023"/>
                  </a:lnTo>
                  <a:lnTo>
                    <a:pt x="283032" y="53403"/>
                  </a:lnTo>
                  <a:lnTo>
                    <a:pt x="299821" y="47053"/>
                  </a:lnTo>
                  <a:lnTo>
                    <a:pt x="307340" y="48323"/>
                  </a:lnTo>
                  <a:lnTo>
                    <a:pt x="306374" y="49593"/>
                  </a:lnTo>
                  <a:lnTo>
                    <a:pt x="303212" y="50863"/>
                  </a:lnTo>
                  <a:lnTo>
                    <a:pt x="304152" y="52133"/>
                  </a:lnTo>
                  <a:lnTo>
                    <a:pt x="316331" y="47053"/>
                  </a:lnTo>
                  <a:lnTo>
                    <a:pt x="319366" y="45783"/>
                  </a:lnTo>
                  <a:lnTo>
                    <a:pt x="323316" y="44513"/>
                  </a:lnTo>
                  <a:lnTo>
                    <a:pt x="321691" y="47053"/>
                  </a:lnTo>
                  <a:lnTo>
                    <a:pt x="328295" y="45783"/>
                  </a:lnTo>
                  <a:lnTo>
                    <a:pt x="328422" y="44513"/>
                  </a:lnTo>
                  <a:lnTo>
                    <a:pt x="329514" y="43243"/>
                  </a:lnTo>
                  <a:lnTo>
                    <a:pt x="330606" y="40703"/>
                  </a:lnTo>
                  <a:lnTo>
                    <a:pt x="332689" y="39433"/>
                  </a:lnTo>
                  <a:lnTo>
                    <a:pt x="343573" y="38163"/>
                  </a:lnTo>
                  <a:lnTo>
                    <a:pt x="347192" y="36893"/>
                  </a:lnTo>
                  <a:lnTo>
                    <a:pt x="353441" y="36893"/>
                  </a:lnTo>
                  <a:lnTo>
                    <a:pt x="361810" y="38163"/>
                  </a:lnTo>
                  <a:lnTo>
                    <a:pt x="371805" y="38163"/>
                  </a:lnTo>
                  <a:lnTo>
                    <a:pt x="383032" y="40703"/>
                  </a:lnTo>
                  <a:lnTo>
                    <a:pt x="406400" y="40703"/>
                  </a:lnTo>
                  <a:lnTo>
                    <a:pt x="417423" y="39433"/>
                  </a:lnTo>
                  <a:lnTo>
                    <a:pt x="424345" y="40703"/>
                  </a:lnTo>
                  <a:lnTo>
                    <a:pt x="414070" y="41973"/>
                  </a:lnTo>
                  <a:lnTo>
                    <a:pt x="416191" y="44513"/>
                  </a:lnTo>
                  <a:lnTo>
                    <a:pt x="438124" y="41973"/>
                  </a:lnTo>
                  <a:lnTo>
                    <a:pt x="451142" y="40703"/>
                  </a:lnTo>
                  <a:lnTo>
                    <a:pt x="462876" y="39433"/>
                  </a:lnTo>
                  <a:lnTo>
                    <a:pt x="474903" y="36893"/>
                  </a:lnTo>
                  <a:lnTo>
                    <a:pt x="480923" y="35623"/>
                  </a:lnTo>
                  <a:lnTo>
                    <a:pt x="507898" y="39433"/>
                  </a:lnTo>
                  <a:lnTo>
                    <a:pt x="500748" y="35623"/>
                  </a:lnTo>
                  <a:lnTo>
                    <a:pt x="505993" y="33083"/>
                  </a:lnTo>
                  <a:lnTo>
                    <a:pt x="519112" y="29273"/>
                  </a:lnTo>
                  <a:lnTo>
                    <a:pt x="535584" y="26733"/>
                  </a:lnTo>
                  <a:lnTo>
                    <a:pt x="528548" y="25463"/>
                  </a:lnTo>
                  <a:lnTo>
                    <a:pt x="522541" y="22923"/>
                  </a:lnTo>
                  <a:lnTo>
                    <a:pt x="518515" y="22923"/>
                  </a:lnTo>
                  <a:lnTo>
                    <a:pt x="553910" y="20383"/>
                  </a:lnTo>
                  <a:lnTo>
                    <a:pt x="558190" y="20383"/>
                  </a:lnTo>
                  <a:lnTo>
                    <a:pt x="554621" y="22923"/>
                  </a:lnTo>
                  <a:lnTo>
                    <a:pt x="548817" y="24193"/>
                  </a:lnTo>
                  <a:lnTo>
                    <a:pt x="555307" y="22923"/>
                  </a:lnTo>
                  <a:lnTo>
                    <a:pt x="561467" y="25463"/>
                  </a:lnTo>
                  <a:lnTo>
                    <a:pt x="561975" y="26733"/>
                  </a:lnTo>
                  <a:lnTo>
                    <a:pt x="558406" y="29273"/>
                  </a:lnTo>
                  <a:lnTo>
                    <a:pt x="552335" y="30543"/>
                  </a:lnTo>
                  <a:lnTo>
                    <a:pt x="539584" y="28003"/>
                  </a:lnTo>
                  <a:lnTo>
                    <a:pt x="530847" y="30543"/>
                  </a:lnTo>
                  <a:lnTo>
                    <a:pt x="522655" y="34353"/>
                  </a:lnTo>
                  <a:lnTo>
                    <a:pt x="523976" y="37122"/>
                  </a:lnTo>
                  <a:lnTo>
                    <a:pt x="521957" y="37642"/>
                  </a:lnTo>
                  <a:lnTo>
                    <a:pt x="521906" y="38392"/>
                  </a:lnTo>
                  <a:lnTo>
                    <a:pt x="527240" y="39103"/>
                  </a:lnTo>
                  <a:lnTo>
                    <a:pt x="525424" y="38442"/>
                  </a:lnTo>
                  <a:lnTo>
                    <a:pt x="525018" y="37871"/>
                  </a:lnTo>
                  <a:lnTo>
                    <a:pt x="526783" y="36893"/>
                  </a:lnTo>
                  <a:lnTo>
                    <a:pt x="531215" y="36893"/>
                  </a:lnTo>
                  <a:lnTo>
                    <a:pt x="536079" y="35623"/>
                  </a:lnTo>
                  <a:lnTo>
                    <a:pt x="533806" y="36893"/>
                  </a:lnTo>
                  <a:lnTo>
                    <a:pt x="532333" y="38163"/>
                  </a:lnTo>
                  <a:lnTo>
                    <a:pt x="533400" y="38163"/>
                  </a:lnTo>
                  <a:lnTo>
                    <a:pt x="534593" y="39433"/>
                  </a:lnTo>
                  <a:lnTo>
                    <a:pt x="538289" y="38163"/>
                  </a:lnTo>
                  <a:lnTo>
                    <a:pt x="544080" y="36893"/>
                  </a:lnTo>
                  <a:lnTo>
                    <a:pt x="552132" y="41973"/>
                  </a:lnTo>
                  <a:lnTo>
                    <a:pt x="554088" y="39433"/>
                  </a:lnTo>
                  <a:lnTo>
                    <a:pt x="600392" y="43243"/>
                  </a:lnTo>
                  <a:lnTo>
                    <a:pt x="621817" y="39433"/>
                  </a:lnTo>
                  <a:lnTo>
                    <a:pt x="636104" y="36893"/>
                  </a:lnTo>
                  <a:lnTo>
                    <a:pt x="657669" y="33083"/>
                  </a:lnTo>
                  <a:lnTo>
                    <a:pt x="672236" y="30543"/>
                  </a:lnTo>
                  <a:lnTo>
                    <a:pt x="679526" y="29273"/>
                  </a:lnTo>
                  <a:lnTo>
                    <a:pt x="714946" y="26733"/>
                  </a:lnTo>
                  <a:lnTo>
                    <a:pt x="709002" y="29273"/>
                  </a:lnTo>
                  <a:lnTo>
                    <a:pt x="708571" y="33083"/>
                  </a:lnTo>
                  <a:lnTo>
                    <a:pt x="710463" y="35623"/>
                  </a:lnTo>
                  <a:lnTo>
                    <a:pt x="710946" y="36893"/>
                  </a:lnTo>
                  <a:lnTo>
                    <a:pt x="760133" y="36893"/>
                  </a:lnTo>
                  <a:lnTo>
                    <a:pt x="778573" y="35623"/>
                  </a:lnTo>
                  <a:lnTo>
                    <a:pt x="778167" y="38163"/>
                  </a:lnTo>
                  <a:lnTo>
                    <a:pt x="774268" y="39433"/>
                  </a:lnTo>
                  <a:lnTo>
                    <a:pt x="765606" y="40703"/>
                  </a:lnTo>
                  <a:lnTo>
                    <a:pt x="750925" y="40703"/>
                  </a:lnTo>
                  <a:lnTo>
                    <a:pt x="767956" y="41973"/>
                  </a:lnTo>
                  <a:lnTo>
                    <a:pt x="781392" y="38163"/>
                  </a:lnTo>
                  <a:lnTo>
                    <a:pt x="794740" y="35623"/>
                  </a:lnTo>
                  <a:lnTo>
                    <a:pt x="802398" y="35623"/>
                  </a:lnTo>
                  <a:lnTo>
                    <a:pt x="811466" y="35623"/>
                  </a:lnTo>
                  <a:lnTo>
                    <a:pt x="810082" y="35928"/>
                  </a:lnTo>
                  <a:lnTo>
                    <a:pt x="813168" y="35623"/>
                  </a:lnTo>
                  <a:lnTo>
                    <a:pt x="827951" y="36893"/>
                  </a:lnTo>
                  <a:lnTo>
                    <a:pt x="838682" y="36893"/>
                  </a:lnTo>
                  <a:lnTo>
                    <a:pt x="839571" y="39433"/>
                  </a:lnTo>
                  <a:lnTo>
                    <a:pt x="868895" y="39433"/>
                  </a:lnTo>
                  <a:lnTo>
                    <a:pt x="942136" y="36893"/>
                  </a:lnTo>
                  <a:lnTo>
                    <a:pt x="946264" y="35623"/>
                  </a:lnTo>
                  <a:lnTo>
                    <a:pt x="958621" y="31813"/>
                  </a:lnTo>
                  <a:lnTo>
                    <a:pt x="959015" y="33083"/>
                  </a:lnTo>
                  <a:lnTo>
                    <a:pt x="953490" y="40703"/>
                  </a:lnTo>
                  <a:lnTo>
                    <a:pt x="951128" y="41973"/>
                  </a:lnTo>
                  <a:lnTo>
                    <a:pt x="982154" y="31813"/>
                  </a:lnTo>
                  <a:lnTo>
                    <a:pt x="997661" y="26733"/>
                  </a:lnTo>
                  <a:lnTo>
                    <a:pt x="1009294" y="22923"/>
                  </a:lnTo>
                  <a:lnTo>
                    <a:pt x="1020927" y="19113"/>
                  </a:lnTo>
                  <a:lnTo>
                    <a:pt x="1020559" y="24193"/>
                  </a:lnTo>
                  <a:lnTo>
                    <a:pt x="1023302" y="31813"/>
                  </a:lnTo>
                  <a:lnTo>
                    <a:pt x="1021118" y="38163"/>
                  </a:lnTo>
                  <a:lnTo>
                    <a:pt x="1005941" y="41973"/>
                  </a:lnTo>
                  <a:lnTo>
                    <a:pt x="1013447" y="43243"/>
                  </a:lnTo>
                  <a:lnTo>
                    <a:pt x="1033119" y="43243"/>
                  </a:lnTo>
                  <a:lnTo>
                    <a:pt x="1046416" y="41973"/>
                  </a:lnTo>
                  <a:lnTo>
                    <a:pt x="1041400" y="40703"/>
                  </a:lnTo>
                  <a:lnTo>
                    <a:pt x="1037209" y="36893"/>
                  </a:lnTo>
                  <a:lnTo>
                    <a:pt x="1035824" y="34353"/>
                  </a:lnTo>
                  <a:lnTo>
                    <a:pt x="1039266" y="33083"/>
                  </a:lnTo>
                  <a:lnTo>
                    <a:pt x="1052372" y="36893"/>
                  </a:lnTo>
                  <a:lnTo>
                    <a:pt x="1060157" y="38163"/>
                  </a:lnTo>
                  <a:lnTo>
                    <a:pt x="1068971" y="39433"/>
                  </a:lnTo>
                  <a:lnTo>
                    <a:pt x="1085189" y="41973"/>
                  </a:lnTo>
                  <a:lnTo>
                    <a:pt x="1081582" y="39433"/>
                  </a:lnTo>
                  <a:lnTo>
                    <a:pt x="1084033" y="36893"/>
                  </a:lnTo>
                  <a:lnTo>
                    <a:pt x="1091107" y="33083"/>
                  </a:lnTo>
                  <a:lnTo>
                    <a:pt x="1101305" y="31813"/>
                  </a:lnTo>
                  <a:lnTo>
                    <a:pt x="1098956" y="33083"/>
                  </a:lnTo>
                  <a:lnTo>
                    <a:pt x="1102537" y="40678"/>
                  </a:lnTo>
                  <a:lnTo>
                    <a:pt x="1134516" y="33083"/>
                  </a:lnTo>
                  <a:lnTo>
                    <a:pt x="1130452" y="34353"/>
                  </a:lnTo>
                  <a:lnTo>
                    <a:pt x="1131239" y="38163"/>
                  </a:lnTo>
                  <a:lnTo>
                    <a:pt x="1135354" y="40703"/>
                  </a:lnTo>
                  <a:lnTo>
                    <a:pt x="1141247" y="43243"/>
                  </a:lnTo>
                  <a:lnTo>
                    <a:pt x="1144828" y="41973"/>
                  </a:lnTo>
                  <a:lnTo>
                    <a:pt x="1183627" y="41973"/>
                  </a:lnTo>
                  <a:lnTo>
                    <a:pt x="1167739" y="40703"/>
                  </a:lnTo>
                  <a:lnTo>
                    <a:pt x="1192771" y="39433"/>
                  </a:lnTo>
                  <a:lnTo>
                    <a:pt x="1213954" y="33083"/>
                  </a:lnTo>
                  <a:lnTo>
                    <a:pt x="1218184" y="31813"/>
                  </a:lnTo>
                  <a:lnTo>
                    <a:pt x="1226654" y="29273"/>
                  </a:lnTo>
                  <a:lnTo>
                    <a:pt x="1251496" y="28003"/>
                  </a:lnTo>
                  <a:lnTo>
                    <a:pt x="1247724" y="30543"/>
                  </a:lnTo>
                  <a:lnTo>
                    <a:pt x="1245984" y="34353"/>
                  </a:lnTo>
                  <a:lnTo>
                    <a:pt x="1249197" y="38163"/>
                  </a:lnTo>
                  <a:lnTo>
                    <a:pt x="1260284" y="40703"/>
                  </a:lnTo>
                  <a:lnTo>
                    <a:pt x="1271765" y="35623"/>
                  </a:lnTo>
                  <a:lnTo>
                    <a:pt x="1287614" y="28003"/>
                  </a:lnTo>
                  <a:lnTo>
                    <a:pt x="1290256" y="26733"/>
                  </a:lnTo>
                  <a:lnTo>
                    <a:pt x="1313865" y="19113"/>
                  </a:lnTo>
                  <a:lnTo>
                    <a:pt x="1320584" y="17843"/>
                  </a:lnTo>
                  <a:lnTo>
                    <a:pt x="1340726" y="14033"/>
                  </a:lnTo>
                  <a:lnTo>
                    <a:pt x="1347838" y="17843"/>
                  </a:lnTo>
                  <a:lnTo>
                    <a:pt x="1376324" y="14033"/>
                  </a:lnTo>
                  <a:lnTo>
                    <a:pt x="1357871" y="20383"/>
                  </a:lnTo>
                  <a:lnTo>
                    <a:pt x="1332522" y="28003"/>
                  </a:lnTo>
                  <a:lnTo>
                    <a:pt x="1305407" y="35623"/>
                  </a:lnTo>
                  <a:lnTo>
                    <a:pt x="1281633" y="41973"/>
                  </a:lnTo>
                  <a:lnTo>
                    <a:pt x="1289367" y="43243"/>
                  </a:lnTo>
                  <a:lnTo>
                    <a:pt x="1292733" y="44513"/>
                  </a:lnTo>
                  <a:lnTo>
                    <a:pt x="1309738" y="44513"/>
                  </a:lnTo>
                  <a:lnTo>
                    <a:pt x="1311148" y="45783"/>
                  </a:lnTo>
                  <a:lnTo>
                    <a:pt x="1305560" y="47053"/>
                  </a:lnTo>
                  <a:lnTo>
                    <a:pt x="1297076" y="48323"/>
                  </a:lnTo>
                  <a:lnTo>
                    <a:pt x="1289850" y="48323"/>
                  </a:lnTo>
                  <a:lnTo>
                    <a:pt x="1345044" y="49593"/>
                  </a:lnTo>
                  <a:lnTo>
                    <a:pt x="1350568" y="47053"/>
                  </a:lnTo>
                  <a:lnTo>
                    <a:pt x="1357769" y="45783"/>
                  </a:lnTo>
                  <a:lnTo>
                    <a:pt x="1364957" y="44513"/>
                  </a:lnTo>
                  <a:lnTo>
                    <a:pt x="1379423" y="43243"/>
                  </a:lnTo>
                  <a:lnTo>
                    <a:pt x="1385138" y="40703"/>
                  </a:lnTo>
                  <a:lnTo>
                    <a:pt x="1325194" y="45783"/>
                  </a:lnTo>
                  <a:lnTo>
                    <a:pt x="1330198" y="40703"/>
                  </a:lnTo>
                  <a:lnTo>
                    <a:pt x="1346504" y="35623"/>
                  </a:lnTo>
                  <a:lnTo>
                    <a:pt x="1370596" y="33083"/>
                  </a:lnTo>
                  <a:lnTo>
                    <a:pt x="1398955" y="31813"/>
                  </a:lnTo>
                  <a:lnTo>
                    <a:pt x="1402016" y="34353"/>
                  </a:lnTo>
                  <a:lnTo>
                    <a:pt x="1399082" y="36893"/>
                  </a:lnTo>
                  <a:lnTo>
                    <a:pt x="1394434" y="40703"/>
                  </a:lnTo>
                  <a:lnTo>
                    <a:pt x="1392339" y="43243"/>
                  </a:lnTo>
                  <a:lnTo>
                    <a:pt x="1400340" y="41973"/>
                  </a:lnTo>
                  <a:lnTo>
                    <a:pt x="1413243" y="40703"/>
                  </a:lnTo>
                  <a:lnTo>
                    <a:pt x="1433042" y="40703"/>
                  </a:lnTo>
                  <a:lnTo>
                    <a:pt x="1416456" y="43243"/>
                  </a:lnTo>
                  <a:lnTo>
                    <a:pt x="1431607" y="43243"/>
                  </a:lnTo>
                  <a:lnTo>
                    <a:pt x="1445653" y="40703"/>
                  </a:lnTo>
                  <a:lnTo>
                    <a:pt x="1460525" y="39433"/>
                  </a:lnTo>
                  <a:lnTo>
                    <a:pt x="1478140" y="41973"/>
                  </a:lnTo>
                  <a:lnTo>
                    <a:pt x="1486192" y="43243"/>
                  </a:lnTo>
                  <a:lnTo>
                    <a:pt x="1495209" y="44513"/>
                  </a:lnTo>
                  <a:lnTo>
                    <a:pt x="1502816" y="45783"/>
                  </a:lnTo>
                  <a:lnTo>
                    <a:pt x="1506664" y="45783"/>
                  </a:lnTo>
                  <a:lnTo>
                    <a:pt x="1499323" y="39433"/>
                  </a:lnTo>
                  <a:lnTo>
                    <a:pt x="1497863" y="38163"/>
                  </a:lnTo>
                  <a:lnTo>
                    <a:pt x="1494802" y="31813"/>
                  </a:lnTo>
                  <a:lnTo>
                    <a:pt x="1493570" y="29273"/>
                  </a:lnTo>
                  <a:lnTo>
                    <a:pt x="1493888" y="21653"/>
                  </a:lnTo>
                  <a:lnTo>
                    <a:pt x="1498879" y="15303"/>
                  </a:lnTo>
                  <a:lnTo>
                    <a:pt x="1525066" y="19113"/>
                  </a:lnTo>
                  <a:lnTo>
                    <a:pt x="1543685" y="21653"/>
                  </a:lnTo>
                  <a:lnTo>
                    <a:pt x="1556600" y="24193"/>
                  </a:lnTo>
                  <a:lnTo>
                    <a:pt x="1559585" y="28003"/>
                  </a:lnTo>
                  <a:lnTo>
                    <a:pt x="1552600" y="31813"/>
                  </a:lnTo>
                  <a:lnTo>
                    <a:pt x="1545196" y="36893"/>
                  </a:lnTo>
                  <a:lnTo>
                    <a:pt x="1546910" y="39420"/>
                  </a:lnTo>
                  <a:lnTo>
                    <a:pt x="1546606" y="40322"/>
                  </a:lnTo>
                  <a:lnTo>
                    <a:pt x="1549400" y="41122"/>
                  </a:lnTo>
                  <a:lnTo>
                    <a:pt x="1558772" y="41376"/>
                  </a:lnTo>
                  <a:lnTo>
                    <a:pt x="1552638" y="40817"/>
                  </a:lnTo>
                  <a:lnTo>
                    <a:pt x="1549209" y="40106"/>
                  </a:lnTo>
                  <a:lnTo>
                    <a:pt x="1546961" y="39370"/>
                  </a:lnTo>
                  <a:lnTo>
                    <a:pt x="1547482" y="38163"/>
                  </a:lnTo>
                  <a:lnTo>
                    <a:pt x="1555699" y="36893"/>
                  </a:lnTo>
                  <a:lnTo>
                    <a:pt x="1559115" y="35623"/>
                  </a:lnTo>
                  <a:lnTo>
                    <a:pt x="1562811" y="36893"/>
                  </a:lnTo>
                  <a:lnTo>
                    <a:pt x="1563319" y="38163"/>
                  </a:lnTo>
                  <a:lnTo>
                    <a:pt x="1565757" y="39433"/>
                  </a:lnTo>
                  <a:lnTo>
                    <a:pt x="1575295" y="40703"/>
                  </a:lnTo>
                  <a:lnTo>
                    <a:pt x="1582597" y="38163"/>
                  </a:lnTo>
                  <a:lnTo>
                    <a:pt x="1596834" y="39433"/>
                  </a:lnTo>
                  <a:lnTo>
                    <a:pt x="1590878" y="38163"/>
                  </a:lnTo>
                  <a:lnTo>
                    <a:pt x="1584909" y="36893"/>
                  </a:lnTo>
                  <a:lnTo>
                    <a:pt x="1596809" y="36893"/>
                  </a:lnTo>
                  <a:lnTo>
                    <a:pt x="1614589" y="39433"/>
                  </a:lnTo>
                  <a:lnTo>
                    <a:pt x="1628127" y="41973"/>
                  </a:lnTo>
                  <a:lnTo>
                    <a:pt x="1626501" y="40703"/>
                  </a:lnTo>
                  <a:lnTo>
                    <a:pt x="1627111" y="39433"/>
                  </a:lnTo>
                  <a:lnTo>
                    <a:pt x="1631467" y="36893"/>
                  </a:lnTo>
                  <a:lnTo>
                    <a:pt x="1635188" y="36893"/>
                  </a:lnTo>
                  <a:lnTo>
                    <a:pt x="1639709" y="35623"/>
                  </a:lnTo>
                  <a:lnTo>
                    <a:pt x="1655292" y="35623"/>
                  </a:lnTo>
                  <a:lnTo>
                    <a:pt x="1671586" y="38163"/>
                  </a:lnTo>
                  <a:lnTo>
                    <a:pt x="1669999" y="38163"/>
                  </a:lnTo>
                  <a:lnTo>
                    <a:pt x="1673656" y="41973"/>
                  </a:lnTo>
                  <a:lnTo>
                    <a:pt x="1675409" y="43243"/>
                  </a:lnTo>
                  <a:lnTo>
                    <a:pt x="1689061" y="48323"/>
                  </a:lnTo>
                  <a:lnTo>
                    <a:pt x="1695335" y="49593"/>
                  </a:lnTo>
                  <a:lnTo>
                    <a:pt x="1701253" y="52133"/>
                  </a:lnTo>
                  <a:lnTo>
                    <a:pt x="1722374" y="62293"/>
                  </a:lnTo>
                  <a:lnTo>
                    <a:pt x="1729295" y="66103"/>
                  </a:lnTo>
                  <a:lnTo>
                    <a:pt x="1735416" y="69913"/>
                  </a:lnTo>
                  <a:lnTo>
                    <a:pt x="1742198" y="73723"/>
                  </a:lnTo>
                  <a:lnTo>
                    <a:pt x="1748853" y="77533"/>
                  </a:lnTo>
                  <a:lnTo>
                    <a:pt x="1756397" y="81343"/>
                  </a:lnTo>
                  <a:lnTo>
                    <a:pt x="1763801" y="87693"/>
                  </a:lnTo>
                  <a:lnTo>
                    <a:pt x="1766938" y="90233"/>
                  </a:lnTo>
                  <a:lnTo>
                    <a:pt x="1771307" y="95313"/>
                  </a:lnTo>
                  <a:lnTo>
                    <a:pt x="1773834" y="97853"/>
                  </a:lnTo>
                  <a:lnTo>
                    <a:pt x="1771434" y="99123"/>
                  </a:lnTo>
                  <a:lnTo>
                    <a:pt x="1776425" y="100393"/>
                  </a:lnTo>
                  <a:lnTo>
                    <a:pt x="1777161" y="100571"/>
                  </a:lnTo>
                  <a:lnTo>
                    <a:pt x="1776755" y="100393"/>
                  </a:lnTo>
                  <a:lnTo>
                    <a:pt x="1777923" y="99123"/>
                  </a:lnTo>
                  <a:lnTo>
                    <a:pt x="1780552" y="97853"/>
                  </a:lnTo>
                  <a:lnTo>
                    <a:pt x="1784438" y="99123"/>
                  </a:lnTo>
                  <a:lnTo>
                    <a:pt x="1788147" y="99123"/>
                  </a:lnTo>
                  <a:lnTo>
                    <a:pt x="1792947" y="101663"/>
                  </a:lnTo>
                  <a:lnTo>
                    <a:pt x="1804377" y="106743"/>
                  </a:lnTo>
                  <a:lnTo>
                    <a:pt x="1818297" y="114363"/>
                  </a:lnTo>
                  <a:lnTo>
                    <a:pt x="1823478" y="118173"/>
                  </a:lnTo>
                  <a:lnTo>
                    <a:pt x="1828850" y="123253"/>
                  </a:lnTo>
                  <a:lnTo>
                    <a:pt x="1834388" y="127063"/>
                  </a:lnTo>
                  <a:lnTo>
                    <a:pt x="1840064" y="132143"/>
                  </a:lnTo>
                  <a:lnTo>
                    <a:pt x="1850034" y="143573"/>
                  </a:lnTo>
                  <a:lnTo>
                    <a:pt x="1851139" y="147383"/>
                  </a:lnTo>
                  <a:lnTo>
                    <a:pt x="1848993" y="147383"/>
                  </a:lnTo>
                  <a:lnTo>
                    <a:pt x="1849221" y="148653"/>
                  </a:lnTo>
                  <a:lnTo>
                    <a:pt x="1857908" y="158813"/>
                  </a:lnTo>
                  <a:lnTo>
                    <a:pt x="1864283" y="166433"/>
                  </a:lnTo>
                  <a:lnTo>
                    <a:pt x="1867192" y="170243"/>
                  </a:lnTo>
                  <a:lnTo>
                    <a:pt x="1869897" y="174053"/>
                  </a:lnTo>
                  <a:lnTo>
                    <a:pt x="1875155" y="179133"/>
                  </a:lnTo>
                  <a:lnTo>
                    <a:pt x="1880247" y="184213"/>
                  </a:lnTo>
                  <a:lnTo>
                    <a:pt x="1883867" y="188023"/>
                  </a:lnTo>
                  <a:lnTo>
                    <a:pt x="1887702" y="191833"/>
                  </a:lnTo>
                  <a:lnTo>
                    <a:pt x="1891309" y="196913"/>
                  </a:lnTo>
                  <a:lnTo>
                    <a:pt x="1895068" y="201993"/>
                  </a:lnTo>
                  <a:lnTo>
                    <a:pt x="1896897" y="204533"/>
                  </a:lnTo>
                  <a:lnTo>
                    <a:pt x="1898929" y="208343"/>
                  </a:lnTo>
                  <a:lnTo>
                    <a:pt x="1900758" y="212153"/>
                  </a:lnTo>
                  <a:lnTo>
                    <a:pt x="1902320" y="217233"/>
                  </a:lnTo>
                  <a:lnTo>
                    <a:pt x="1903907" y="221043"/>
                  </a:lnTo>
                  <a:lnTo>
                    <a:pt x="1905495" y="227393"/>
                  </a:lnTo>
                  <a:lnTo>
                    <a:pt x="1905165" y="236283"/>
                  </a:lnTo>
                  <a:lnTo>
                    <a:pt x="1901850" y="236283"/>
                  </a:lnTo>
                  <a:lnTo>
                    <a:pt x="1897748" y="235013"/>
                  </a:lnTo>
                  <a:lnTo>
                    <a:pt x="1895030" y="236283"/>
                  </a:lnTo>
                  <a:lnTo>
                    <a:pt x="1888680" y="221043"/>
                  </a:lnTo>
                  <a:lnTo>
                    <a:pt x="1883867" y="208343"/>
                  </a:lnTo>
                  <a:lnTo>
                    <a:pt x="1882889" y="205803"/>
                  </a:lnTo>
                  <a:lnTo>
                    <a:pt x="1879447" y="196913"/>
                  </a:lnTo>
                  <a:lnTo>
                    <a:pt x="1874253" y="186753"/>
                  </a:lnTo>
                  <a:lnTo>
                    <a:pt x="1877047" y="193103"/>
                  </a:lnTo>
                  <a:lnTo>
                    <a:pt x="1879358" y="199453"/>
                  </a:lnTo>
                  <a:lnTo>
                    <a:pt x="1881898" y="205803"/>
                  </a:lnTo>
                  <a:lnTo>
                    <a:pt x="1879358" y="201993"/>
                  </a:lnTo>
                  <a:lnTo>
                    <a:pt x="1875929" y="196913"/>
                  </a:lnTo>
                  <a:lnTo>
                    <a:pt x="1872780" y="191833"/>
                  </a:lnTo>
                  <a:lnTo>
                    <a:pt x="1869592" y="186753"/>
                  </a:lnTo>
                  <a:lnTo>
                    <a:pt x="1865769" y="181673"/>
                  </a:lnTo>
                  <a:lnTo>
                    <a:pt x="1864004" y="177863"/>
                  </a:lnTo>
                  <a:lnTo>
                    <a:pt x="1865020" y="181673"/>
                  </a:lnTo>
                  <a:lnTo>
                    <a:pt x="1869668" y="188023"/>
                  </a:lnTo>
                  <a:lnTo>
                    <a:pt x="1873770" y="196913"/>
                  </a:lnTo>
                  <a:lnTo>
                    <a:pt x="1877352" y="204533"/>
                  </a:lnTo>
                  <a:lnTo>
                    <a:pt x="1881352" y="212153"/>
                  </a:lnTo>
                  <a:lnTo>
                    <a:pt x="1885378" y="221043"/>
                  </a:lnTo>
                  <a:lnTo>
                    <a:pt x="1901571" y="268033"/>
                  </a:lnTo>
                  <a:lnTo>
                    <a:pt x="1906714" y="303593"/>
                  </a:lnTo>
                  <a:lnTo>
                    <a:pt x="1908683" y="309943"/>
                  </a:lnTo>
                  <a:lnTo>
                    <a:pt x="1910346" y="316293"/>
                  </a:lnTo>
                  <a:lnTo>
                    <a:pt x="1911794" y="318833"/>
                  </a:lnTo>
                  <a:lnTo>
                    <a:pt x="1913153" y="317563"/>
                  </a:lnTo>
                  <a:lnTo>
                    <a:pt x="1912531" y="312483"/>
                  </a:lnTo>
                  <a:lnTo>
                    <a:pt x="1912531" y="308673"/>
                  </a:lnTo>
                  <a:lnTo>
                    <a:pt x="1911413" y="304863"/>
                  </a:lnTo>
                  <a:lnTo>
                    <a:pt x="1912175" y="298513"/>
                  </a:lnTo>
                  <a:lnTo>
                    <a:pt x="1915020" y="303593"/>
                  </a:lnTo>
                  <a:lnTo>
                    <a:pt x="1917827" y="315023"/>
                  </a:lnTo>
                  <a:lnTo>
                    <a:pt x="1918944" y="320103"/>
                  </a:lnTo>
                  <a:lnTo>
                    <a:pt x="1919376" y="312483"/>
                  </a:lnTo>
                  <a:lnTo>
                    <a:pt x="1922386" y="326453"/>
                  </a:lnTo>
                  <a:lnTo>
                    <a:pt x="1923884" y="332803"/>
                  </a:lnTo>
                  <a:lnTo>
                    <a:pt x="1925180" y="340423"/>
                  </a:lnTo>
                  <a:lnTo>
                    <a:pt x="1925904" y="349313"/>
                  </a:lnTo>
                  <a:lnTo>
                    <a:pt x="1926107" y="353123"/>
                  </a:lnTo>
                  <a:lnTo>
                    <a:pt x="1926209" y="367093"/>
                  </a:lnTo>
                  <a:lnTo>
                    <a:pt x="1925739" y="374713"/>
                  </a:lnTo>
                  <a:lnTo>
                    <a:pt x="1922005" y="378155"/>
                  </a:lnTo>
                  <a:lnTo>
                    <a:pt x="1923516" y="363283"/>
                  </a:lnTo>
                  <a:lnTo>
                    <a:pt x="1921840" y="356933"/>
                  </a:lnTo>
                  <a:lnTo>
                    <a:pt x="1921814" y="367093"/>
                  </a:lnTo>
                  <a:lnTo>
                    <a:pt x="1920100" y="379793"/>
                  </a:lnTo>
                  <a:lnTo>
                    <a:pt x="1919935" y="381063"/>
                  </a:lnTo>
                  <a:lnTo>
                    <a:pt x="1918944" y="395033"/>
                  </a:lnTo>
                  <a:lnTo>
                    <a:pt x="1921598" y="406463"/>
                  </a:lnTo>
                  <a:lnTo>
                    <a:pt x="1925408" y="388683"/>
                  </a:lnTo>
                  <a:lnTo>
                    <a:pt x="1927898" y="402653"/>
                  </a:lnTo>
                  <a:lnTo>
                    <a:pt x="1930539" y="417893"/>
                  </a:lnTo>
                  <a:lnTo>
                    <a:pt x="1932203" y="433133"/>
                  </a:lnTo>
                  <a:lnTo>
                    <a:pt x="1932292" y="450913"/>
                  </a:lnTo>
                  <a:lnTo>
                    <a:pt x="1934591" y="444563"/>
                  </a:lnTo>
                  <a:lnTo>
                    <a:pt x="1934819" y="442023"/>
                  </a:lnTo>
                  <a:lnTo>
                    <a:pt x="1935226" y="438213"/>
                  </a:lnTo>
                  <a:lnTo>
                    <a:pt x="1938032" y="429323"/>
                  </a:lnTo>
                  <a:lnTo>
                    <a:pt x="1934616" y="426783"/>
                  </a:lnTo>
                  <a:lnTo>
                    <a:pt x="1934146" y="407733"/>
                  </a:lnTo>
                  <a:lnTo>
                    <a:pt x="1933765" y="395033"/>
                  </a:lnTo>
                  <a:lnTo>
                    <a:pt x="1933689" y="392493"/>
                  </a:lnTo>
                  <a:lnTo>
                    <a:pt x="1930044" y="395033"/>
                  </a:lnTo>
                  <a:lnTo>
                    <a:pt x="1932101" y="388683"/>
                  </a:lnTo>
                  <a:lnTo>
                    <a:pt x="1933752" y="383603"/>
                  </a:lnTo>
                  <a:lnTo>
                    <a:pt x="1935175" y="372173"/>
                  </a:lnTo>
                  <a:lnTo>
                    <a:pt x="1936394" y="360743"/>
                  </a:lnTo>
                  <a:lnTo>
                    <a:pt x="1938972" y="348043"/>
                  </a:lnTo>
                  <a:lnTo>
                    <a:pt x="1939480" y="345503"/>
                  </a:lnTo>
                  <a:close/>
                </a:path>
                <a:path w="1945004" h="1026160">
                  <a:moveTo>
                    <a:pt x="1940077" y="508584"/>
                  </a:moveTo>
                  <a:lnTo>
                    <a:pt x="1934311" y="491959"/>
                  </a:lnTo>
                  <a:lnTo>
                    <a:pt x="1935988" y="504761"/>
                  </a:lnTo>
                  <a:lnTo>
                    <a:pt x="1940077" y="508584"/>
                  </a:lnTo>
                  <a:close/>
                </a:path>
                <a:path w="1945004" h="1026160">
                  <a:moveTo>
                    <a:pt x="1942668" y="612178"/>
                  </a:moveTo>
                  <a:lnTo>
                    <a:pt x="1942058" y="607148"/>
                  </a:lnTo>
                  <a:lnTo>
                    <a:pt x="1941195" y="602195"/>
                  </a:lnTo>
                  <a:lnTo>
                    <a:pt x="1939721" y="597204"/>
                  </a:lnTo>
                  <a:lnTo>
                    <a:pt x="1940344" y="601941"/>
                  </a:lnTo>
                  <a:lnTo>
                    <a:pt x="1941474" y="606844"/>
                  </a:lnTo>
                  <a:lnTo>
                    <a:pt x="1942668" y="612178"/>
                  </a:lnTo>
                  <a:close/>
                </a:path>
                <a:path w="1945004" h="1026160">
                  <a:moveTo>
                    <a:pt x="1944598" y="697801"/>
                  </a:moveTo>
                  <a:lnTo>
                    <a:pt x="1942680" y="688555"/>
                  </a:lnTo>
                  <a:lnTo>
                    <a:pt x="1940293" y="680046"/>
                  </a:lnTo>
                  <a:lnTo>
                    <a:pt x="1941906" y="687514"/>
                  </a:lnTo>
                  <a:lnTo>
                    <a:pt x="1942947" y="690714"/>
                  </a:lnTo>
                  <a:lnTo>
                    <a:pt x="1943696" y="694359"/>
                  </a:lnTo>
                  <a:lnTo>
                    <a:pt x="1944598" y="697801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42145" y="1306689"/>
              <a:ext cx="1819275" cy="1004569"/>
            </a:xfrm>
            <a:custGeom>
              <a:avLst/>
              <a:gdLst/>
              <a:ahLst/>
              <a:cxnLst/>
              <a:rect l="l" t="t" r="r" b="b"/>
              <a:pathLst>
                <a:path w="1819275" h="1004569">
                  <a:moveTo>
                    <a:pt x="6311" y="432650"/>
                  </a:moveTo>
                  <a:lnTo>
                    <a:pt x="5143" y="423926"/>
                  </a:lnTo>
                  <a:lnTo>
                    <a:pt x="5359" y="416458"/>
                  </a:lnTo>
                  <a:lnTo>
                    <a:pt x="4953" y="427253"/>
                  </a:lnTo>
                  <a:lnTo>
                    <a:pt x="3619" y="435089"/>
                  </a:lnTo>
                  <a:lnTo>
                    <a:pt x="3340" y="439508"/>
                  </a:lnTo>
                  <a:lnTo>
                    <a:pt x="6096" y="440080"/>
                  </a:lnTo>
                  <a:lnTo>
                    <a:pt x="6311" y="432650"/>
                  </a:lnTo>
                  <a:close/>
                </a:path>
                <a:path w="1819275" h="1004569">
                  <a:moveTo>
                    <a:pt x="6400" y="259816"/>
                  </a:moveTo>
                  <a:lnTo>
                    <a:pt x="4000" y="261556"/>
                  </a:lnTo>
                  <a:lnTo>
                    <a:pt x="2171" y="263423"/>
                  </a:lnTo>
                  <a:lnTo>
                    <a:pt x="0" y="265277"/>
                  </a:lnTo>
                  <a:lnTo>
                    <a:pt x="5562" y="263169"/>
                  </a:lnTo>
                  <a:lnTo>
                    <a:pt x="5994" y="260908"/>
                  </a:lnTo>
                  <a:lnTo>
                    <a:pt x="6400" y="259816"/>
                  </a:lnTo>
                  <a:close/>
                </a:path>
                <a:path w="1819275" h="1004569">
                  <a:moveTo>
                    <a:pt x="120853" y="96659"/>
                  </a:moveTo>
                  <a:lnTo>
                    <a:pt x="117779" y="96837"/>
                  </a:lnTo>
                  <a:lnTo>
                    <a:pt x="114922" y="99123"/>
                  </a:lnTo>
                  <a:lnTo>
                    <a:pt x="109118" y="103619"/>
                  </a:lnTo>
                  <a:lnTo>
                    <a:pt x="113042" y="101854"/>
                  </a:lnTo>
                  <a:lnTo>
                    <a:pt x="116674" y="99796"/>
                  </a:lnTo>
                  <a:lnTo>
                    <a:pt x="120751" y="98310"/>
                  </a:lnTo>
                  <a:lnTo>
                    <a:pt x="120853" y="96659"/>
                  </a:lnTo>
                  <a:close/>
                </a:path>
                <a:path w="1819275" h="1004569">
                  <a:moveTo>
                    <a:pt x="1193139" y="20421"/>
                  </a:moveTo>
                  <a:lnTo>
                    <a:pt x="1188313" y="20942"/>
                  </a:lnTo>
                  <a:lnTo>
                    <a:pt x="1186040" y="21336"/>
                  </a:lnTo>
                  <a:lnTo>
                    <a:pt x="1184643" y="21678"/>
                  </a:lnTo>
                  <a:lnTo>
                    <a:pt x="1187297" y="21348"/>
                  </a:lnTo>
                  <a:lnTo>
                    <a:pt x="1190129" y="20955"/>
                  </a:lnTo>
                  <a:lnTo>
                    <a:pt x="1193139" y="20421"/>
                  </a:lnTo>
                  <a:close/>
                </a:path>
                <a:path w="1819275" h="1004569">
                  <a:moveTo>
                    <a:pt x="1198397" y="25374"/>
                  </a:moveTo>
                  <a:lnTo>
                    <a:pt x="1198041" y="24206"/>
                  </a:lnTo>
                  <a:lnTo>
                    <a:pt x="1184897" y="22694"/>
                  </a:lnTo>
                  <a:lnTo>
                    <a:pt x="1184643" y="21678"/>
                  </a:lnTo>
                  <a:lnTo>
                    <a:pt x="1173746" y="22771"/>
                  </a:lnTo>
                  <a:lnTo>
                    <a:pt x="1166622" y="23571"/>
                  </a:lnTo>
                  <a:lnTo>
                    <a:pt x="1164056" y="25006"/>
                  </a:lnTo>
                  <a:lnTo>
                    <a:pt x="1166863" y="27990"/>
                  </a:lnTo>
                  <a:lnTo>
                    <a:pt x="1179931" y="28067"/>
                  </a:lnTo>
                  <a:lnTo>
                    <a:pt x="1183627" y="26492"/>
                  </a:lnTo>
                  <a:lnTo>
                    <a:pt x="1186815" y="25019"/>
                  </a:lnTo>
                  <a:lnTo>
                    <a:pt x="1198397" y="25374"/>
                  </a:lnTo>
                  <a:close/>
                </a:path>
                <a:path w="1819275" h="1004569">
                  <a:moveTo>
                    <a:pt x="1482496" y="8242"/>
                  </a:moveTo>
                  <a:lnTo>
                    <a:pt x="1481658" y="0"/>
                  </a:lnTo>
                  <a:lnTo>
                    <a:pt x="1476565" y="8293"/>
                  </a:lnTo>
                  <a:lnTo>
                    <a:pt x="1482496" y="8242"/>
                  </a:lnTo>
                  <a:close/>
                </a:path>
                <a:path w="1819275" h="1004569">
                  <a:moveTo>
                    <a:pt x="1487220" y="1004455"/>
                  </a:moveTo>
                  <a:lnTo>
                    <a:pt x="1475752" y="1001687"/>
                  </a:lnTo>
                  <a:lnTo>
                    <a:pt x="1469440" y="1002741"/>
                  </a:lnTo>
                  <a:lnTo>
                    <a:pt x="1487220" y="1004455"/>
                  </a:lnTo>
                  <a:close/>
                </a:path>
                <a:path w="1819275" h="1004569">
                  <a:moveTo>
                    <a:pt x="1518424" y="997127"/>
                  </a:moveTo>
                  <a:lnTo>
                    <a:pt x="1506613" y="997813"/>
                  </a:lnTo>
                  <a:lnTo>
                    <a:pt x="1503565" y="996632"/>
                  </a:lnTo>
                  <a:lnTo>
                    <a:pt x="1507756" y="1001877"/>
                  </a:lnTo>
                  <a:lnTo>
                    <a:pt x="1518424" y="997127"/>
                  </a:lnTo>
                  <a:close/>
                </a:path>
                <a:path w="1819275" h="1004569">
                  <a:moveTo>
                    <a:pt x="1785696" y="134124"/>
                  </a:moveTo>
                  <a:lnTo>
                    <a:pt x="1781403" y="127482"/>
                  </a:lnTo>
                  <a:lnTo>
                    <a:pt x="1776755" y="124358"/>
                  </a:lnTo>
                  <a:lnTo>
                    <a:pt x="1770316" y="119837"/>
                  </a:lnTo>
                  <a:lnTo>
                    <a:pt x="1767992" y="118999"/>
                  </a:lnTo>
                  <a:lnTo>
                    <a:pt x="1775650" y="126911"/>
                  </a:lnTo>
                  <a:lnTo>
                    <a:pt x="1779308" y="129451"/>
                  </a:lnTo>
                  <a:lnTo>
                    <a:pt x="1783829" y="133311"/>
                  </a:lnTo>
                  <a:lnTo>
                    <a:pt x="1785696" y="134124"/>
                  </a:lnTo>
                  <a:close/>
                </a:path>
                <a:path w="1819275" h="1004569">
                  <a:moveTo>
                    <a:pt x="1818982" y="176517"/>
                  </a:moveTo>
                  <a:lnTo>
                    <a:pt x="1817230" y="171081"/>
                  </a:lnTo>
                  <a:lnTo>
                    <a:pt x="1817433" y="170535"/>
                  </a:lnTo>
                  <a:lnTo>
                    <a:pt x="1817052" y="167119"/>
                  </a:lnTo>
                  <a:lnTo>
                    <a:pt x="1811845" y="169075"/>
                  </a:lnTo>
                  <a:lnTo>
                    <a:pt x="1814283" y="171500"/>
                  </a:lnTo>
                  <a:lnTo>
                    <a:pt x="1816938" y="173850"/>
                  </a:lnTo>
                  <a:lnTo>
                    <a:pt x="1818982" y="176517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262854" y="1484856"/>
            <a:ext cx="1642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1009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İÇ VE </a:t>
            </a:r>
            <a:r>
              <a:rPr sz="1200" b="1" spc="-5" dirty="0">
                <a:solidFill>
                  <a:srgbClr val="FF5106"/>
                </a:solidFill>
                <a:latin typeface="Arial"/>
                <a:cs typeface="Arial"/>
              </a:rPr>
              <a:t>DIŞ </a:t>
            </a: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5106"/>
                </a:solidFill>
                <a:latin typeface="Arial"/>
                <a:cs typeface="Arial"/>
              </a:rPr>
              <a:t>HUSUSLARI</a:t>
            </a: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N</a:t>
            </a:r>
            <a:r>
              <a:rPr sz="1200" b="1" spc="-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TESPİTİ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04404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6" name="object 16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0449" y="512332"/>
            <a:ext cx="40452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0730" marR="5080" indent="-748665">
              <a:lnSpc>
                <a:spcPct val="100000"/>
              </a:lnSpc>
              <a:spcBef>
                <a:spcPts val="100"/>
              </a:spcBef>
            </a:pPr>
            <a:r>
              <a:rPr lang="tr-TR" sz="1200" dirty="0">
                <a:solidFill>
                  <a:schemeClr val="bg1"/>
                </a:solidFill>
              </a:rPr>
              <a:t>4.2. ÇALIŞANLAR VE DİĞER İLGİLİ TARAFLARIN İHTİYAÇ VE BEKLENTİLERİ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70804" y="1669501"/>
            <a:ext cx="1800225" cy="2043430"/>
          </a:xfrm>
          <a:custGeom>
            <a:avLst/>
            <a:gdLst/>
            <a:ahLst/>
            <a:cxnLst/>
            <a:rect l="l" t="t" r="r" b="b"/>
            <a:pathLst>
              <a:path w="1800225" h="2043429">
                <a:moveTo>
                  <a:pt x="1797055" y="2035765"/>
                </a:moveTo>
                <a:lnTo>
                  <a:pt x="1196766" y="2035765"/>
                </a:lnTo>
                <a:lnTo>
                  <a:pt x="1432250" y="2040808"/>
                </a:lnTo>
                <a:lnTo>
                  <a:pt x="1797062" y="2043010"/>
                </a:lnTo>
                <a:lnTo>
                  <a:pt x="1797055" y="2035765"/>
                </a:lnTo>
                <a:close/>
              </a:path>
              <a:path w="1800225" h="2043429">
                <a:moveTo>
                  <a:pt x="1797041" y="2020049"/>
                </a:moveTo>
                <a:lnTo>
                  <a:pt x="710562" y="2020049"/>
                </a:lnTo>
                <a:lnTo>
                  <a:pt x="763777" y="2020782"/>
                </a:lnTo>
                <a:lnTo>
                  <a:pt x="816987" y="2022887"/>
                </a:lnTo>
                <a:lnTo>
                  <a:pt x="870191" y="2026767"/>
                </a:lnTo>
                <a:lnTo>
                  <a:pt x="710590" y="2026767"/>
                </a:lnTo>
                <a:lnTo>
                  <a:pt x="743370" y="2032400"/>
                </a:lnTo>
                <a:lnTo>
                  <a:pt x="782867" y="2036158"/>
                </a:lnTo>
                <a:lnTo>
                  <a:pt x="827882" y="2038348"/>
                </a:lnTo>
                <a:lnTo>
                  <a:pt x="877215" y="2039280"/>
                </a:lnTo>
                <a:lnTo>
                  <a:pt x="929669" y="2039263"/>
                </a:lnTo>
                <a:lnTo>
                  <a:pt x="1146699" y="2035890"/>
                </a:lnTo>
                <a:lnTo>
                  <a:pt x="1797055" y="2035765"/>
                </a:lnTo>
                <a:lnTo>
                  <a:pt x="1797041" y="2020049"/>
                </a:lnTo>
                <a:close/>
              </a:path>
              <a:path w="1800225" h="2043429">
                <a:moveTo>
                  <a:pt x="337959" y="2002269"/>
                </a:moveTo>
                <a:lnTo>
                  <a:pt x="368767" y="2006020"/>
                </a:lnTo>
                <a:lnTo>
                  <a:pt x="384587" y="2010229"/>
                </a:lnTo>
                <a:lnTo>
                  <a:pt x="390416" y="2015356"/>
                </a:lnTo>
                <a:lnTo>
                  <a:pt x="391248" y="2021865"/>
                </a:lnTo>
                <a:lnTo>
                  <a:pt x="444464" y="2022840"/>
                </a:lnTo>
                <a:lnTo>
                  <a:pt x="497682" y="2022766"/>
                </a:lnTo>
                <a:lnTo>
                  <a:pt x="657344" y="2020285"/>
                </a:lnTo>
                <a:lnTo>
                  <a:pt x="1797041" y="2020049"/>
                </a:lnTo>
                <a:lnTo>
                  <a:pt x="1797027" y="2004413"/>
                </a:lnTo>
                <a:lnTo>
                  <a:pt x="608753" y="2004413"/>
                </a:lnTo>
                <a:lnTo>
                  <a:pt x="337959" y="2002269"/>
                </a:lnTo>
                <a:close/>
              </a:path>
              <a:path w="1800225" h="2043429">
                <a:moveTo>
                  <a:pt x="1797010" y="1986306"/>
                </a:moveTo>
                <a:lnTo>
                  <a:pt x="608753" y="1986306"/>
                </a:lnTo>
                <a:lnTo>
                  <a:pt x="661993" y="1986309"/>
                </a:lnTo>
                <a:lnTo>
                  <a:pt x="710590" y="1987600"/>
                </a:lnTo>
                <a:lnTo>
                  <a:pt x="710590" y="2002269"/>
                </a:lnTo>
                <a:lnTo>
                  <a:pt x="661993" y="2003812"/>
                </a:lnTo>
                <a:lnTo>
                  <a:pt x="608753" y="2004413"/>
                </a:lnTo>
                <a:lnTo>
                  <a:pt x="1797027" y="2004413"/>
                </a:lnTo>
                <a:lnTo>
                  <a:pt x="1797010" y="1986306"/>
                </a:lnTo>
                <a:close/>
              </a:path>
              <a:path w="1800225" h="2043429">
                <a:moveTo>
                  <a:pt x="178257" y="1870087"/>
                </a:moveTo>
                <a:lnTo>
                  <a:pt x="236922" y="1892047"/>
                </a:lnTo>
                <a:lnTo>
                  <a:pt x="282550" y="1899368"/>
                </a:lnTo>
                <a:lnTo>
                  <a:pt x="341217" y="1905834"/>
                </a:lnTo>
                <a:lnTo>
                  <a:pt x="412920" y="1910930"/>
                </a:lnTo>
                <a:lnTo>
                  <a:pt x="497662" y="1914144"/>
                </a:lnTo>
                <a:lnTo>
                  <a:pt x="337959" y="1914144"/>
                </a:lnTo>
                <a:lnTo>
                  <a:pt x="315499" y="1918660"/>
                </a:lnTo>
                <a:lnTo>
                  <a:pt x="317995" y="1924551"/>
                </a:lnTo>
                <a:lnTo>
                  <a:pt x="330473" y="1931356"/>
                </a:lnTo>
                <a:lnTo>
                  <a:pt x="337959" y="1938616"/>
                </a:lnTo>
                <a:lnTo>
                  <a:pt x="377076" y="1938693"/>
                </a:lnTo>
                <a:lnTo>
                  <a:pt x="411175" y="1939231"/>
                </a:lnTo>
                <a:lnTo>
                  <a:pt x="435282" y="1940690"/>
                </a:lnTo>
                <a:lnTo>
                  <a:pt x="444423" y="1943531"/>
                </a:lnTo>
                <a:lnTo>
                  <a:pt x="444423" y="1963102"/>
                </a:lnTo>
                <a:lnTo>
                  <a:pt x="270606" y="1963179"/>
                </a:lnTo>
                <a:lnTo>
                  <a:pt x="304693" y="1963715"/>
                </a:lnTo>
                <a:lnTo>
                  <a:pt x="328810" y="1965170"/>
                </a:lnTo>
                <a:lnTo>
                  <a:pt x="337959" y="1968004"/>
                </a:lnTo>
                <a:lnTo>
                  <a:pt x="337959" y="1987600"/>
                </a:lnTo>
                <a:lnTo>
                  <a:pt x="386532" y="1988882"/>
                </a:lnTo>
                <a:lnTo>
                  <a:pt x="439758" y="1988879"/>
                </a:lnTo>
                <a:lnTo>
                  <a:pt x="608753" y="1986306"/>
                </a:lnTo>
                <a:lnTo>
                  <a:pt x="1797010" y="1986306"/>
                </a:lnTo>
                <a:lnTo>
                  <a:pt x="1796903" y="1870700"/>
                </a:lnTo>
                <a:lnTo>
                  <a:pt x="209895" y="1870700"/>
                </a:lnTo>
                <a:lnTo>
                  <a:pt x="178257" y="1870087"/>
                </a:lnTo>
                <a:close/>
              </a:path>
              <a:path w="1800225" h="2043429">
                <a:moveTo>
                  <a:pt x="137395" y="1849326"/>
                </a:moveTo>
                <a:lnTo>
                  <a:pt x="137299" y="1945055"/>
                </a:lnTo>
                <a:lnTo>
                  <a:pt x="141294" y="1951921"/>
                </a:lnTo>
                <a:lnTo>
                  <a:pt x="145127" y="1962547"/>
                </a:lnTo>
                <a:lnTo>
                  <a:pt x="153935" y="1870700"/>
                </a:lnTo>
                <a:lnTo>
                  <a:pt x="154098" y="1851495"/>
                </a:lnTo>
                <a:lnTo>
                  <a:pt x="137395" y="1849326"/>
                </a:lnTo>
                <a:close/>
              </a:path>
              <a:path w="1800225" h="2043429">
                <a:moveTo>
                  <a:pt x="253146" y="1864572"/>
                </a:moveTo>
                <a:lnTo>
                  <a:pt x="209895" y="1870700"/>
                </a:lnTo>
                <a:lnTo>
                  <a:pt x="1796903" y="1870700"/>
                </a:lnTo>
                <a:lnTo>
                  <a:pt x="1796898" y="1865185"/>
                </a:lnTo>
                <a:lnTo>
                  <a:pt x="284721" y="1865185"/>
                </a:lnTo>
                <a:lnTo>
                  <a:pt x="253146" y="1864572"/>
                </a:lnTo>
                <a:close/>
              </a:path>
              <a:path w="1800225" h="2043429">
                <a:moveTo>
                  <a:pt x="1798340" y="232308"/>
                </a:moveTo>
                <a:lnTo>
                  <a:pt x="158940" y="232308"/>
                </a:lnTo>
                <a:lnTo>
                  <a:pt x="1647317" y="241769"/>
                </a:lnTo>
                <a:lnTo>
                  <a:pt x="1647088" y="243306"/>
                </a:lnTo>
                <a:lnTo>
                  <a:pt x="1646441" y="576937"/>
                </a:lnTo>
                <a:lnTo>
                  <a:pt x="1645754" y="1033589"/>
                </a:lnTo>
                <a:lnTo>
                  <a:pt x="1645043" y="1820760"/>
                </a:lnTo>
                <a:lnTo>
                  <a:pt x="178257" y="1826031"/>
                </a:lnTo>
                <a:lnTo>
                  <a:pt x="154172" y="1826857"/>
                </a:lnTo>
                <a:lnTo>
                  <a:pt x="154098" y="1851495"/>
                </a:lnTo>
                <a:lnTo>
                  <a:pt x="161654" y="1852477"/>
                </a:lnTo>
                <a:lnTo>
                  <a:pt x="199879" y="1856809"/>
                </a:lnTo>
                <a:lnTo>
                  <a:pt x="284721" y="1865185"/>
                </a:lnTo>
                <a:lnTo>
                  <a:pt x="1796898" y="1865185"/>
                </a:lnTo>
                <a:lnTo>
                  <a:pt x="1796554" y="1493723"/>
                </a:lnTo>
                <a:lnTo>
                  <a:pt x="1795647" y="1033589"/>
                </a:lnTo>
                <a:lnTo>
                  <a:pt x="1795772" y="684752"/>
                </a:lnTo>
                <a:lnTo>
                  <a:pt x="1795887" y="639683"/>
                </a:lnTo>
                <a:lnTo>
                  <a:pt x="1796034" y="593775"/>
                </a:lnTo>
                <a:lnTo>
                  <a:pt x="1797230" y="375551"/>
                </a:lnTo>
                <a:lnTo>
                  <a:pt x="1798340" y="232308"/>
                </a:lnTo>
                <a:close/>
              </a:path>
              <a:path w="1800225" h="2043429">
                <a:moveTo>
                  <a:pt x="154172" y="1826857"/>
                </a:moveTo>
                <a:lnTo>
                  <a:pt x="137434" y="1827430"/>
                </a:lnTo>
                <a:lnTo>
                  <a:pt x="137395" y="1849326"/>
                </a:lnTo>
                <a:lnTo>
                  <a:pt x="154098" y="1851495"/>
                </a:lnTo>
                <a:lnTo>
                  <a:pt x="154172" y="1826857"/>
                </a:lnTo>
                <a:close/>
              </a:path>
              <a:path w="1800225" h="2043429">
                <a:moveTo>
                  <a:pt x="137434" y="1827430"/>
                </a:moveTo>
                <a:lnTo>
                  <a:pt x="129160" y="1827714"/>
                </a:lnTo>
                <a:lnTo>
                  <a:pt x="96857" y="1830037"/>
                </a:lnTo>
                <a:lnTo>
                  <a:pt x="79668" y="1832913"/>
                </a:lnTo>
                <a:lnTo>
                  <a:pt x="75914" y="1836252"/>
                </a:lnTo>
                <a:lnTo>
                  <a:pt x="83916" y="1839966"/>
                </a:lnTo>
                <a:lnTo>
                  <a:pt x="101993" y="1843967"/>
                </a:lnTo>
                <a:lnTo>
                  <a:pt x="128465" y="1848167"/>
                </a:lnTo>
                <a:lnTo>
                  <a:pt x="137395" y="1849326"/>
                </a:lnTo>
                <a:lnTo>
                  <a:pt x="137434" y="1827430"/>
                </a:lnTo>
                <a:close/>
              </a:path>
              <a:path w="1800225" h="2043429">
                <a:moveTo>
                  <a:pt x="156442" y="1067700"/>
                </a:moveTo>
                <a:lnTo>
                  <a:pt x="132936" y="1067700"/>
                </a:lnTo>
                <a:lnTo>
                  <a:pt x="133959" y="1089329"/>
                </a:lnTo>
                <a:lnTo>
                  <a:pt x="135039" y="1131310"/>
                </a:lnTo>
                <a:lnTo>
                  <a:pt x="135926" y="1174813"/>
                </a:lnTo>
                <a:lnTo>
                  <a:pt x="136638" y="1219742"/>
                </a:lnTo>
                <a:lnTo>
                  <a:pt x="137190" y="1266001"/>
                </a:lnTo>
                <a:lnTo>
                  <a:pt x="137598" y="1313496"/>
                </a:lnTo>
                <a:lnTo>
                  <a:pt x="137881" y="1362131"/>
                </a:lnTo>
                <a:lnTo>
                  <a:pt x="138052" y="1411810"/>
                </a:lnTo>
                <a:lnTo>
                  <a:pt x="138069" y="1566161"/>
                </a:lnTo>
                <a:lnTo>
                  <a:pt x="137963" y="1619064"/>
                </a:lnTo>
                <a:lnTo>
                  <a:pt x="137539" y="1780795"/>
                </a:lnTo>
                <a:lnTo>
                  <a:pt x="137434" y="1827430"/>
                </a:lnTo>
                <a:lnTo>
                  <a:pt x="154172" y="1826857"/>
                </a:lnTo>
                <a:lnTo>
                  <a:pt x="156442" y="1067700"/>
                </a:lnTo>
                <a:close/>
              </a:path>
              <a:path w="1800225" h="2043429">
                <a:moveTo>
                  <a:pt x="157373" y="756370"/>
                </a:moveTo>
                <a:lnTo>
                  <a:pt x="108832" y="756370"/>
                </a:lnTo>
                <a:lnTo>
                  <a:pt x="113855" y="777951"/>
                </a:lnTo>
                <a:lnTo>
                  <a:pt x="113855" y="1089329"/>
                </a:lnTo>
                <a:lnTo>
                  <a:pt x="117673" y="1110895"/>
                </a:lnTo>
                <a:lnTo>
                  <a:pt x="122047" y="1106556"/>
                </a:lnTo>
                <a:lnTo>
                  <a:pt x="126422" y="1089272"/>
                </a:lnTo>
                <a:lnTo>
                  <a:pt x="130237" y="1072001"/>
                </a:lnTo>
                <a:lnTo>
                  <a:pt x="132936" y="1067700"/>
                </a:lnTo>
                <a:lnTo>
                  <a:pt x="156442" y="1067700"/>
                </a:lnTo>
                <a:lnTo>
                  <a:pt x="157373" y="756370"/>
                </a:lnTo>
                <a:close/>
              </a:path>
              <a:path w="1800225" h="2043429">
                <a:moveTo>
                  <a:pt x="64245" y="511819"/>
                </a:moveTo>
                <a:lnTo>
                  <a:pt x="16478" y="511819"/>
                </a:lnTo>
                <a:lnTo>
                  <a:pt x="20091" y="544652"/>
                </a:lnTo>
                <a:lnTo>
                  <a:pt x="24592" y="659882"/>
                </a:lnTo>
                <a:lnTo>
                  <a:pt x="29444" y="742449"/>
                </a:lnTo>
                <a:lnTo>
                  <a:pt x="34590" y="797796"/>
                </a:lnTo>
                <a:lnTo>
                  <a:pt x="45527" y="848607"/>
                </a:lnTo>
                <a:lnTo>
                  <a:pt x="56934" y="855865"/>
                </a:lnTo>
                <a:lnTo>
                  <a:pt x="59289" y="838937"/>
                </a:lnTo>
                <a:lnTo>
                  <a:pt x="60127" y="799606"/>
                </a:lnTo>
                <a:lnTo>
                  <a:pt x="60211" y="777951"/>
                </a:lnTo>
                <a:lnTo>
                  <a:pt x="60404" y="706018"/>
                </a:lnTo>
                <a:lnTo>
                  <a:pt x="61272" y="684752"/>
                </a:lnTo>
                <a:lnTo>
                  <a:pt x="63642" y="684752"/>
                </a:lnTo>
                <a:lnTo>
                  <a:pt x="63701" y="639683"/>
                </a:lnTo>
                <a:lnTo>
                  <a:pt x="63829" y="593775"/>
                </a:lnTo>
                <a:lnTo>
                  <a:pt x="64105" y="533707"/>
                </a:lnTo>
                <a:lnTo>
                  <a:pt x="64245" y="511819"/>
                </a:lnTo>
                <a:close/>
              </a:path>
              <a:path w="1800225" h="2043429">
                <a:moveTo>
                  <a:pt x="158930" y="235623"/>
                </a:moveTo>
                <a:lnTo>
                  <a:pt x="69900" y="235623"/>
                </a:lnTo>
                <a:lnTo>
                  <a:pt x="70586" y="240360"/>
                </a:lnTo>
                <a:lnTo>
                  <a:pt x="71323" y="251244"/>
                </a:lnTo>
                <a:lnTo>
                  <a:pt x="71877" y="261255"/>
                </a:lnTo>
                <a:lnTo>
                  <a:pt x="72455" y="274486"/>
                </a:lnTo>
                <a:lnTo>
                  <a:pt x="73053" y="291083"/>
                </a:lnTo>
                <a:lnTo>
                  <a:pt x="73672" y="311188"/>
                </a:lnTo>
                <a:lnTo>
                  <a:pt x="75452" y="345133"/>
                </a:lnTo>
                <a:lnTo>
                  <a:pt x="76487" y="392522"/>
                </a:lnTo>
                <a:lnTo>
                  <a:pt x="77025" y="449515"/>
                </a:lnTo>
                <a:lnTo>
                  <a:pt x="77605" y="577291"/>
                </a:lnTo>
                <a:lnTo>
                  <a:pt x="78139" y="639683"/>
                </a:lnTo>
                <a:lnTo>
                  <a:pt x="79171" y="696662"/>
                </a:lnTo>
                <a:lnTo>
                  <a:pt x="80948" y="744032"/>
                </a:lnTo>
                <a:lnTo>
                  <a:pt x="83718" y="777951"/>
                </a:lnTo>
                <a:lnTo>
                  <a:pt x="88741" y="799606"/>
                </a:lnTo>
                <a:lnTo>
                  <a:pt x="93764" y="795305"/>
                </a:lnTo>
                <a:lnTo>
                  <a:pt x="103809" y="760715"/>
                </a:lnTo>
                <a:lnTo>
                  <a:pt x="108832" y="756370"/>
                </a:lnTo>
                <a:lnTo>
                  <a:pt x="157373" y="756370"/>
                </a:lnTo>
                <a:lnTo>
                  <a:pt x="158930" y="235623"/>
                </a:lnTo>
                <a:close/>
              </a:path>
              <a:path w="1800225" h="2043429">
                <a:moveTo>
                  <a:pt x="63642" y="684752"/>
                </a:moveTo>
                <a:lnTo>
                  <a:pt x="61272" y="684752"/>
                </a:lnTo>
                <a:lnTo>
                  <a:pt x="63627" y="700214"/>
                </a:lnTo>
                <a:lnTo>
                  <a:pt x="63642" y="684752"/>
                </a:lnTo>
                <a:close/>
              </a:path>
              <a:path w="1800225" h="2043429">
                <a:moveTo>
                  <a:pt x="38" y="0"/>
                </a:moveTo>
                <a:lnTo>
                  <a:pt x="0" y="544652"/>
                </a:lnTo>
                <a:lnTo>
                  <a:pt x="5491" y="533707"/>
                </a:lnTo>
                <a:lnTo>
                  <a:pt x="11298" y="515467"/>
                </a:lnTo>
                <a:lnTo>
                  <a:pt x="16478" y="511819"/>
                </a:lnTo>
                <a:lnTo>
                  <a:pt x="64245" y="511819"/>
                </a:lnTo>
                <a:lnTo>
                  <a:pt x="64448" y="480156"/>
                </a:lnTo>
                <a:lnTo>
                  <a:pt x="64909" y="425982"/>
                </a:lnTo>
                <a:lnTo>
                  <a:pt x="65474" y="375551"/>
                </a:lnTo>
                <a:lnTo>
                  <a:pt x="66141" y="330568"/>
                </a:lnTo>
                <a:lnTo>
                  <a:pt x="67552" y="270105"/>
                </a:lnTo>
                <a:lnTo>
                  <a:pt x="158930" y="235623"/>
                </a:lnTo>
                <a:lnTo>
                  <a:pt x="158940" y="232308"/>
                </a:lnTo>
                <a:lnTo>
                  <a:pt x="1798340" y="232308"/>
                </a:lnTo>
                <a:lnTo>
                  <a:pt x="1799996" y="18567"/>
                </a:lnTo>
                <a:lnTo>
                  <a:pt x="910056" y="3505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234338" y="4221312"/>
            <a:ext cx="3636645" cy="2438400"/>
            <a:chOff x="1234338" y="4221312"/>
            <a:chExt cx="3636645" cy="2438400"/>
          </a:xfrm>
        </p:grpSpPr>
        <p:sp>
          <p:nvSpPr>
            <p:cNvPr id="21" name="object 21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13900" y="4488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70796" y="4221314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961250" y="18364"/>
                  </a:moveTo>
                  <a:lnTo>
                    <a:pt x="296494" y="3441"/>
                  </a:lnTo>
                  <a:lnTo>
                    <a:pt x="8686" y="0"/>
                  </a:lnTo>
                  <a:lnTo>
                    <a:pt x="7061" y="553300"/>
                  </a:lnTo>
                  <a:lnTo>
                    <a:pt x="0" y="1794370"/>
                  </a:lnTo>
                  <a:lnTo>
                    <a:pt x="8547" y="1937816"/>
                  </a:lnTo>
                  <a:lnTo>
                    <a:pt x="17094" y="2204275"/>
                  </a:lnTo>
                  <a:lnTo>
                    <a:pt x="17881" y="18262"/>
                  </a:lnTo>
                  <a:lnTo>
                    <a:pt x="961250" y="18364"/>
                  </a:lnTo>
                  <a:close/>
                </a:path>
                <a:path w="1800225" h="2438400">
                  <a:moveTo>
                    <a:pt x="1120165" y="93052"/>
                  </a:moveTo>
                  <a:lnTo>
                    <a:pt x="387362" y="76606"/>
                  </a:lnTo>
                  <a:lnTo>
                    <a:pt x="250786" y="73863"/>
                  </a:lnTo>
                  <a:lnTo>
                    <a:pt x="44500" y="71120"/>
                  </a:lnTo>
                  <a:lnTo>
                    <a:pt x="43116" y="482549"/>
                  </a:lnTo>
                  <a:lnTo>
                    <a:pt x="34785" y="2006193"/>
                  </a:lnTo>
                  <a:lnTo>
                    <a:pt x="33388" y="2437320"/>
                  </a:lnTo>
                  <a:lnTo>
                    <a:pt x="75412" y="2437866"/>
                  </a:lnTo>
                  <a:lnTo>
                    <a:pt x="235432" y="2416645"/>
                  </a:lnTo>
                  <a:lnTo>
                    <a:pt x="273380" y="2411336"/>
                  </a:lnTo>
                  <a:lnTo>
                    <a:pt x="300964" y="2406040"/>
                  </a:lnTo>
                  <a:lnTo>
                    <a:pt x="345643" y="2395436"/>
                  </a:lnTo>
                  <a:lnTo>
                    <a:pt x="54673" y="2395067"/>
                  </a:lnTo>
                  <a:lnTo>
                    <a:pt x="55511" y="92976"/>
                  </a:lnTo>
                  <a:lnTo>
                    <a:pt x="1120165" y="93052"/>
                  </a:lnTo>
                  <a:close/>
                </a:path>
                <a:path w="1800225" h="2438400">
                  <a:moveTo>
                    <a:pt x="1374101" y="188607"/>
                  </a:moveTo>
                  <a:lnTo>
                    <a:pt x="296964" y="164426"/>
                  </a:lnTo>
                  <a:lnTo>
                    <a:pt x="89750" y="160972"/>
                  </a:lnTo>
                  <a:lnTo>
                    <a:pt x="78625" y="2347493"/>
                  </a:lnTo>
                  <a:lnTo>
                    <a:pt x="271170" y="2350478"/>
                  </a:lnTo>
                  <a:lnTo>
                    <a:pt x="408940" y="2353462"/>
                  </a:lnTo>
                  <a:lnTo>
                    <a:pt x="632460" y="2300440"/>
                  </a:lnTo>
                  <a:lnTo>
                    <a:pt x="102781" y="2299525"/>
                  </a:lnTo>
                  <a:lnTo>
                    <a:pt x="103593" y="188480"/>
                  </a:lnTo>
                  <a:lnTo>
                    <a:pt x="1301699" y="189115"/>
                  </a:lnTo>
                  <a:lnTo>
                    <a:pt x="1374101" y="188607"/>
                  </a:lnTo>
                  <a:close/>
                </a:path>
                <a:path w="1800225" h="2438400">
                  <a:moveTo>
                    <a:pt x="1685366" y="295719"/>
                  </a:moveTo>
                  <a:lnTo>
                    <a:pt x="140131" y="261023"/>
                  </a:lnTo>
                  <a:lnTo>
                    <a:pt x="129019" y="2247430"/>
                  </a:lnTo>
                  <a:lnTo>
                    <a:pt x="714489" y="2260257"/>
                  </a:lnTo>
                  <a:lnTo>
                    <a:pt x="993686" y="2193975"/>
                  </a:lnTo>
                  <a:lnTo>
                    <a:pt x="156718" y="2192413"/>
                  </a:lnTo>
                  <a:lnTo>
                    <a:pt x="157518" y="295554"/>
                  </a:lnTo>
                  <a:lnTo>
                    <a:pt x="1539125" y="296494"/>
                  </a:lnTo>
                  <a:lnTo>
                    <a:pt x="1685366" y="295719"/>
                  </a:lnTo>
                  <a:close/>
                </a:path>
                <a:path w="1800225" h="2438400">
                  <a:moveTo>
                    <a:pt x="1727352" y="411149"/>
                  </a:moveTo>
                  <a:lnTo>
                    <a:pt x="1676565" y="408825"/>
                  </a:lnTo>
                  <a:lnTo>
                    <a:pt x="1644662" y="407670"/>
                  </a:lnTo>
                  <a:lnTo>
                    <a:pt x="350202" y="378599"/>
                  </a:lnTo>
                  <a:lnTo>
                    <a:pt x="261962" y="376275"/>
                  </a:lnTo>
                  <a:lnTo>
                    <a:pt x="197002" y="373951"/>
                  </a:lnTo>
                  <a:lnTo>
                    <a:pt x="195618" y="525894"/>
                  </a:lnTo>
                  <a:lnTo>
                    <a:pt x="187286" y="1962848"/>
                  </a:lnTo>
                  <a:lnTo>
                    <a:pt x="185889" y="2134489"/>
                  </a:lnTo>
                  <a:lnTo>
                    <a:pt x="219697" y="2135682"/>
                  </a:lnTo>
                  <a:lnTo>
                    <a:pt x="305955" y="2138070"/>
                  </a:lnTo>
                  <a:lnTo>
                    <a:pt x="993698" y="2153589"/>
                  </a:lnTo>
                  <a:lnTo>
                    <a:pt x="1342936" y="2070735"/>
                  </a:lnTo>
                  <a:lnTo>
                    <a:pt x="219113" y="2068512"/>
                  </a:lnTo>
                  <a:lnTo>
                    <a:pt x="219900" y="419417"/>
                  </a:lnTo>
                  <a:lnTo>
                    <a:pt x="1722437" y="420928"/>
                  </a:lnTo>
                  <a:lnTo>
                    <a:pt x="1723009" y="1030147"/>
                  </a:lnTo>
                  <a:lnTo>
                    <a:pt x="1725726" y="553110"/>
                  </a:lnTo>
                  <a:lnTo>
                    <a:pt x="1727352" y="411149"/>
                  </a:lnTo>
                  <a:close/>
                </a:path>
                <a:path w="1800225" h="2438400">
                  <a:moveTo>
                    <a:pt x="1799996" y="1940509"/>
                  </a:moveTo>
                  <a:lnTo>
                    <a:pt x="1658493" y="1940229"/>
                  </a:lnTo>
                  <a:lnTo>
                    <a:pt x="1666278" y="572008"/>
                  </a:lnTo>
                  <a:lnTo>
                    <a:pt x="1666443" y="552373"/>
                  </a:lnTo>
                  <a:lnTo>
                    <a:pt x="1666494" y="550468"/>
                  </a:lnTo>
                  <a:lnTo>
                    <a:pt x="1667090" y="543026"/>
                  </a:lnTo>
                  <a:lnTo>
                    <a:pt x="1667560" y="536397"/>
                  </a:lnTo>
                  <a:lnTo>
                    <a:pt x="1668018" y="528980"/>
                  </a:lnTo>
                  <a:lnTo>
                    <a:pt x="1660067" y="526656"/>
                  </a:lnTo>
                  <a:lnTo>
                    <a:pt x="1656651" y="525780"/>
                  </a:lnTo>
                  <a:lnTo>
                    <a:pt x="1656397" y="525780"/>
                  </a:lnTo>
                  <a:lnTo>
                    <a:pt x="1656397" y="1940229"/>
                  </a:lnTo>
                  <a:lnTo>
                    <a:pt x="285102" y="1937461"/>
                  </a:lnTo>
                  <a:lnTo>
                    <a:pt x="285902" y="550468"/>
                  </a:lnTo>
                  <a:lnTo>
                    <a:pt x="1656245" y="552373"/>
                  </a:lnTo>
                  <a:lnTo>
                    <a:pt x="1656346" y="1862848"/>
                  </a:lnTo>
                  <a:lnTo>
                    <a:pt x="1656397" y="1940229"/>
                  </a:lnTo>
                  <a:lnTo>
                    <a:pt x="1656397" y="525780"/>
                  </a:lnTo>
                  <a:lnTo>
                    <a:pt x="286321" y="494969"/>
                  </a:lnTo>
                  <a:lnTo>
                    <a:pt x="256336" y="491782"/>
                  </a:lnTo>
                  <a:lnTo>
                    <a:pt x="254774" y="549452"/>
                  </a:lnTo>
                  <a:lnTo>
                    <a:pt x="254596" y="572008"/>
                  </a:lnTo>
                  <a:lnTo>
                    <a:pt x="246875" y="1929625"/>
                  </a:lnTo>
                  <a:lnTo>
                    <a:pt x="246786" y="1937461"/>
                  </a:lnTo>
                  <a:lnTo>
                    <a:pt x="245224" y="2016671"/>
                  </a:lnTo>
                  <a:lnTo>
                    <a:pt x="286410" y="2019884"/>
                  </a:lnTo>
                  <a:lnTo>
                    <a:pt x="1363599" y="2044065"/>
                  </a:lnTo>
                  <a:lnTo>
                    <a:pt x="1656435" y="1974583"/>
                  </a:lnTo>
                  <a:lnTo>
                    <a:pt x="1656486" y="2040699"/>
                  </a:lnTo>
                  <a:lnTo>
                    <a:pt x="1656600" y="2127593"/>
                  </a:lnTo>
                  <a:lnTo>
                    <a:pt x="1656740" y="2187638"/>
                  </a:lnTo>
                  <a:lnTo>
                    <a:pt x="1656816" y="2207158"/>
                  </a:lnTo>
                  <a:lnTo>
                    <a:pt x="1656905" y="2219477"/>
                  </a:lnTo>
                  <a:lnTo>
                    <a:pt x="1658302" y="1974138"/>
                  </a:lnTo>
                  <a:lnTo>
                    <a:pt x="1799996" y="1940509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153473" y="1790306"/>
            <a:ext cx="1647825" cy="182435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0" rIns="0" bIns="0" rtlCol="0">
            <a:spAutoFit/>
          </a:bodyPr>
          <a:lstStyle/>
          <a:p>
            <a:pPr marL="67310" algn="ctr">
              <a:lnSpc>
                <a:spcPts val="111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Okulun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</a:t>
            </a:r>
            <a:endParaRPr sz="1100">
              <a:latin typeface="Arial MT"/>
              <a:cs typeface="Arial MT"/>
            </a:endParaRPr>
          </a:p>
          <a:p>
            <a:pPr marL="231775" marR="158115" indent="63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iletişim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ola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dı</a:t>
            </a:r>
            <a:r>
              <a:rPr sz="1100" spc="-300" dirty="0">
                <a:solidFill>
                  <a:srgbClr val="FFFFFF"/>
                </a:solidFill>
                <a:latin typeface="Arial MT"/>
                <a:cs typeface="Arial MT"/>
              </a:rPr>
              <a:t>ş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paydaşlarının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  <a:p>
            <a:pPr marL="259079" marR="184150" algn="ctr">
              <a:lnSpc>
                <a:spcPct val="100000"/>
              </a:lnSpc>
            </a:pP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,paydaşların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ihtiyaç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beklentilerinin</a:t>
            </a:r>
            <a:endParaRPr sz="1100">
              <a:latin typeface="Arial MT"/>
              <a:cs typeface="Arial MT"/>
            </a:endParaRPr>
          </a:p>
          <a:p>
            <a:pPr marL="146050" marR="7175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tespiti,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periyodik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olarak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kontrolü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gerekir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45299" y="4513811"/>
            <a:ext cx="1570355" cy="184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Prosedür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hazırlanması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tavsiye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edilir.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(4.1.</a:t>
            </a:r>
            <a:endParaRPr sz="1100">
              <a:latin typeface="Arial MT"/>
              <a:cs typeface="Arial MT"/>
            </a:endParaRPr>
          </a:p>
          <a:p>
            <a:pPr marL="152400" marR="24511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4.2.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beraber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ele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alınabilir)</a:t>
            </a:r>
            <a:endParaRPr sz="1100">
              <a:latin typeface="Arial MT"/>
              <a:cs typeface="Arial MT"/>
            </a:endParaRPr>
          </a:p>
          <a:p>
            <a:pPr marL="152400" marR="11239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İlgili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arafları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espiti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Beklentisini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tanımlayan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 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(Tablo-çizelge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vb)</a:t>
            </a:r>
            <a:endParaRPr sz="1100">
              <a:latin typeface="Arial MT"/>
              <a:cs typeface="Arial MT"/>
            </a:endParaRPr>
          </a:p>
          <a:p>
            <a:pPr marL="152400" marR="17526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Anket 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–Görü</a:t>
            </a:r>
            <a:r>
              <a:rPr sz="1100" spc="-150" dirty="0">
                <a:solidFill>
                  <a:srgbClr val="FFFFFF"/>
                </a:solidFill>
                <a:latin typeface="Arial MT"/>
                <a:cs typeface="Arial MT"/>
              </a:rPr>
              <a:t>ş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Öneri  Formu</a:t>
            </a:r>
            <a:r>
              <a:rPr sz="1100" spc="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1440004"/>
            <a:ext cx="2898140" cy="5280025"/>
            <a:chOff x="0" y="1440004"/>
            <a:chExt cx="2898140" cy="5280025"/>
          </a:xfrm>
        </p:grpSpPr>
        <p:sp>
          <p:nvSpPr>
            <p:cNvPr id="27" name="object 27"/>
            <p:cNvSpPr/>
            <p:nvPr/>
          </p:nvSpPr>
          <p:spPr>
            <a:xfrm>
              <a:off x="0" y="1440004"/>
              <a:ext cx="2898140" cy="5280025"/>
            </a:xfrm>
            <a:custGeom>
              <a:avLst/>
              <a:gdLst/>
              <a:ahLst/>
              <a:cxnLst/>
              <a:rect l="l" t="t" r="r" b="b"/>
              <a:pathLst>
                <a:path w="2898140" h="5280025">
                  <a:moveTo>
                    <a:pt x="2745600" y="0"/>
                  </a:moveTo>
                  <a:lnTo>
                    <a:pt x="0" y="0"/>
                  </a:lnTo>
                  <a:lnTo>
                    <a:pt x="0" y="5279999"/>
                  </a:lnTo>
                  <a:lnTo>
                    <a:pt x="2745600" y="5279999"/>
                  </a:lnTo>
                  <a:lnTo>
                    <a:pt x="2793768" y="5272229"/>
                  </a:lnTo>
                  <a:lnTo>
                    <a:pt x="2835603" y="5250593"/>
                  </a:lnTo>
                  <a:lnTo>
                    <a:pt x="2868594" y="5217602"/>
                  </a:lnTo>
                  <a:lnTo>
                    <a:pt x="2890230" y="5175767"/>
                  </a:lnTo>
                  <a:lnTo>
                    <a:pt x="2898000" y="5127599"/>
                  </a:lnTo>
                  <a:lnTo>
                    <a:pt x="2898000" y="152400"/>
                  </a:lnTo>
                  <a:lnTo>
                    <a:pt x="2890230" y="104231"/>
                  </a:lnTo>
                  <a:lnTo>
                    <a:pt x="2868594" y="62396"/>
                  </a:lnTo>
                  <a:lnTo>
                    <a:pt x="2835603" y="29405"/>
                  </a:lnTo>
                  <a:lnTo>
                    <a:pt x="2793768" y="7769"/>
                  </a:lnTo>
                  <a:lnTo>
                    <a:pt x="2745600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1817062"/>
              <a:ext cx="139065" cy="50800"/>
            </a:xfrm>
            <a:custGeom>
              <a:avLst/>
              <a:gdLst/>
              <a:ahLst/>
              <a:cxnLst/>
              <a:rect l="l" t="t" r="r" b="b"/>
              <a:pathLst>
                <a:path w="139065" h="50800">
                  <a:moveTo>
                    <a:pt x="138595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38595" y="50800"/>
                  </a:lnTo>
                  <a:lnTo>
                    <a:pt x="138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8600" y="1740862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141145" y="195215"/>
                  </a:lnTo>
                  <a:lnTo>
                    <a:pt x="173440" y="173440"/>
                  </a:lnTo>
                  <a:lnTo>
                    <a:pt x="195215" y="141145"/>
                  </a:lnTo>
                  <a:lnTo>
                    <a:pt x="203200" y="101600"/>
                  </a:lnTo>
                  <a:lnTo>
                    <a:pt x="195215" y="62054"/>
                  </a:lnTo>
                  <a:lnTo>
                    <a:pt x="173440" y="29759"/>
                  </a:lnTo>
                  <a:lnTo>
                    <a:pt x="141145" y="7984"/>
                  </a:lnTo>
                  <a:lnTo>
                    <a:pt x="101600" y="0"/>
                  </a:lnTo>
                  <a:lnTo>
                    <a:pt x="62054" y="7984"/>
                  </a:lnTo>
                  <a:lnTo>
                    <a:pt x="29759" y="29759"/>
                  </a:lnTo>
                  <a:lnTo>
                    <a:pt x="7984" y="62054"/>
                  </a:lnTo>
                  <a:lnTo>
                    <a:pt x="0" y="101600"/>
                  </a:lnTo>
                  <a:lnTo>
                    <a:pt x="7984" y="141145"/>
                  </a:lnTo>
                  <a:lnTo>
                    <a:pt x="29759" y="173440"/>
                  </a:lnTo>
                  <a:lnTo>
                    <a:pt x="62054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4054913"/>
              <a:ext cx="139065" cy="50800"/>
            </a:xfrm>
            <a:custGeom>
              <a:avLst/>
              <a:gdLst/>
              <a:ahLst/>
              <a:cxnLst/>
              <a:rect l="l" t="t" r="r" b="b"/>
              <a:pathLst>
                <a:path w="139065" h="50800">
                  <a:moveTo>
                    <a:pt x="138595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38595" y="50800"/>
                  </a:lnTo>
                  <a:lnTo>
                    <a:pt x="138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8600" y="3978713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141145" y="195215"/>
                  </a:lnTo>
                  <a:lnTo>
                    <a:pt x="173440" y="173440"/>
                  </a:lnTo>
                  <a:lnTo>
                    <a:pt x="195215" y="141145"/>
                  </a:lnTo>
                  <a:lnTo>
                    <a:pt x="203200" y="101600"/>
                  </a:lnTo>
                  <a:lnTo>
                    <a:pt x="195215" y="62054"/>
                  </a:lnTo>
                  <a:lnTo>
                    <a:pt x="173440" y="29759"/>
                  </a:lnTo>
                  <a:lnTo>
                    <a:pt x="141145" y="7984"/>
                  </a:lnTo>
                  <a:lnTo>
                    <a:pt x="101600" y="0"/>
                  </a:lnTo>
                  <a:lnTo>
                    <a:pt x="62054" y="7984"/>
                  </a:lnTo>
                  <a:lnTo>
                    <a:pt x="29759" y="29759"/>
                  </a:lnTo>
                  <a:lnTo>
                    <a:pt x="7984" y="62054"/>
                  </a:lnTo>
                  <a:lnTo>
                    <a:pt x="0" y="101600"/>
                  </a:lnTo>
                  <a:lnTo>
                    <a:pt x="7984" y="141145"/>
                  </a:lnTo>
                  <a:lnTo>
                    <a:pt x="29759" y="173440"/>
                  </a:lnTo>
                  <a:lnTo>
                    <a:pt x="62054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22401" y="1658492"/>
            <a:ext cx="2484755" cy="374650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8318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655"/>
              </a:spcBef>
            </a:pP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TÜ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YDAŞLARI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BELİRLENMESİ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2401" y="3753561"/>
            <a:ext cx="2484755" cy="697230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54610" rIns="0" bIns="0" rtlCol="0">
            <a:spAutoFit/>
          </a:bodyPr>
          <a:lstStyle/>
          <a:p>
            <a:pPr marL="15875" marR="121920" algn="just">
              <a:lnSpc>
                <a:spcPct val="100000"/>
              </a:lnSpc>
              <a:spcBef>
                <a:spcPts val="430"/>
              </a:spcBef>
            </a:pP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TÜ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YDAŞALARI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KURUMUN  KARŞILIKLI OLARAK BEKLENTİ VE </a:t>
            </a:r>
            <a:r>
              <a:rPr sz="11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İHTİ</a:t>
            </a:r>
            <a:r>
              <a:rPr sz="1100" b="1" spc="-125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AÇLARINI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TESPİTİ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4500" y="2055421"/>
            <a:ext cx="1883410" cy="8515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spc="-509" dirty="0">
                <a:solidFill>
                  <a:srgbClr val="FFFFFF"/>
                </a:solidFill>
                <a:latin typeface="Arial MT"/>
                <a:cs typeface="Arial MT"/>
              </a:rPr>
              <a:t>İ</a:t>
            </a:r>
            <a:r>
              <a:rPr sz="1000" spc="-245" dirty="0">
                <a:solidFill>
                  <a:srgbClr val="FFFFFF"/>
                </a:solidFill>
                <a:latin typeface="Arial MT"/>
                <a:cs typeface="Arial MT"/>
              </a:rPr>
              <a:t>ç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Paydaşları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n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0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000" spc="-65" dirty="0">
                <a:solidFill>
                  <a:srgbClr val="FFFFFF"/>
                </a:solidFill>
                <a:latin typeface="Arial MT"/>
                <a:cs typeface="Arial MT"/>
              </a:rPr>
              <a:t>Çalışanlar-Öğrenciler-OAB-Okul </a:t>
            </a:r>
            <a:r>
              <a:rPr sz="10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Yönetimi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00" spc="-155" dirty="0">
                <a:solidFill>
                  <a:srgbClr val="FFFFFF"/>
                </a:solidFill>
                <a:latin typeface="Arial MT"/>
                <a:cs typeface="Arial MT"/>
              </a:rPr>
              <a:t>Dı</a:t>
            </a:r>
            <a:r>
              <a:rPr sz="1000" spc="-250" dirty="0">
                <a:solidFill>
                  <a:srgbClr val="FFFFFF"/>
                </a:solidFill>
                <a:latin typeface="Arial MT"/>
                <a:cs typeface="Arial MT"/>
              </a:rPr>
              <a:t>ş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Paydaşları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n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4500" y="2953021"/>
            <a:ext cx="21913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 algn="just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 MT"/>
              <a:buChar char="•"/>
              <a:tabLst>
                <a:tab pos="184785" algn="l"/>
              </a:tabLst>
            </a:pPr>
            <a:r>
              <a:rPr dirty="0"/>
              <a:t>	</a:t>
            </a:r>
            <a:r>
              <a:rPr sz="1000" spc="-375" dirty="0">
                <a:solidFill>
                  <a:srgbClr val="FFFFFF"/>
                </a:solidFill>
                <a:latin typeface="Arial MT"/>
                <a:cs typeface="Arial MT"/>
              </a:rPr>
              <a:t>İL</a:t>
            </a:r>
            <a:r>
              <a:rPr sz="10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65" dirty="0">
                <a:solidFill>
                  <a:srgbClr val="FFFFFF"/>
                </a:solidFill>
                <a:latin typeface="Arial MT"/>
                <a:cs typeface="Arial MT"/>
              </a:rPr>
              <a:t>/İLÇE</a:t>
            </a:r>
            <a:r>
              <a:rPr sz="1000" spc="-1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45" dirty="0">
                <a:solidFill>
                  <a:srgbClr val="FFFFFF"/>
                </a:solidFill>
                <a:latin typeface="Arial MT"/>
                <a:cs typeface="Arial MT"/>
              </a:rPr>
              <a:t>MEM-İL </a:t>
            </a:r>
            <a:r>
              <a:rPr sz="1000" spc="-70" dirty="0">
                <a:solidFill>
                  <a:srgbClr val="FFFFFF"/>
                </a:solidFill>
                <a:latin typeface="Arial MT"/>
                <a:cs typeface="Arial MT"/>
              </a:rPr>
              <a:t>İSGB-Belediye-Özel </a:t>
            </a:r>
            <a:r>
              <a:rPr sz="10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50" dirty="0">
                <a:solidFill>
                  <a:srgbClr val="FFFFFF"/>
                </a:solidFill>
                <a:latin typeface="Arial MT"/>
                <a:cs typeface="Arial MT"/>
              </a:rPr>
              <a:t>İdare-</a:t>
            </a:r>
            <a:r>
              <a:rPr sz="1000" spc="-14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edarikç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firmalar-sosya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yardım 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kuruluşlar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–vakı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fl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5" dirty="0">
                <a:solidFill>
                  <a:srgbClr val="FFFFFF"/>
                </a:solidFill>
                <a:latin typeface="Arial MT"/>
                <a:cs typeface="Arial MT"/>
              </a:rPr>
              <a:t>,diğe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okulla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,staj  </a:t>
            </a:r>
            <a:r>
              <a:rPr sz="1000" spc="-80" dirty="0">
                <a:solidFill>
                  <a:srgbClr val="FFFFFF"/>
                </a:solidFill>
                <a:latin typeface="Arial MT"/>
                <a:cs typeface="Arial MT"/>
              </a:rPr>
              <a:t>işletmeler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,A</a:t>
            </a:r>
            <a:r>
              <a:rPr sz="1000" spc="-85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AD-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Arial MT"/>
                <a:cs typeface="Arial MT"/>
              </a:rPr>
              <a:t>Sağlı</a:t>
            </a:r>
            <a:r>
              <a:rPr sz="1000" spc="-7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4500" y="4537804"/>
            <a:ext cx="2300605" cy="193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23939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Paydaşları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n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ihtiyaçlar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kurumdan 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beklentilerini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000">
              <a:latin typeface="Arial MT"/>
              <a:cs typeface="Arial MT"/>
            </a:endParaRPr>
          </a:p>
          <a:p>
            <a:pPr marL="152400" marR="36449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Kurumu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ihtiyaçlar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FFFFFF"/>
                </a:solidFill>
                <a:latin typeface="Arial MT"/>
                <a:cs typeface="Arial MT"/>
              </a:rPr>
              <a:t>paydaştan 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beklentisini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0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beklentilerde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hangilerini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yasal  mevzua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hangilerini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30" dirty="0">
                <a:solidFill>
                  <a:srgbClr val="FFFFFF"/>
                </a:solidFill>
                <a:latin typeface="Arial MT"/>
                <a:cs typeface="Arial MT"/>
              </a:rPr>
              <a:t>diğe</a:t>
            </a:r>
            <a:r>
              <a:rPr sz="1000" spc="-6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75" dirty="0">
                <a:solidFill>
                  <a:srgbClr val="FFFFFF"/>
                </a:solidFill>
                <a:latin typeface="Arial MT"/>
                <a:cs typeface="Arial MT"/>
              </a:rPr>
              <a:t>şar</a:t>
            </a:r>
            <a:r>
              <a:rPr sz="1000" spc="-6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(standart  </a:t>
            </a:r>
            <a:r>
              <a:rPr sz="1000" spc="-70" dirty="0">
                <a:solidFill>
                  <a:srgbClr val="FFFFFF"/>
                </a:solidFill>
                <a:latin typeface="Arial MT"/>
                <a:cs typeface="Arial MT"/>
              </a:rPr>
              <a:t>gerekliliği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5" dirty="0">
                <a:solidFill>
                  <a:srgbClr val="FFFFFF"/>
                </a:solidFill>
                <a:latin typeface="Arial MT"/>
                <a:cs typeface="Arial MT"/>
              </a:rPr>
              <a:t>kişise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beklent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,kurumlar 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aras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25" dirty="0">
                <a:solidFill>
                  <a:srgbClr val="FFFFFF"/>
                </a:solidFill>
                <a:latin typeface="Arial MT"/>
                <a:cs typeface="Arial MT"/>
              </a:rPr>
              <a:t>ilişk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Arial MT"/>
                <a:cs typeface="Arial MT"/>
              </a:rPr>
              <a:t>olduğunu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000">
              <a:latin typeface="Arial MT"/>
              <a:cs typeface="Arial MT"/>
            </a:endParaRPr>
          </a:p>
          <a:p>
            <a:pPr marL="152400" marR="24130" indent="-139700">
              <a:lnSpc>
                <a:spcPct val="105000"/>
              </a:lnSpc>
              <a:spcBef>
                <a:spcPts val="509"/>
              </a:spcBef>
              <a:buChar char="•"/>
              <a:tabLst>
                <a:tab pos="152400" algn="l"/>
              </a:tabLst>
            </a:pPr>
            <a:r>
              <a:rPr sz="1000" spc="-130" dirty="0">
                <a:solidFill>
                  <a:srgbClr val="FFFFFF"/>
                </a:solidFill>
                <a:latin typeface="Arial MT"/>
                <a:cs typeface="Arial MT"/>
              </a:rPr>
              <a:t>İhtiya</a:t>
            </a:r>
            <a:r>
              <a:rPr sz="1000" spc="-100" dirty="0">
                <a:solidFill>
                  <a:srgbClr val="FFFFFF"/>
                </a:solidFill>
                <a:latin typeface="Arial MT"/>
                <a:cs typeface="Arial MT"/>
              </a:rPr>
              <a:t>ç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beklentileri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belirl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i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aralıkla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ile  uygulana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n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anket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FFFFFF"/>
                </a:solidFill>
                <a:latin typeface="Arial MT"/>
                <a:cs typeface="Arial MT"/>
              </a:rPr>
              <a:t>görü</a:t>
            </a:r>
            <a:r>
              <a:rPr sz="1000" spc="-170" dirty="0">
                <a:solidFill>
                  <a:srgbClr val="FFFFFF"/>
                </a:solidFill>
                <a:latin typeface="Arial MT"/>
                <a:cs typeface="Arial MT"/>
              </a:rPr>
              <a:t>ş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öner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,toplantı  v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yöntemlerl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kontro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edilmesi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3012440" cy="1667510"/>
            <a:chOff x="1113900" y="4895999"/>
            <a:chExt cx="3012440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5882" y="6264123"/>
            <a:ext cx="947419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7200" y="4221312"/>
            <a:ext cx="3669665" cy="2438400"/>
            <a:chOff x="457200" y="4221312"/>
            <a:chExt cx="3669665" cy="2438400"/>
          </a:xfrm>
        </p:grpSpPr>
        <p:sp>
          <p:nvSpPr>
            <p:cNvPr id="15" name="object 15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200" y="4488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200" y="4221314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1554772" y="2016671"/>
                  </a:moveTo>
                  <a:lnTo>
                    <a:pt x="1553197" y="1937461"/>
                  </a:lnTo>
                  <a:lnTo>
                    <a:pt x="1553121" y="1929625"/>
                  </a:lnTo>
                  <a:lnTo>
                    <a:pt x="1545386" y="572008"/>
                  </a:lnTo>
                  <a:lnTo>
                    <a:pt x="1545221" y="550468"/>
                  </a:lnTo>
                  <a:lnTo>
                    <a:pt x="1545209" y="549452"/>
                  </a:lnTo>
                  <a:lnTo>
                    <a:pt x="1543659" y="491782"/>
                  </a:lnTo>
                  <a:lnTo>
                    <a:pt x="1514894" y="494842"/>
                  </a:lnTo>
                  <a:lnTo>
                    <a:pt x="1514894" y="1937461"/>
                  </a:lnTo>
                  <a:lnTo>
                    <a:pt x="143586" y="1940229"/>
                  </a:lnTo>
                  <a:lnTo>
                    <a:pt x="143649" y="1862848"/>
                  </a:lnTo>
                  <a:lnTo>
                    <a:pt x="143751" y="552373"/>
                  </a:lnTo>
                  <a:lnTo>
                    <a:pt x="1514094" y="550519"/>
                  </a:lnTo>
                  <a:lnTo>
                    <a:pt x="1514894" y="1937461"/>
                  </a:lnTo>
                  <a:lnTo>
                    <a:pt x="1514894" y="494842"/>
                  </a:lnTo>
                  <a:lnTo>
                    <a:pt x="1513674" y="494969"/>
                  </a:lnTo>
                  <a:lnTo>
                    <a:pt x="143344" y="525780"/>
                  </a:lnTo>
                  <a:lnTo>
                    <a:pt x="139928" y="526656"/>
                  </a:lnTo>
                  <a:lnTo>
                    <a:pt x="131978" y="528980"/>
                  </a:lnTo>
                  <a:lnTo>
                    <a:pt x="132435" y="536397"/>
                  </a:lnTo>
                  <a:lnTo>
                    <a:pt x="132905" y="543026"/>
                  </a:lnTo>
                  <a:lnTo>
                    <a:pt x="133489" y="550468"/>
                  </a:lnTo>
                  <a:lnTo>
                    <a:pt x="133540" y="552373"/>
                  </a:lnTo>
                  <a:lnTo>
                    <a:pt x="133705" y="572008"/>
                  </a:lnTo>
                  <a:lnTo>
                    <a:pt x="141503" y="1940229"/>
                  </a:lnTo>
                  <a:lnTo>
                    <a:pt x="0" y="1940509"/>
                  </a:lnTo>
                  <a:lnTo>
                    <a:pt x="141693" y="1974138"/>
                  </a:lnTo>
                  <a:lnTo>
                    <a:pt x="143090" y="2219477"/>
                  </a:lnTo>
                  <a:lnTo>
                    <a:pt x="143167" y="2207158"/>
                  </a:lnTo>
                  <a:lnTo>
                    <a:pt x="143243" y="2187638"/>
                  </a:lnTo>
                  <a:lnTo>
                    <a:pt x="143395" y="2127593"/>
                  </a:lnTo>
                  <a:lnTo>
                    <a:pt x="143510" y="2040699"/>
                  </a:lnTo>
                  <a:lnTo>
                    <a:pt x="143560" y="1974583"/>
                  </a:lnTo>
                  <a:lnTo>
                    <a:pt x="436397" y="2044065"/>
                  </a:lnTo>
                  <a:lnTo>
                    <a:pt x="1513586" y="2019884"/>
                  </a:lnTo>
                  <a:lnTo>
                    <a:pt x="1554772" y="2016671"/>
                  </a:lnTo>
                  <a:close/>
                </a:path>
                <a:path w="1800225" h="2438400">
                  <a:moveTo>
                    <a:pt x="1614106" y="2134489"/>
                  </a:moveTo>
                  <a:lnTo>
                    <a:pt x="1612709" y="1962848"/>
                  </a:lnTo>
                  <a:lnTo>
                    <a:pt x="1604378" y="525894"/>
                  </a:lnTo>
                  <a:lnTo>
                    <a:pt x="1602994" y="373951"/>
                  </a:lnTo>
                  <a:lnTo>
                    <a:pt x="1538033" y="376275"/>
                  </a:lnTo>
                  <a:lnTo>
                    <a:pt x="1449793" y="378599"/>
                  </a:lnTo>
                  <a:lnTo>
                    <a:pt x="155333" y="407670"/>
                  </a:lnTo>
                  <a:lnTo>
                    <a:pt x="123431" y="408825"/>
                  </a:lnTo>
                  <a:lnTo>
                    <a:pt x="72644" y="411149"/>
                  </a:lnTo>
                  <a:lnTo>
                    <a:pt x="74269" y="553110"/>
                  </a:lnTo>
                  <a:lnTo>
                    <a:pt x="76987" y="1030147"/>
                  </a:lnTo>
                  <a:lnTo>
                    <a:pt x="77558" y="420928"/>
                  </a:lnTo>
                  <a:lnTo>
                    <a:pt x="1580095" y="419417"/>
                  </a:lnTo>
                  <a:lnTo>
                    <a:pt x="1580883" y="2068512"/>
                  </a:lnTo>
                  <a:lnTo>
                    <a:pt x="457060" y="2070735"/>
                  </a:lnTo>
                  <a:lnTo>
                    <a:pt x="806297" y="2153589"/>
                  </a:lnTo>
                  <a:lnTo>
                    <a:pt x="1494028" y="2138070"/>
                  </a:lnTo>
                  <a:lnTo>
                    <a:pt x="1580299" y="2135682"/>
                  </a:lnTo>
                  <a:lnTo>
                    <a:pt x="1614106" y="2134489"/>
                  </a:lnTo>
                  <a:close/>
                </a:path>
                <a:path w="1800225" h="2438400">
                  <a:moveTo>
                    <a:pt x="1670964" y="2247430"/>
                  </a:moveTo>
                  <a:lnTo>
                    <a:pt x="1659851" y="261023"/>
                  </a:lnTo>
                  <a:lnTo>
                    <a:pt x="114617" y="295719"/>
                  </a:lnTo>
                  <a:lnTo>
                    <a:pt x="260858" y="296494"/>
                  </a:lnTo>
                  <a:lnTo>
                    <a:pt x="1642465" y="295554"/>
                  </a:lnTo>
                  <a:lnTo>
                    <a:pt x="1643265" y="2192413"/>
                  </a:lnTo>
                  <a:lnTo>
                    <a:pt x="806297" y="2193975"/>
                  </a:lnTo>
                  <a:lnTo>
                    <a:pt x="1085494" y="2260257"/>
                  </a:lnTo>
                  <a:lnTo>
                    <a:pt x="1670964" y="2247430"/>
                  </a:lnTo>
                  <a:close/>
                </a:path>
                <a:path w="1800225" h="2438400">
                  <a:moveTo>
                    <a:pt x="1721370" y="2347493"/>
                  </a:moveTo>
                  <a:lnTo>
                    <a:pt x="1710245" y="160972"/>
                  </a:lnTo>
                  <a:lnTo>
                    <a:pt x="1503032" y="164426"/>
                  </a:lnTo>
                  <a:lnTo>
                    <a:pt x="425894" y="188607"/>
                  </a:lnTo>
                  <a:lnTo>
                    <a:pt x="498297" y="189115"/>
                  </a:lnTo>
                  <a:lnTo>
                    <a:pt x="1696402" y="188480"/>
                  </a:lnTo>
                  <a:lnTo>
                    <a:pt x="1697215" y="2299525"/>
                  </a:lnTo>
                  <a:lnTo>
                    <a:pt x="1167536" y="2300440"/>
                  </a:lnTo>
                  <a:lnTo>
                    <a:pt x="1391056" y="2353462"/>
                  </a:lnTo>
                  <a:lnTo>
                    <a:pt x="1528826" y="2350478"/>
                  </a:lnTo>
                  <a:lnTo>
                    <a:pt x="1721370" y="2347493"/>
                  </a:lnTo>
                  <a:close/>
                </a:path>
                <a:path w="1800225" h="2438400">
                  <a:moveTo>
                    <a:pt x="1766608" y="2437320"/>
                  </a:moveTo>
                  <a:lnTo>
                    <a:pt x="1765211" y="2006193"/>
                  </a:lnTo>
                  <a:lnTo>
                    <a:pt x="1756879" y="482549"/>
                  </a:lnTo>
                  <a:lnTo>
                    <a:pt x="1755495" y="71120"/>
                  </a:lnTo>
                  <a:lnTo>
                    <a:pt x="1549209" y="73863"/>
                  </a:lnTo>
                  <a:lnTo>
                    <a:pt x="1412633" y="76606"/>
                  </a:lnTo>
                  <a:lnTo>
                    <a:pt x="679831" y="93052"/>
                  </a:lnTo>
                  <a:lnTo>
                    <a:pt x="1744484" y="92976"/>
                  </a:lnTo>
                  <a:lnTo>
                    <a:pt x="1745322" y="2395067"/>
                  </a:lnTo>
                  <a:lnTo>
                    <a:pt x="1454353" y="2395436"/>
                  </a:lnTo>
                  <a:lnTo>
                    <a:pt x="1499019" y="2406040"/>
                  </a:lnTo>
                  <a:lnTo>
                    <a:pt x="1526603" y="2411336"/>
                  </a:lnTo>
                  <a:lnTo>
                    <a:pt x="1564563" y="2416645"/>
                  </a:lnTo>
                  <a:lnTo>
                    <a:pt x="1724583" y="2437866"/>
                  </a:lnTo>
                  <a:lnTo>
                    <a:pt x="1766608" y="2437320"/>
                  </a:lnTo>
                  <a:close/>
                </a:path>
                <a:path w="1800225" h="2438400">
                  <a:moveTo>
                    <a:pt x="1799996" y="1794370"/>
                  </a:moveTo>
                  <a:lnTo>
                    <a:pt x="1792935" y="553300"/>
                  </a:lnTo>
                  <a:lnTo>
                    <a:pt x="1791309" y="0"/>
                  </a:lnTo>
                  <a:lnTo>
                    <a:pt x="1503502" y="3441"/>
                  </a:lnTo>
                  <a:lnTo>
                    <a:pt x="838746" y="18364"/>
                  </a:lnTo>
                  <a:lnTo>
                    <a:pt x="1782114" y="18262"/>
                  </a:lnTo>
                  <a:lnTo>
                    <a:pt x="1782902" y="2204275"/>
                  </a:lnTo>
                  <a:lnTo>
                    <a:pt x="1791449" y="1937816"/>
                  </a:lnTo>
                  <a:lnTo>
                    <a:pt x="1799996" y="1794370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0" name="object 20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25117" y="494332"/>
            <a:ext cx="34778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3640" marR="5080" indent="-1171575">
              <a:lnSpc>
                <a:spcPct val="100000"/>
              </a:lnSpc>
              <a:spcBef>
                <a:spcPts val="100"/>
              </a:spcBef>
            </a:pPr>
            <a:r>
              <a:rPr lang="tr-TR" sz="1200" dirty="0">
                <a:solidFill>
                  <a:schemeClr val="bg1"/>
                </a:solidFill>
              </a:rPr>
              <a:t>4.3. KALİTE YÖNETİM SİSTEMİNİN KAPSAMININ BELİRLENMESİ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1669501"/>
            <a:ext cx="1800225" cy="2043430"/>
          </a:xfrm>
          <a:custGeom>
            <a:avLst/>
            <a:gdLst/>
            <a:ahLst/>
            <a:cxnLst/>
            <a:rect l="l" t="t" r="r" b="b"/>
            <a:pathLst>
              <a:path w="1800225" h="2043429">
                <a:moveTo>
                  <a:pt x="1799958" y="0"/>
                </a:moveTo>
                <a:lnTo>
                  <a:pt x="889939" y="3505"/>
                </a:lnTo>
                <a:lnTo>
                  <a:pt x="0" y="18567"/>
                </a:lnTo>
                <a:lnTo>
                  <a:pt x="2766" y="375551"/>
                </a:lnTo>
                <a:lnTo>
                  <a:pt x="3962" y="593775"/>
                </a:lnTo>
                <a:lnTo>
                  <a:pt x="4109" y="639683"/>
                </a:lnTo>
                <a:lnTo>
                  <a:pt x="4223" y="684752"/>
                </a:lnTo>
                <a:lnTo>
                  <a:pt x="4348" y="1033589"/>
                </a:lnTo>
                <a:lnTo>
                  <a:pt x="3441" y="1493723"/>
                </a:lnTo>
                <a:lnTo>
                  <a:pt x="2933" y="2043010"/>
                </a:lnTo>
                <a:lnTo>
                  <a:pt x="367746" y="2040808"/>
                </a:lnTo>
                <a:lnTo>
                  <a:pt x="603230" y="2035765"/>
                </a:lnTo>
                <a:lnTo>
                  <a:pt x="1021256" y="2035765"/>
                </a:lnTo>
                <a:lnTo>
                  <a:pt x="1056626" y="2032400"/>
                </a:lnTo>
                <a:lnTo>
                  <a:pt x="1089406" y="2026767"/>
                </a:lnTo>
                <a:lnTo>
                  <a:pt x="929805" y="2026767"/>
                </a:lnTo>
                <a:lnTo>
                  <a:pt x="983008" y="2022887"/>
                </a:lnTo>
                <a:lnTo>
                  <a:pt x="1036218" y="2020782"/>
                </a:lnTo>
                <a:lnTo>
                  <a:pt x="1089433" y="2020049"/>
                </a:lnTo>
                <a:lnTo>
                  <a:pt x="1408979" y="2020049"/>
                </a:lnTo>
                <a:lnTo>
                  <a:pt x="1409580" y="2015356"/>
                </a:lnTo>
                <a:lnTo>
                  <a:pt x="1415408" y="2010229"/>
                </a:lnTo>
                <a:lnTo>
                  <a:pt x="1431228" y="2006020"/>
                </a:lnTo>
                <a:lnTo>
                  <a:pt x="1444430" y="2004413"/>
                </a:lnTo>
                <a:lnTo>
                  <a:pt x="1191243" y="2004413"/>
                </a:lnTo>
                <a:lnTo>
                  <a:pt x="1138002" y="2003812"/>
                </a:lnTo>
                <a:lnTo>
                  <a:pt x="1089406" y="2002269"/>
                </a:lnTo>
                <a:lnTo>
                  <a:pt x="1089406" y="1987600"/>
                </a:lnTo>
                <a:lnTo>
                  <a:pt x="1138002" y="1986309"/>
                </a:lnTo>
                <a:lnTo>
                  <a:pt x="1462036" y="1986306"/>
                </a:lnTo>
                <a:lnTo>
                  <a:pt x="1462036" y="1968004"/>
                </a:lnTo>
                <a:lnTo>
                  <a:pt x="1471186" y="1965170"/>
                </a:lnTo>
                <a:lnTo>
                  <a:pt x="1495302" y="1963715"/>
                </a:lnTo>
                <a:lnTo>
                  <a:pt x="1529389" y="1963179"/>
                </a:lnTo>
                <a:lnTo>
                  <a:pt x="1355572" y="1963102"/>
                </a:lnTo>
                <a:lnTo>
                  <a:pt x="1355572" y="1943531"/>
                </a:lnTo>
                <a:lnTo>
                  <a:pt x="1364713" y="1940690"/>
                </a:lnTo>
                <a:lnTo>
                  <a:pt x="1388821" y="1939231"/>
                </a:lnTo>
                <a:lnTo>
                  <a:pt x="1422920" y="1938693"/>
                </a:lnTo>
                <a:lnTo>
                  <a:pt x="1462036" y="1938616"/>
                </a:lnTo>
                <a:lnTo>
                  <a:pt x="1469523" y="1931356"/>
                </a:lnTo>
                <a:lnTo>
                  <a:pt x="1482001" y="1924551"/>
                </a:lnTo>
                <a:lnTo>
                  <a:pt x="1484496" y="1918660"/>
                </a:lnTo>
                <a:lnTo>
                  <a:pt x="1462036" y="1914144"/>
                </a:lnTo>
                <a:lnTo>
                  <a:pt x="1302334" y="1914144"/>
                </a:lnTo>
                <a:lnTo>
                  <a:pt x="1387075" y="1910930"/>
                </a:lnTo>
                <a:lnTo>
                  <a:pt x="1458779" y="1905834"/>
                </a:lnTo>
                <a:lnTo>
                  <a:pt x="1517445" y="1899368"/>
                </a:lnTo>
                <a:lnTo>
                  <a:pt x="1563074" y="1892047"/>
                </a:lnTo>
                <a:lnTo>
                  <a:pt x="1615220" y="1876893"/>
                </a:lnTo>
                <a:lnTo>
                  <a:pt x="1621152" y="1870700"/>
                </a:lnTo>
                <a:lnTo>
                  <a:pt x="1590100" y="1870700"/>
                </a:lnTo>
                <a:lnTo>
                  <a:pt x="1551174" y="1865185"/>
                </a:lnTo>
                <a:lnTo>
                  <a:pt x="1515275" y="1865185"/>
                </a:lnTo>
                <a:lnTo>
                  <a:pt x="1600116" y="1856809"/>
                </a:lnTo>
                <a:lnTo>
                  <a:pt x="1638341" y="1852477"/>
                </a:lnTo>
                <a:lnTo>
                  <a:pt x="1645897" y="1851495"/>
                </a:lnTo>
                <a:lnTo>
                  <a:pt x="1645824" y="1826857"/>
                </a:lnTo>
                <a:lnTo>
                  <a:pt x="1621739" y="1826031"/>
                </a:lnTo>
                <a:lnTo>
                  <a:pt x="154952" y="1820760"/>
                </a:lnTo>
                <a:lnTo>
                  <a:pt x="154241" y="1033589"/>
                </a:lnTo>
                <a:lnTo>
                  <a:pt x="153555" y="576937"/>
                </a:lnTo>
                <a:lnTo>
                  <a:pt x="153096" y="330568"/>
                </a:lnTo>
                <a:lnTo>
                  <a:pt x="152908" y="243306"/>
                </a:lnTo>
                <a:lnTo>
                  <a:pt x="152679" y="241769"/>
                </a:lnTo>
                <a:lnTo>
                  <a:pt x="1799974" y="232308"/>
                </a:lnTo>
                <a:lnTo>
                  <a:pt x="1799958" y="0"/>
                </a:lnTo>
                <a:close/>
              </a:path>
              <a:path w="1800225" h="2043429">
                <a:moveTo>
                  <a:pt x="1021256" y="2035765"/>
                </a:moveTo>
                <a:lnTo>
                  <a:pt x="603230" y="2035765"/>
                </a:lnTo>
                <a:lnTo>
                  <a:pt x="653296" y="2035890"/>
                </a:lnTo>
                <a:lnTo>
                  <a:pt x="870327" y="2039263"/>
                </a:lnTo>
                <a:lnTo>
                  <a:pt x="922780" y="2039280"/>
                </a:lnTo>
                <a:lnTo>
                  <a:pt x="972114" y="2038348"/>
                </a:lnTo>
                <a:lnTo>
                  <a:pt x="1017129" y="2036158"/>
                </a:lnTo>
                <a:lnTo>
                  <a:pt x="1021256" y="2035765"/>
                </a:lnTo>
                <a:close/>
              </a:path>
              <a:path w="1800225" h="2043429">
                <a:moveTo>
                  <a:pt x="1408979" y="2020049"/>
                </a:moveTo>
                <a:lnTo>
                  <a:pt x="1089433" y="2020049"/>
                </a:lnTo>
                <a:lnTo>
                  <a:pt x="1142652" y="2020285"/>
                </a:lnTo>
                <a:lnTo>
                  <a:pt x="1302313" y="2022766"/>
                </a:lnTo>
                <a:lnTo>
                  <a:pt x="1355532" y="2022840"/>
                </a:lnTo>
                <a:lnTo>
                  <a:pt x="1408747" y="2021865"/>
                </a:lnTo>
                <a:lnTo>
                  <a:pt x="1408979" y="2020049"/>
                </a:lnTo>
                <a:close/>
              </a:path>
              <a:path w="1800225" h="2043429">
                <a:moveTo>
                  <a:pt x="1462036" y="2002269"/>
                </a:moveTo>
                <a:lnTo>
                  <a:pt x="1191243" y="2004413"/>
                </a:lnTo>
                <a:lnTo>
                  <a:pt x="1444430" y="2004413"/>
                </a:lnTo>
                <a:lnTo>
                  <a:pt x="1462036" y="2002269"/>
                </a:lnTo>
                <a:close/>
              </a:path>
              <a:path w="1800225" h="2043429">
                <a:moveTo>
                  <a:pt x="1462036" y="1986306"/>
                </a:moveTo>
                <a:lnTo>
                  <a:pt x="1191243" y="1986306"/>
                </a:lnTo>
                <a:lnTo>
                  <a:pt x="1360238" y="1988879"/>
                </a:lnTo>
                <a:lnTo>
                  <a:pt x="1413581" y="1988879"/>
                </a:lnTo>
                <a:lnTo>
                  <a:pt x="1462036" y="1987600"/>
                </a:lnTo>
                <a:lnTo>
                  <a:pt x="1462036" y="1986306"/>
                </a:lnTo>
                <a:close/>
              </a:path>
              <a:path w="1800225" h="2043429">
                <a:moveTo>
                  <a:pt x="1662600" y="1849326"/>
                </a:moveTo>
                <a:lnTo>
                  <a:pt x="1645897" y="1851495"/>
                </a:lnTo>
                <a:lnTo>
                  <a:pt x="1645936" y="1864572"/>
                </a:lnTo>
                <a:lnTo>
                  <a:pt x="1646061" y="1870700"/>
                </a:lnTo>
                <a:lnTo>
                  <a:pt x="1648331" y="1935248"/>
                </a:lnTo>
                <a:lnTo>
                  <a:pt x="1651359" y="1961975"/>
                </a:lnTo>
                <a:lnTo>
                  <a:pt x="1654869" y="1962547"/>
                </a:lnTo>
                <a:lnTo>
                  <a:pt x="1658701" y="1951921"/>
                </a:lnTo>
                <a:lnTo>
                  <a:pt x="1662696" y="1945055"/>
                </a:lnTo>
                <a:lnTo>
                  <a:pt x="1662600" y="1849326"/>
                </a:lnTo>
                <a:close/>
              </a:path>
              <a:path w="1800225" h="2043429">
                <a:moveTo>
                  <a:pt x="1621739" y="1870087"/>
                </a:moveTo>
                <a:lnTo>
                  <a:pt x="1590100" y="1870700"/>
                </a:lnTo>
                <a:lnTo>
                  <a:pt x="1621152" y="1870700"/>
                </a:lnTo>
                <a:lnTo>
                  <a:pt x="1621739" y="1870087"/>
                </a:lnTo>
                <a:close/>
              </a:path>
              <a:path w="1800225" h="2043429">
                <a:moveTo>
                  <a:pt x="1546849" y="1864572"/>
                </a:moveTo>
                <a:lnTo>
                  <a:pt x="1515275" y="1865185"/>
                </a:lnTo>
                <a:lnTo>
                  <a:pt x="1551174" y="1865185"/>
                </a:lnTo>
                <a:lnTo>
                  <a:pt x="1546849" y="1864572"/>
                </a:lnTo>
                <a:close/>
              </a:path>
              <a:path w="1800225" h="2043429">
                <a:moveTo>
                  <a:pt x="1645824" y="1826857"/>
                </a:moveTo>
                <a:lnTo>
                  <a:pt x="1645897" y="1851495"/>
                </a:lnTo>
                <a:lnTo>
                  <a:pt x="1662600" y="1849326"/>
                </a:lnTo>
                <a:lnTo>
                  <a:pt x="1662561" y="1827430"/>
                </a:lnTo>
                <a:lnTo>
                  <a:pt x="1645824" y="1826857"/>
                </a:lnTo>
                <a:close/>
              </a:path>
              <a:path w="1800225" h="2043429">
                <a:moveTo>
                  <a:pt x="1662561" y="1827430"/>
                </a:moveTo>
                <a:lnTo>
                  <a:pt x="1662600" y="1849326"/>
                </a:lnTo>
                <a:lnTo>
                  <a:pt x="1671530" y="1848167"/>
                </a:lnTo>
                <a:lnTo>
                  <a:pt x="1698003" y="1843967"/>
                </a:lnTo>
                <a:lnTo>
                  <a:pt x="1716080" y="1839966"/>
                </a:lnTo>
                <a:lnTo>
                  <a:pt x="1724081" y="1836252"/>
                </a:lnTo>
                <a:lnTo>
                  <a:pt x="1720327" y="1832913"/>
                </a:lnTo>
                <a:lnTo>
                  <a:pt x="1703139" y="1830037"/>
                </a:lnTo>
                <a:lnTo>
                  <a:pt x="1670836" y="1827714"/>
                </a:lnTo>
                <a:lnTo>
                  <a:pt x="1662561" y="1827430"/>
                </a:lnTo>
                <a:close/>
              </a:path>
              <a:path w="1800225" h="2043429">
                <a:moveTo>
                  <a:pt x="1799974" y="232308"/>
                </a:moveTo>
                <a:lnTo>
                  <a:pt x="1641055" y="232308"/>
                </a:lnTo>
                <a:lnTo>
                  <a:pt x="1645824" y="1826857"/>
                </a:lnTo>
                <a:lnTo>
                  <a:pt x="1662561" y="1827430"/>
                </a:lnTo>
                <a:lnTo>
                  <a:pt x="1662457" y="1780795"/>
                </a:lnTo>
                <a:lnTo>
                  <a:pt x="1662032" y="1619064"/>
                </a:lnTo>
                <a:lnTo>
                  <a:pt x="1661926" y="1566161"/>
                </a:lnTo>
                <a:lnTo>
                  <a:pt x="1661943" y="1411810"/>
                </a:lnTo>
                <a:lnTo>
                  <a:pt x="1662115" y="1362131"/>
                </a:lnTo>
                <a:lnTo>
                  <a:pt x="1662397" y="1313496"/>
                </a:lnTo>
                <a:lnTo>
                  <a:pt x="1662806" y="1266001"/>
                </a:lnTo>
                <a:lnTo>
                  <a:pt x="1663358" y="1219742"/>
                </a:lnTo>
                <a:lnTo>
                  <a:pt x="1664069" y="1174813"/>
                </a:lnTo>
                <a:lnTo>
                  <a:pt x="1664957" y="1131310"/>
                </a:lnTo>
                <a:lnTo>
                  <a:pt x="1666039" y="1089272"/>
                </a:lnTo>
                <a:lnTo>
                  <a:pt x="1667060" y="1067700"/>
                </a:lnTo>
                <a:lnTo>
                  <a:pt x="1686140" y="1067700"/>
                </a:lnTo>
                <a:lnTo>
                  <a:pt x="1686140" y="777951"/>
                </a:lnTo>
                <a:lnTo>
                  <a:pt x="1691163" y="756370"/>
                </a:lnTo>
                <a:lnTo>
                  <a:pt x="1718040" y="756370"/>
                </a:lnTo>
                <a:lnTo>
                  <a:pt x="1719047" y="744032"/>
                </a:lnTo>
                <a:lnTo>
                  <a:pt x="1720824" y="696662"/>
                </a:lnTo>
                <a:lnTo>
                  <a:pt x="1721857" y="639683"/>
                </a:lnTo>
                <a:lnTo>
                  <a:pt x="1722393" y="576937"/>
                </a:lnTo>
                <a:lnTo>
                  <a:pt x="1722971" y="449515"/>
                </a:lnTo>
                <a:lnTo>
                  <a:pt x="1723509" y="392522"/>
                </a:lnTo>
                <a:lnTo>
                  <a:pt x="1724543" y="345133"/>
                </a:lnTo>
                <a:lnTo>
                  <a:pt x="1726323" y="311188"/>
                </a:lnTo>
                <a:lnTo>
                  <a:pt x="1726942" y="291083"/>
                </a:lnTo>
                <a:lnTo>
                  <a:pt x="1728699" y="250849"/>
                </a:lnTo>
                <a:lnTo>
                  <a:pt x="1730095" y="235623"/>
                </a:lnTo>
                <a:lnTo>
                  <a:pt x="1799974" y="235623"/>
                </a:lnTo>
                <a:lnTo>
                  <a:pt x="1799974" y="232308"/>
                </a:lnTo>
                <a:close/>
              </a:path>
              <a:path w="1800225" h="2043429">
                <a:moveTo>
                  <a:pt x="1686140" y="1067700"/>
                </a:moveTo>
                <a:lnTo>
                  <a:pt x="1667060" y="1067700"/>
                </a:lnTo>
                <a:lnTo>
                  <a:pt x="1669758" y="1072001"/>
                </a:lnTo>
                <a:lnTo>
                  <a:pt x="1673588" y="1089329"/>
                </a:lnTo>
                <a:lnTo>
                  <a:pt x="1677948" y="1106556"/>
                </a:lnTo>
                <a:lnTo>
                  <a:pt x="1682323" y="1110895"/>
                </a:lnTo>
                <a:lnTo>
                  <a:pt x="1686140" y="1089329"/>
                </a:lnTo>
                <a:lnTo>
                  <a:pt x="1686140" y="1067700"/>
                </a:lnTo>
                <a:close/>
              </a:path>
              <a:path w="1800225" h="2043429">
                <a:moveTo>
                  <a:pt x="1773942" y="684752"/>
                </a:moveTo>
                <a:lnTo>
                  <a:pt x="1738724" y="684752"/>
                </a:lnTo>
                <a:lnTo>
                  <a:pt x="1739591" y="706018"/>
                </a:lnTo>
                <a:lnTo>
                  <a:pt x="1739785" y="777951"/>
                </a:lnTo>
                <a:lnTo>
                  <a:pt x="1739868" y="799606"/>
                </a:lnTo>
                <a:lnTo>
                  <a:pt x="1740707" y="838937"/>
                </a:lnTo>
                <a:lnTo>
                  <a:pt x="1743062" y="855865"/>
                </a:lnTo>
                <a:lnTo>
                  <a:pt x="1748794" y="854958"/>
                </a:lnTo>
                <a:lnTo>
                  <a:pt x="1754468" y="848607"/>
                </a:lnTo>
                <a:lnTo>
                  <a:pt x="1760025" y="831367"/>
                </a:lnTo>
                <a:lnTo>
                  <a:pt x="1765405" y="797796"/>
                </a:lnTo>
                <a:lnTo>
                  <a:pt x="1770551" y="742449"/>
                </a:lnTo>
                <a:lnTo>
                  <a:pt x="1773942" y="684752"/>
                </a:lnTo>
                <a:close/>
              </a:path>
              <a:path w="1800225" h="2043429">
                <a:moveTo>
                  <a:pt x="1718040" y="756370"/>
                </a:moveTo>
                <a:lnTo>
                  <a:pt x="1691163" y="756370"/>
                </a:lnTo>
                <a:lnTo>
                  <a:pt x="1696186" y="760715"/>
                </a:lnTo>
                <a:lnTo>
                  <a:pt x="1706232" y="795305"/>
                </a:lnTo>
                <a:lnTo>
                  <a:pt x="1711255" y="799606"/>
                </a:lnTo>
                <a:lnTo>
                  <a:pt x="1716278" y="777951"/>
                </a:lnTo>
                <a:lnTo>
                  <a:pt x="1718040" y="756370"/>
                </a:lnTo>
                <a:close/>
              </a:path>
              <a:path w="1800225" h="2043429">
                <a:moveTo>
                  <a:pt x="1799974" y="235623"/>
                </a:moveTo>
                <a:lnTo>
                  <a:pt x="1730095" y="235623"/>
                </a:lnTo>
                <a:lnTo>
                  <a:pt x="1730737" y="240360"/>
                </a:lnTo>
                <a:lnTo>
                  <a:pt x="1731620" y="250849"/>
                </a:lnTo>
                <a:lnTo>
                  <a:pt x="1733187" y="296983"/>
                </a:lnTo>
                <a:lnTo>
                  <a:pt x="1734543" y="377482"/>
                </a:lnTo>
                <a:lnTo>
                  <a:pt x="1735086" y="425982"/>
                </a:lnTo>
                <a:lnTo>
                  <a:pt x="1735548" y="480156"/>
                </a:lnTo>
                <a:lnTo>
                  <a:pt x="1735890" y="533707"/>
                </a:lnTo>
                <a:lnTo>
                  <a:pt x="1736166" y="593775"/>
                </a:lnTo>
                <a:lnTo>
                  <a:pt x="1736294" y="639683"/>
                </a:lnTo>
                <a:lnTo>
                  <a:pt x="1736369" y="700214"/>
                </a:lnTo>
                <a:lnTo>
                  <a:pt x="1738724" y="684752"/>
                </a:lnTo>
                <a:lnTo>
                  <a:pt x="1773942" y="684752"/>
                </a:lnTo>
                <a:lnTo>
                  <a:pt x="1775404" y="659882"/>
                </a:lnTo>
                <a:lnTo>
                  <a:pt x="1779905" y="544652"/>
                </a:lnTo>
                <a:lnTo>
                  <a:pt x="1783517" y="511819"/>
                </a:lnTo>
                <a:lnTo>
                  <a:pt x="1799994" y="511819"/>
                </a:lnTo>
                <a:lnTo>
                  <a:pt x="1799974" y="235623"/>
                </a:lnTo>
                <a:close/>
              </a:path>
              <a:path w="1800225" h="2043429">
                <a:moveTo>
                  <a:pt x="1799994" y="511819"/>
                </a:moveTo>
                <a:lnTo>
                  <a:pt x="1783517" y="511819"/>
                </a:lnTo>
                <a:lnTo>
                  <a:pt x="1788698" y="515467"/>
                </a:lnTo>
                <a:lnTo>
                  <a:pt x="1794505" y="533707"/>
                </a:lnTo>
                <a:lnTo>
                  <a:pt x="1799996" y="544652"/>
                </a:lnTo>
                <a:lnTo>
                  <a:pt x="1799994" y="511819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7126" y="1790306"/>
            <a:ext cx="1647825" cy="182435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135255" rIns="0" bIns="0" rtlCol="0">
            <a:spAutoFit/>
          </a:bodyPr>
          <a:lstStyle/>
          <a:p>
            <a:pPr marL="215265" marR="274955" indent="635" algn="ctr">
              <a:lnSpc>
                <a:spcPct val="100000"/>
              </a:lnSpc>
              <a:spcBef>
                <a:spcPts val="106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Okulun faaliyetleri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 sisteminin 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uygulanacağı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</a:t>
            </a:r>
            <a:endParaRPr sz="1100">
              <a:latin typeface="Arial MT"/>
              <a:cs typeface="Arial MT"/>
            </a:endParaRPr>
          </a:p>
          <a:p>
            <a:pPr marL="67945" marR="127635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alanların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varsa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kapsam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65" dirty="0">
                <a:solidFill>
                  <a:srgbClr val="FFFFFF"/>
                </a:solidFill>
                <a:latin typeface="Arial MT"/>
                <a:cs typeface="Arial MT"/>
              </a:rPr>
              <a:t>dış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tanımlamalarının  yapılması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589" y="4612809"/>
            <a:ext cx="1127760" cy="127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2827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Kapsamın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hazırlanacak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El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Kitabının</a:t>
            </a:r>
            <a:endParaRPr sz="1100">
              <a:latin typeface="Arial MT"/>
              <a:cs typeface="Arial MT"/>
            </a:endParaRPr>
          </a:p>
          <a:p>
            <a:pPr marL="152400" marR="508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ilgil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bölümünde  yapılmalıdır.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Kapsam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30000" y="1287368"/>
            <a:ext cx="2898140" cy="1673860"/>
            <a:chOff x="2430000" y="1287368"/>
            <a:chExt cx="2898140" cy="1673860"/>
          </a:xfrm>
        </p:grpSpPr>
        <p:sp>
          <p:nvSpPr>
            <p:cNvPr id="27" name="object 27"/>
            <p:cNvSpPr/>
            <p:nvPr/>
          </p:nvSpPr>
          <p:spPr>
            <a:xfrm>
              <a:off x="2430000" y="2106006"/>
              <a:ext cx="2898140" cy="855344"/>
            </a:xfrm>
            <a:custGeom>
              <a:avLst/>
              <a:gdLst/>
              <a:ahLst/>
              <a:cxnLst/>
              <a:rect l="l" t="t" r="r" b="b"/>
              <a:pathLst>
                <a:path w="2898140" h="855344">
                  <a:moveTo>
                    <a:pt x="289800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702602"/>
                  </a:lnTo>
                  <a:lnTo>
                    <a:pt x="7769" y="750770"/>
                  </a:lnTo>
                  <a:lnTo>
                    <a:pt x="29405" y="792605"/>
                  </a:lnTo>
                  <a:lnTo>
                    <a:pt x="62396" y="825596"/>
                  </a:lnTo>
                  <a:lnTo>
                    <a:pt x="104231" y="847232"/>
                  </a:lnTo>
                  <a:lnTo>
                    <a:pt x="152400" y="855002"/>
                  </a:lnTo>
                  <a:lnTo>
                    <a:pt x="2898005" y="855002"/>
                  </a:lnTo>
                  <a:lnTo>
                    <a:pt x="2898005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98475" y="1312830"/>
              <a:ext cx="1894839" cy="977265"/>
            </a:xfrm>
            <a:custGeom>
              <a:avLst/>
              <a:gdLst/>
              <a:ahLst/>
              <a:cxnLst/>
              <a:rect l="l" t="t" r="r" b="b"/>
              <a:pathLst>
                <a:path w="1894839" h="977264">
                  <a:moveTo>
                    <a:pt x="1546098" y="0"/>
                  </a:moveTo>
                  <a:lnTo>
                    <a:pt x="348157" y="0"/>
                  </a:lnTo>
                  <a:lnTo>
                    <a:pt x="296707" y="3396"/>
                  </a:lnTo>
                  <a:lnTo>
                    <a:pt x="247602" y="13262"/>
                  </a:lnTo>
                  <a:lnTo>
                    <a:pt x="201379" y="29114"/>
                  </a:lnTo>
                  <a:lnTo>
                    <a:pt x="158578" y="50466"/>
                  </a:lnTo>
                  <a:lnTo>
                    <a:pt x="119737" y="76834"/>
                  </a:lnTo>
                  <a:lnTo>
                    <a:pt x="85394" y="107733"/>
                  </a:lnTo>
                  <a:lnTo>
                    <a:pt x="56088" y="142680"/>
                  </a:lnTo>
                  <a:lnTo>
                    <a:pt x="32357" y="181189"/>
                  </a:lnTo>
                  <a:lnTo>
                    <a:pt x="14739" y="222776"/>
                  </a:lnTo>
                  <a:lnTo>
                    <a:pt x="3774" y="266956"/>
                  </a:lnTo>
                  <a:lnTo>
                    <a:pt x="0" y="313245"/>
                  </a:lnTo>
                  <a:lnTo>
                    <a:pt x="0" y="663549"/>
                  </a:lnTo>
                  <a:lnTo>
                    <a:pt x="3774" y="709838"/>
                  </a:lnTo>
                  <a:lnTo>
                    <a:pt x="14739" y="754018"/>
                  </a:lnTo>
                  <a:lnTo>
                    <a:pt x="32357" y="795605"/>
                  </a:lnTo>
                  <a:lnTo>
                    <a:pt x="56088" y="834114"/>
                  </a:lnTo>
                  <a:lnTo>
                    <a:pt x="85394" y="869061"/>
                  </a:lnTo>
                  <a:lnTo>
                    <a:pt x="119737" y="899960"/>
                  </a:lnTo>
                  <a:lnTo>
                    <a:pt x="158578" y="926328"/>
                  </a:lnTo>
                  <a:lnTo>
                    <a:pt x="201379" y="947681"/>
                  </a:lnTo>
                  <a:lnTo>
                    <a:pt x="247602" y="963532"/>
                  </a:lnTo>
                  <a:lnTo>
                    <a:pt x="296707" y="973398"/>
                  </a:lnTo>
                  <a:lnTo>
                    <a:pt x="348157" y="976795"/>
                  </a:lnTo>
                  <a:lnTo>
                    <a:pt x="1546098" y="976795"/>
                  </a:lnTo>
                  <a:lnTo>
                    <a:pt x="1597545" y="973398"/>
                  </a:lnTo>
                  <a:lnTo>
                    <a:pt x="1646649" y="963532"/>
                  </a:lnTo>
                  <a:lnTo>
                    <a:pt x="1692870" y="947681"/>
                  </a:lnTo>
                  <a:lnTo>
                    <a:pt x="1735671" y="926328"/>
                  </a:lnTo>
                  <a:lnTo>
                    <a:pt x="1774513" y="899960"/>
                  </a:lnTo>
                  <a:lnTo>
                    <a:pt x="1808857" y="869061"/>
                  </a:lnTo>
                  <a:lnTo>
                    <a:pt x="1838164" y="834114"/>
                  </a:lnTo>
                  <a:lnTo>
                    <a:pt x="1861896" y="795605"/>
                  </a:lnTo>
                  <a:lnTo>
                    <a:pt x="1879514" y="754018"/>
                  </a:lnTo>
                  <a:lnTo>
                    <a:pt x="1890480" y="709838"/>
                  </a:lnTo>
                  <a:lnTo>
                    <a:pt x="1894255" y="663549"/>
                  </a:lnTo>
                  <a:lnTo>
                    <a:pt x="1894255" y="313245"/>
                  </a:lnTo>
                  <a:lnTo>
                    <a:pt x="1890480" y="266956"/>
                  </a:lnTo>
                  <a:lnTo>
                    <a:pt x="1879514" y="222776"/>
                  </a:lnTo>
                  <a:lnTo>
                    <a:pt x="1861896" y="181189"/>
                  </a:lnTo>
                  <a:lnTo>
                    <a:pt x="1838164" y="142680"/>
                  </a:lnTo>
                  <a:lnTo>
                    <a:pt x="1808857" y="107733"/>
                  </a:lnTo>
                  <a:lnTo>
                    <a:pt x="1774513" y="76834"/>
                  </a:lnTo>
                  <a:lnTo>
                    <a:pt x="1735671" y="50466"/>
                  </a:lnTo>
                  <a:lnTo>
                    <a:pt x="1692870" y="29114"/>
                  </a:lnTo>
                  <a:lnTo>
                    <a:pt x="1646649" y="13262"/>
                  </a:lnTo>
                  <a:lnTo>
                    <a:pt x="1597545" y="3396"/>
                  </a:lnTo>
                  <a:lnTo>
                    <a:pt x="1546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42815" y="1747735"/>
              <a:ext cx="382270" cy="565785"/>
            </a:xfrm>
            <a:custGeom>
              <a:avLst/>
              <a:gdLst/>
              <a:ahLst/>
              <a:cxnLst/>
              <a:rect l="l" t="t" r="r" b="b"/>
              <a:pathLst>
                <a:path w="382270" h="565785">
                  <a:moveTo>
                    <a:pt x="15938" y="563918"/>
                  </a:moveTo>
                  <a:lnTo>
                    <a:pt x="7988" y="560425"/>
                  </a:lnTo>
                  <a:lnTo>
                    <a:pt x="8394" y="561289"/>
                  </a:lnTo>
                  <a:lnTo>
                    <a:pt x="0" y="561352"/>
                  </a:lnTo>
                  <a:lnTo>
                    <a:pt x="3022" y="564616"/>
                  </a:lnTo>
                  <a:lnTo>
                    <a:pt x="1752" y="565277"/>
                  </a:lnTo>
                  <a:lnTo>
                    <a:pt x="15938" y="563918"/>
                  </a:lnTo>
                  <a:close/>
                </a:path>
                <a:path w="382270" h="565785">
                  <a:moveTo>
                    <a:pt x="155321" y="520534"/>
                  </a:moveTo>
                  <a:lnTo>
                    <a:pt x="150342" y="523341"/>
                  </a:lnTo>
                  <a:lnTo>
                    <a:pt x="145491" y="526491"/>
                  </a:lnTo>
                  <a:lnTo>
                    <a:pt x="140322" y="529031"/>
                  </a:lnTo>
                  <a:lnTo>
                    <a:pt x="138645" y="531050"/>
                  </a:lnTo>
                  <a:lnTo>
                    <a:pt x="144551" y="528142"/>
                  </a:lnTo>
                  <a:lnTo>
                    <a:pt x="149809" y="523989"/>
                  </a:lnTo>
                  <a:lnTo>
                    <a:pt x="155321" y="520534"/>
                  </a:lnTo>
                  <a:close/>
                </a:path>
                <a:path w="382270" h="565785">
                  <a:moveTo>
                    <a:pt x="246481" y="467626"/>
                  </a:moveTo>
                  <a:lnTo>
                    <a:pt x="243179" y="468376"/>
                  </a:lnTo>
                  <a:lnTo>
                    <a:pt x="239471" y="470509"/>
                  </a:lnTo>
                  <a:lnTo>
                    <a:pt x="235470" y="473481"/>
                  </a:lnTo>
                  <a:lnTo>
                    <a:pt x="231609" y="476605"/>
                  </a:lnTo>
                  <a:lnTo>
                    <a:pt x="207073" y="495160"/>
                  </a:lnTo>
                  <a:lnTo>
                    <a:pt x="202133" y="499059"/>
                  </a:lnTo>
                  <a:lnTo>
                    <a:pt x="191363" y="503948"/>
                  </a:lnTo>
                  <a:lnTo>
                    <a:pt x="187426" y="504558"/>
                  </a:lnTo>
                  <a:lnTo>
                    <a:pt x="181330" y="513321"/>
                  </a:lnTo>
                  <a:lnTo>
                    <a:pt x="190284" y="508025"/>
                  </a:lnTo>
                  <a:lnTo>
                    <a:pt x="199491" y="502323"/>
                  </a:lnTo>
                  <a:lnTo>
                    <a:pt x="208597" y="496227"/>
                  </a:lnTo>
                  <a:lnTo>
                    <a:pt x="222872" y="485381"/>
                  </a:lnTo>
                  <a:lnTo>
                    <a:pt x="228625" y="481596"/>
                  </a:lnTo>
                  <a:lnTo>
                    <a:pt x="238201" y="473710"/>
                  </a:lnTo>
                  <a:lnTo>
                    <a:pt x="242595" y="470255"/>
                  </a:lnTo>
                  <a:lnTo>
                    <a:pt x="246481" y="467626"/>
                  </a:lnTo>
                  <a:close/>
                </a:path>
                <a:path w="382270" h="565785">
                  <a:moveTo>
                    <a:pt x="246684" y="459397"/>
                  </a:moveTo>
                  <a:lnTo>
                    <a:pt x="235851" y="465975"/>
                  </a:lnTo>
                  <a:lnTo>
                    <a:pt x="228968" y="474205"/>
                  </a:lnTo>
                  <a:lnTo>
                    <a:pt x="233464" y="470281"/>
                  </a:lnTo>
                  <a:lnTo>
                    <a:pt x="239852" y="465582"/>
                  </a:lnTo>
                  <a:lnTo>
                    <a:pt x="245224" y="461479"/>
                  </a:lnTo>
                  <a:lnTo>
                    <a:pt x="246684" y="459397"/>
                  </a:lnTo>
                  <a:close/>
                </a:path>
                <a:path w="382270" h="565785">
                  <a:moveTo>
                    <a:pt x="296443" y="438670"/>
                  </a:moveTo>
                  <a:lnTo>
                    <a:pt x="294601" y="439521"/>
                  </a:lnTo>
                  <a:lnTo>
                    <a:pt x="292138" y="443014"/>
                  </a:lnTo>
                  <a:lnTo>
                    <a:pt x="294182" y="441286"/>
                  </a:lnTo>
                  <a:lnTo>
                    <a:pt x="296443" y="438670"/>
                  </a:lnTo>
                  <a:close/>
                </a:path>
                <a:path w="382270" h="565785">
                  <a:moveTo>
                    <a:pt x="302755" y="429945"/>
                  </a:moveTo>
                  <a:lnTo>
                    <a:pt x="301688" y="429171"/>
                  </a:lnTo>
                  <a:lnTo>
                    <a:pt x="302488" y="427507"/>
                  </a:lnTo>
                  <a:lnTo>
                    <a:pt x="300824" y="429895"/>
                  </a:lnTo>
                  <a:lnTo>
                    <a:pt x="292315" y="441286"/>
                  </a:lnTo>
                  <a:lnTo>
                    <a:pt x="293484" y="440309"/>
                  </a:lnTo>
                  <a:lnTo>
                    <a:pt x="293878" y="440067"/>
                  </a:lnTo>
                  <a:lnTo>
                    <a:pt x="294589" y="439521"/>
                  </a:lnTo>
                  <a:lnTo>
                    <a:pt x="296278" y="437451"/>
                  </a:lnTo>
                  <a:lnTo>
                    <a:pt x="298627" y="434644"/>
                  </a:lnTo>
                  <a:lnTo>
                    <a:pt x="302755" y="429945"/>
                  </a:lnTo>
                  <a:close/>
                </a:path>
                <a:path w="382270" h="565785">
                  <a:moveTo>
                    <a:pt x="314553" y="407885"/>
                  </a:moveTo>
                  <a:lnTo>
                    <a:pt x="309740" y="413232"/>
                  </a:lnTo>
                  <a:lnTo>
                    <a:pt x="305879" y="416852"/>
                  </a:lnTo>
                  <a:lnTo>
                    <a:pt x="304761" y="416407"/>
                  </a:lnTo>
                  <a:lnTo>
                    <a:pt x="308152" y="409575"/>
                  </a:lnTo>
                  <a:lnTo>
                    <a:pt x="299034" y="422529"/>
                  </a:lnTo>
                  <a:lnTo>
                    <a:pt x="295211" y="428218"/>
                  </a:lnTo>
                  <a:lnTo>
                    <a:pt x="297027" y="428015"/>
                  </a:lnTo>
                  <a:lnTo>
                    <a:pt x="297853" y="427863"/>
                  </a:lnTo>
                  <a:lnTo>
                    <a:pt x="299923" y="426135"/>
                  </a:lnTo>
                  <a:lnTo>
                    <a:pt x="306197" y="419557"/>
                  </a:lnTo>
                  <a:lnTo>
                    <a:pt x="310451" y="414769"/>
                  </a:lnTo>
                  <a:lnTo>
                    <a:pt x="314553" y="407885"/>
                  </a:lnTo>
                  <a:close/>
                </a:path>
                <a:path w="382270" h="565785">
                  <a:moveTo>
                    <a:pt x="318998" y="392430"/>
                  </a:moveTo>
                  <a:lnTo>
                    <a:pt x="318693" y="393039"/>
                  </a:lnTo>
                  <a:lnTo>
                    <a:pt x="316636" y="397598"/>
                  </a:lnTo>
                  <a:lnTo>
                    <a:pt x="318998" y="392430"/>
                  </a:lnTo>
                  <a:close/>
                </a:path>
                <a:path w="382270" h="565785">
                  <a:moveTo>
                    <a:pt x="329361" y="383336"/>
                  </a:moveTo>
                  <a:lnTo>
                    <a:pt x="327202" y="384975"/>
                  </a:lnTo>
                  <a:lnTo>
                    <a:pt x="325628" y="384441"/>
                  </a:lnTo>
                  <a:lnTo>
                    <a:pt x="325704" y="390855"/>
                  </a:lnTo>
                  <a:lnTo>
                    <a:pt x="324878" y="388772"/>
                  </a:lnTo>
                  <a:lnTo>
                    <a:pt x="324459" y="392569"/>
                  </a:lnTo>
                  <a:lnTo>
                    <a:pt x="321233" y="399694"/>
                  </a:lnTo>
                  <a:lnTo>
                    <a:pt x="323938" y="394195"/>
                  </a:lnTo>
                  <a:lnTo>
                    <a:pt x="327342" y="389089"/>
                  </a:lnTo>
                  <a:lnTo>
                    <a:pt x="329361" y="383336"/>
                  </a:lnTo>
                  <a:close/>
                </a:path>
                <a:path w="382270" h="565785">
                  <a:moveTo>
                    <a:pt x="330174" y="364972"/>
                  </a:moveTo>
                  <a:lnTo>
                    <a:pt x="327558" y="370001"/>
                  </a:lnTo>
                  <a:lnTo>
                    <a:pt x="322770" y="384022"/>
                  </a:lnTo>
                  <a:lnTo>
                    <a:pt x="320903" y="388594"/>
                  </a:lnTo>
                  <a:lnTo>
                    <a:pt x="319176" y="392087"/>
                  </a:lnTo>
                  <a:lnTo>
                    <a:pt x="322211" y="387108"/>
                  </a:lnTo>
                  <a:lnTo>
                    <a:pt x="324091" y="381482"/>
                  </a:lnTo>
                  <a:lnTo>
                    <a:pt x="330174" y="364972"/>
                  </a:lnTo>
                  <a:close/>
                </a:path>
                <a:path w="382270" h="565785">
                  <a:moveTo>
                    <a:pt x="332587" y="375386"/>
                  </a:moveTo>
                  <a:lnTo>
                    <a:pt x="329374" y="383324"/>
                  </a:lnTo>
                  <a:lnTo>
                    <a:pt x="330631" y="382270"/>
                  </a:lnTo>
                  <a:lnTo>
                    <a:pt x="331901" y="380326"/>
                  </a:lnTo>
                  <a:lnTo>
                    <a:pt x="332587" y="375386"/>
                  </a:lnTo>
                  <a:close/>
                </a:path>
                <a:path w="382270" h="565785">
                  <a:moveTo>
                    <a:pt x="336359" y="385610"/>
                  </a:moveTo>
                  <a:lnTo>
                    <a:pt x="334987" y="384873"/>
                  </a:lnTo>
                  <a:lnTo>
                    <a:pt x="332854" y="387565"/>
                  </a:lnTo>
                  <a:lnTo>
                    <a:pt x="329031" y="391121"/>
                  </a:lnTo>
                  <a:lnTo>
                    <a:pt x="321500" y="406184"/>
                  </a:lnTo>
                  <a:lnTo>
                    <a:pt x="324739" y="403948"/>
                  </a:lnTo>
                  <a:lnTo>
                    <a:pt x="333514" y="391477"/>
                  </a:lnTo>
                  <a:lnTo>
                    <a:pt x="331292" y="396633"/>
                  </a:lnTo>
                  <a:lnTo>
                    <a:pt x="335838" y="389166"/>
                  </a:lnTo>
                  <a:lnTo>
                    <a:pt x="336359" y="385610"/>
                  </a:lnTo>
                  <a:close/>
                </a:path>
                <a:path w="382270" h="565785">
                  <a:moveTo>
                    <a:pt x="344360" y="292722"/>
                  </a:moveTo>
                  <a:lnTo>
                    <a:pt x="344271" y="291846"/>
                  </a:lnTo>
                  <a:lnTo>
                    <a:pt x="343014" y="295897"/>
                  </a:lnTo>
                  <a:lnTo>
                    <a:pt x="343649" y="294919"/>
                  </a:lnTo>
                  <a:lnTo>
                    <a:pt x="343903" y="295021"/>
                  </a:lnTo>
                  <a:lnTo>
                    <a:pt x="344195" y="294995"/>
                  </a:lnTo>
                  <a:lnTo>
                    <a:pt x="344360" y="292722"/>
                  </a:lnTo>
                  <a:close/>
                </a:path>
                <a:path w="382270" h="565785">
                  <a:moveTo>
                    <a:pt x="351751" y="310934"/>
                  </a:moveTo>
                  <a:lnTo>
                    <a:pt x="350443" y="308190"/>
                  </a:lnTo>
                  <a:lnTo>
                    <a:pt x="345909" y="315836"/>
                  </a:lnTo>
                  <a:lnTo>
                    <a:pt x="346951" y="318846"/>
                  </a:lnTo>
                  <a:lnTo>
                    <a:pt x="348742" y="319087"/>
                  </a:lnTo>
                  <a:lnTo>
                    <a:pt x="350151" y="320852"/>
                  </a:lnTo>
                  <a:lnTo>
                    <a:pt x="350037" y="328409"/>
                  </a:lnTo>
                  <a:lnTo>
                    <a:pt x="351180" y="319252"/>
                  </a:lnTo>
                  <a:lnTo>
                    <a:pt x="351751" y="310934"/>
                  </a:lnTo>
                  <a:close/>
                </a:path>
                <a:path w="382270" h="565785">
                  <a:moveTo>
                    <a:pt x="360324" y="266331"/>
                  </a:moveTo>
                  <a:lnTo>
                    <a:pt x="356171" y="270116"/>
                  </a:lnTo>
                  <a:lnTo>
                    <a:pt x="353085" y="273494"/>
                  </a:lnTo>
                  <a:lnTo>
                    <a:pt x="348145" y="282232"/>
                  </a:lnTo>
                  <a:lnTo>
                    <a:pt x="348132" y="284797"/>
                  </a:lnTo>
                  <a:lnTo>
                    <a:pt x="349694" y="287223"/>
                  </a:lnTo>
                  <a:lnTo>
                    <a:pt x="347345" y="295249"/>
                  </a:lnTo>
                  <a:lnTo>
                    <a:pt x="344233" y="301980"/>
                  </a:lnTo>
                  <a:lnTo>
                    <a:pt x="345541" y="294855"/>
                  </a:lnTo>
                  <a:lnTo>
                    <a:pt x="344195" y="294995"/>
                  </a:lnTo>
                  <a:lnTo>
                    <a:pt x="343814" y="299580"/>
                  </a:lnTo>
                  <a:lnTo>
                    <a:pt x="343776" y="303733"/>
                  </a:lnTo>
                  <a:lnTo>
                    <a:pt x="344957" y="304177"/>
                  </a:lnTo>
                  <a:lnTo>
                    <a:pt x="348246" y="297637"/>
                  </a:lnTo>
                  <a:lnTo>
                    <a:pt x="348424" y="295122"/>
                  </a:lnTo>
                  <a:lnTo>
                    <a:pt x="352005" y="284556"/>
                  </a:lnTo>
                  <a:lnTo>
                    <a:pt x="355854" y="274713"/>
                  </a:lnTo>
                  <a:lnTo>
                    <a:pt x="358965" y="267868"/>
                  </a:lnTo>
                  <a:lnTo>
                    <a:pt x="360324" y="266331"/>
                  </a:lnTo>
                  <a:close/>
                </a:path>
                <a:path w="382270" h="565785">
                  <a:moveTo>
                    <a:pt x="361111" y="201422"/>
                  </a:moveTo>
                  <a:lnTo>
                    <a:pt x="359206" y="172669"/>
                  </a:lnTo>
                  <a:lnTo>
                    <a:pt x="355854" y="187312"/>
                  </a:lnTo>
                  <a:lnTo>
                    <a:pt x="357873" y="186563"/>
                  </a:lnTo>
                  <a:lnTo>
                    <a:pt x="357085" y="202920"/>
                  </a:lnTo>
                  <a:lnTo>
                    <a:pt x="359562" y="199390"/>
                  </a:lnTo>
                  <a:lnTo>
                    <a:pt x="361111" y="201422"/>
                  </a:lnTo>
                  <a:close/>
                </a:path>
                <a:path w="382270" h="565785">
                  <a:moveTo>
                    <a:pt x="364921" y="263702"/>
                  </a:moveTo>
                  <a:lnTo>
                    <a:pt x="360921" y="282143"/>
                  </a:lnTo>
                  <a:lnTo>
                    <a:pt x="361988" y="281940"/>
                  </a:lnTo>
                  <a:lnTo>
                    <a:pt x="364020" y="278777"/>
                  </a:lnTo>
                  <a:lnTo>
                    <a:pt x="364197" y="284048"/>
                  </a:lnTo>
                  <a:lnTo>
                    <a:pt x="364921" y="263702"/>
                  </a:lnTo>
                  <a:close/>
                </a:path>
                <a:path w="382270" h="565785">
                  <a:moveTo>
                    <a:pt x="365810" y="256781"/>
                  </a:moveTo>
                  <a:lnTo>
                    <a:pt x="364401" y="254444"/>
                  </a:lnTo>
                  <a:lnTo>
                    <a:pt x="364566" y="257517"/>
                  </a:lnTo>
                  <a:lnTo>
                    <a:pt x="365010" y="260629"/>
                  </a:lnTo>
                  <a:lnTo>
                    <a:pt x="364921" y="263690"/>
                  </a:lnTo>
                  <a:lnTo>
                    <a:pt x="365480" y="261416"/>
                  </a:lnTo>
                  <a:lnTo>
                    <a:pt x="365493" y="259092"/>
                  </a:lnTo>
                  <a:lnTo>
                    <a:pt x="365810" y="256781"/>
                  </a:lnTo>
                  <a:close/>
                </a:path>
                <a:path w="382270" h="565785">
                  <a:moveTo>
                    <a:pt x="370484" y="253657"/>
                  </a:moveTo>
                  <a:lnTo>
                    <a:pt x="370078" y="254317"/>
                  </a:lnTo>
                  <a:lnTo>
                    <a:pt x="369925" y="254711"/>
                  </a:lnTo>
                  <a:lnTo>
                    <a:pt x="370370" y="255435"/>
                  </a:lnTo>
                  <a:lnTo>
                    <a:pt x="370408" y="254787"/>
                  </a:lnTo>
                  <a:lnTo>
                    <a:pt x="370446" y="254304"/>
                  </a:lnTo>
                  <a:lnTo>
                    <a:pt x="370484" y="253657"/>
                  </a:lnTo>
                  <a:close/>
                </a:path>
                <a:path w="382270" h="565785">
                  <a:moveTo>
                    <a:pt x="370547" y="49199"/>
                  </a:moveTo>
                  <a:lnTo>
                    <a:pt x="368985" y="48666"/>
                  </a:lnTo>
                  <a:lnTo>
                    <a:pt x="367550" y="48666"/>
                  </a:lnTo>
                  <a:lnTo>
                    <a:pt x="365455" y="30975"/>
                  </a:lnTo>
                  <a:lnTo>
                    <a:pt x="363880" y="39497"/>
                  </a:lnTo>
                  <a:lnTo>
                    <a:pt x="362051" y="51066"/>
                  </a:lnTo>
                  <a:lnTo>
                    <a:pt x="359994" y="58674"/>
                  </a:lnTo>
                  <a:lnTo>
                    <a:pt x="357695" y="55308"/>
                  </a:lnTo>
                  <a:lnTo>
                    <a:pt x="357149" y="42240"/>
                  </a:lnTo>
                  <a:lnTo>
                    <a:pt x="357873" y="35496"/>
                  </a:lnTo>
                  <a:lnTo>
                    <a:pt x="359295" y="31000"/>
                  </a:lnTo>
                  <a:lnTo>
                    <a:pt x="360832" y="24714"/>
                  </a:lnTo>
                  <a:lnTo>
                    <a:pt x="357860" y="24218"/>
                  </a:lnTo>
                  <a:lnTo>
                    <a:pt x="355130" y="14071"/>
                  </a:lnTo>
                  <a:lnTo>
                    <a:pt x="352018" y="3073"/>
                  </a:lnTo>
                  <a:lnTo>
                    <a:pt x="347853" y="0"/>
                  </a:lnTo>
                  <a:lnTo>
                    <a:pt x="350151" y="20548"/>
                  </a:lnTo>
                  <a:lnTo>
                    <a:pt x="349135" y="20929"/>
                  </a:lnTo>
                  <a:lnTo>
                    <a:pt x="347522" y="13474"/>
                  </a:lnTo>
                  <a:lnTo>
                    <a:pt x="346595" y="19189"/>
                  </a:lnTo>
                  <a:lnTo>
                    <a:pt x="349110" y="23418"/>
                  </a:lnTo>
                  <a:lnTo>
                    <a:pt x="350875" y="32689"/>
                  </a:lnTo>
                  <a:lnTo>
                    <a:pt x="351269" y="44970"/>
                  </a:lnTo>
                  <a:lnTo>
                    <a:pt x="349631" y="58254"/>
                  </a:lnTo>
                  <a:lnTo>
                    <a:pt x="353110" y="66205"/>
                  </a:lnTo>
                  <a:lnTo>
                    <a:pt x="358635" y="65811"/>
                  </a:lnTo>
                  <a:lnTo>
                    <a:pt x="364896" y="59372"/>
                  </a:lnTo>
                  <a:lnTo>
                    <a:pt x="370547" y="49199"/>
                  </a:lnTo>
                  <a:close/>
                </a:path>
                <a:path w="382270" h="565785">
                  <a:moveTo>
                    <a:pt x="370738" y="191058"/>
                  </a:moveTo>
                  <a:lnTo>
                    <a:pt x="370344" y="185293"/>
                  </a:lnTo>
                  <a:lnTo>
                    <a:pt x="370103" y="179197"/>
                  </a:lnTo>
                  <a:lnTo>
                    <a:pt x="370065" y="172656"/>
                  </a:lnTo>
                  <a:lnTo>
                    <a:pt x="369519" y="172008"/>
                  </a:lnTo>
                  <a:lnTo>
                    <a:pt x="369163" y="171894"/>
                  </a:lnTo>
                  <a:lnTo>
                    <a:pt x="369354" y="174371"/>
                  </a:lnTo>
                  <a:lnTo>
                    <a:pt x="368617" y="182067"/>
                  </a:lnTo>
                  <a:lnTo>
                    <a:pt x="369557" y="186664"/>
                  </a:lnTo>
                  <a:lnTo>
                    <a:pt x="370738" y="191058"/>
                  </a:lnTo>
                  <a:close/>
                </a:path>
                <a:path w="382270" h="565785">
                  <a:moveTo>
                    <a:pt x="371246" y="47688"/>
                  </a:moveTo>
                  <a:lnTo>
                    <a:pt x="371005" y="48209"/>
                  </a:lnTo>
                  <a:lnTo>
                    <a:pt x="370789" y="48666"/>
                  </a:lnTo>
                  <a:lnTo>
                    <a:pt x="370547" y="49199"/>
                  </a:lnTo>
                  <a:lnTo>
                    <a:pt x="370776" y="49314"/>
                  </a:lnTo>
                  <a:lnTo>
                    <a:pt x="370992" y="49403"/>
                  </a:lnTo>
                  <a:lnTo>
                    <a:pt x="371208" y="49555"/>
                  </a:lnTo>
                  <a:lnTo>
                    <a:pt x="371246" y="47688"/>
                  </a:lnTo>
                  <a:close/>
                </a:path>
                <a:path w="382270" h="565785">
                  <a:moveTo>
                    <a:pt x="371373" y="296303"/>
                  </a:moveTo>
                  <a:lnTo>
                    <a:pt x="370395" y="295084"/>
                  </a:lnTo>
                  <a:lnTo>
                    <a:pt x="366369" y="301028"/>
                  </a:lnTo>
                  <a:lnTo>
                    <a:pt x="364337" y="301840"/>
                  </a:lnTo>
                  <a:lnTo>
                    <a:pt x="365493" y="295935"/>
                  </a:lnTo>
                  <a:lnTo>
                    <a:pt x="365404" y="289826"/>
                  </a:lnTo>
                  <a:lnTo>
                    <a:pt x="365709" y="283832"/>
                  </a:lnTo>
                  <a:lnTo>
                    <a:pt x="363029" y="299618"/>
                  </a:lnTo>
                  <a:lnTo>
                    <a:pt x="362343" y="302488"/>
                  </a:lnTo>
                  <a:lnTo>
                    <a:pt x="364324" y="301866"/>
                  </a:lnTo>
                  <a:lnTo>
                    <a:pt x="362534" y="313855"/>
                  </a:lnTo>
                  <a:lnTo>
                    <a:pt x="365125" y="308063"/>
                  </a:lnTo>
                  <a:lnTo>
                    <a:pt x="369303" y="296786"/>
                  </a:lnTo>
                  <a:lnTo>
                    <a:pt x="371373" y="296303"/>
                  </a:lnTo>
                  <a:close/>
                </a:path>
                <a:path w="382270" h="565785">
                  <a:moveTo>
                    <a:pt x="371983" y="231419"/>
                  </a:moveTo>
                  <a:lnTo>
                    <a:pt x="370801" y="246862"/>
                  </a:lnTo>
                  <a:lnTo>
                    <a:pt x="370941" y="246621"/>
                  </a:lnTo>
                  <a:lnTo>
                    <a:pt x="371983" y="231419"/>
                  </a:lnTo>
                  <a:close/>
                </a:path>
                <a:path w="382270" h="565785">
                  <a:moveTo>
                    <a:pt x="372237" y="205562"/>
                  </a:moveTo>
                  <a:lnTo>
                    <a:pt x="372173" y="205028"/>
                  </a:lnTo>
                  <a:lnTo>
                    <a:pt x="372021" y="203847"/>
                  </a:lnTo>
                  <a:lnTo>
                    <a:pt x="371690" y="204901"/>
                  </a:lnTo>
                  <a:lnTo>
                    <a:pt x="371589" y="205752"/>
                  </a:lnTo>
                  <a:lnTo>
                    <a:pt x="372237" y="205562"/>
                  </a:lnTo>
                  <a:close/>
                </a:path>
                <a:path w="382270" h="565785">
                  <a:moveTo>
                    <a:pt x="372986" y="123926"/>
                  </a:moveTo>
                  <a:lnTo>
                    <a:pt x="372833" y="124434"/>
                  </a:lnTo>
                  <a:lnTo>
                    <a:pt x="372757" y="124879"/>
                  </a:lnTo>
                  <a:lnTo>
                    <a:pt x="372211" y="126339"/>
                  </a:lnTo>
                  <a:lnTo>
                    <a:pt x="371919" y="126822"/>
                  </a:lnTo>
                  <a:lnTo>
                    <a:pt x="372198" y="125145"/>
                  </a:lnTo>
                  <a:lnTo>
                    <a:pt x="372122" y="124434"/>
                  </a:lnTo>
                  <a:lnTo>
                    <a:pt x="371576" y="124193"/>
                  </a:lnTo>
                  <a:lnTo>
                    <a:pt x="371106" y="123558"/>
                  </a:lnTo>
                  <a:lnTo>
                    <a:pt x="370840" y="123139"/>
                  </a:lnTo>
                  <a:lnTo>
                    <a:pt x="370662" y="122872"/>
                  </a:lnTo>
                  <a:lnTo>
                    <a:pt x="371462" y="112890"/>
                  </a:lnTo>
                  <a:lnTo>
                    <a:pt x="371665" y="121297"/>
                  </a:lnTo>
                  <a:lnTo>
                    <a:pt x="372122" y="124434"/>
                  </a:lnTo>
                  <a:lnTo>
                    <a:pt x="372313" y="124548"/>
                  </a:lnTo>
                  <a:lnTo>
                    <a:pt x="372491" y="124815"/>
                  </a:lnTo>
                  <a:lnTo>
                    <a:pt x="372694" y="124853"/>
                  </a:lnTo>
                  <a:lnTo>
                    <a:pt x="372541" y="121297"/>
                  </a:lnTo>
                  <a:lnTo>
                    <a:pt x="372021" y="112890"/>
                  </a:lnTo>
                  <a:lnTo>
                    <a:pt x="370624" y="90182"/>
                  </a:lnTo>
                  <a:lnTo>
                    <a:pt x="370332" y="96100"/>
                  </a:lnTo>
                  <a:lnTo>
                    <a:pt x="370370" y="111950"/>
                  </a:lnTo>
                  <a:lnTo>
                    <a:pt x="370636" y="122872"/>
                  </a:lnTo>
                  <a:lnTo>
                    <a:pt x="368084" y="117017"/>
                  </a:lnTo>
                  <a:lnTo>
                    <a:pt x="365899" y="110502"/>
                  </a:lnTo>
                  <a:lnTo>
                    <a:pt x="363677" y="107048"/>
                  </a:lnTo>
                  <a:lnTo>
                    <a:pt x="360934" y="110413"/>
                  </a:lnTo>
                  <a:lnTo>
                    <a:pt x="361581" y="121970"/>
                  </a:lnTo>
                  <a:lnTo>
                    <a:pt x="362864" y="127508"/>
                  </a:lnTo>
                  <a:lnTo>
                    <a:pt x="364401" y="131432"/>
                  </a:lnTo>
                  <a:lnTo>
                    <a:pt x="365836" y="138150"/>
                  </a:lnTo>
                  <a:lnTo>
                    <a:pt x="365810" y="124764"/>
                  </a:lnTo>
                  <a:lnTo>
                    <a:pt x="366839" y="127050"/>
                  </a:lnTo>
                  <a:lnTo>
                    <a:pt x="368452" y="131140"/>
                  </a:lnTo>
                  <a:lnTo>
                    <a:pt x="369849" y="124764"/>
                  </a:lnTo>
                  <a:lnTo>
                    <a:pt x="370192" y="123139"/>
                  </a:lnTo>
                  <a:lnTo>
                    <a:pt x="370827" y="129565"/>
                  </a:lnTo>
                  <a:lnTo>
                    <a:pt x="370903" y="131432"/>
                  </a:lnTo>
                  <a:lnTo>
                    <a:pt x="371221" y="141757"/>
                  </a:lnTo>
                  <a:lnTo>
                    <a:pt x="371690" y="135547"/>
                  </a:lnTo>
                  <a:lnTo>
                    <a:pt x="372262" y="129565"/>
                  </a:lnTo>
                  <a:lnTo>
                    <a:pt x="372618" y="126822"/>
                  </a:lnTo>
                  <a:lnTo>
                    <a:pt x="372872" y="124879"/>
                  </a:lnTo>
                  <a:lnTo>
                    <a:pt x="372986" y="123926"/>
                  </a:lnTo>
                  <a:close/>
                </a:path>
                <a:path w="382270" h="565785">
                  <a:moveTo>
                    <a:pt x="373075" y="201256"/>
                  </a:moveTo>
                  <a:lnTo>
                    <a:pt x="372516" y="197294"/>
                  </a:lnTo>
                  <a:lnTo>
                    <a:pt x="371576" y="194183"/>
                  </a:lnTo>
                  <a:lnTo>
                    <a:pt x="370738" y="191058"/>
                  </a:lnTo>
                  <a:lnTo>
                    <a:pt x="371030" y="195732"/>
                  </a:lnTo>
                  <a:lnTo>
                    <a:pt x="371449" y="200088"/>
                  </a:lnTo>
                  <a:lnTo>
                    <a:pt x="372008" y="203847"/>
                  </a:lnTo>
                  <a:lnTo>
                    <a:pt x="372287" y="202895"/>
                  </a:lnTo>
                  <a:lnTo>
                    <a:pt x="372694" y="201942"/>
                  </a:lnTo>
                  <a:lnTo>
                    <a:pt x="373075" y="201256"/>
                  </a:lnTo>
                  <a:close/>
                </a:path>
                <a:path w="382270" h="565785">
                  <a:moveTo>
                    <a:pt x="373443" y="178485"/>
                  </a:moveTo>
                  <a:lnTo>
                    <a:pt x="373303" y="167513"/>
                  </a:lnTo>
                  <a:lnTo>
                    <a:pt x="372300" y="161569"/>
                  </a:lnTo>
                  <a:lnTo>
                    <a:pt x="371729" y="155321"/>
                  </a:lnTo>
                  <a:lnTo>
                    <a:pt x="371424" y="148729"/>
                  </a:lnTo>
                  <a:lnTo>
                    <a:pt x="371221" y="141770"/>
                  </a:lnTo>
                  <a:lnTo>
                    <a:pt x="370725" y="149491"/>
                  </a:lnTo>
                  <a:lnTo>
                    <a:pt x="370357" y="157276"/>
                  </a:lnTo>
                  <a:lnTo>
                    <a:pt x="370141" y="165023"/>
                  </a:lnTo>
                  <a:lnTo>
                    <a:pt x="370065" y="172656"/>
                  </a:lnTo>
                  <a:lnTo>
                    <a:pt x="371271" y="174066"/>
                  </a:lnTo>
                  <a:lnTo>
                    <a:pt x="373443" y="178485"/>
                  </a:lnTo>
                  <a:close/>
                </a:path>
                <a:path w="382270" h="565785">
                  <a:moveTo>
                    <a:pt x="374065" y="199885"/>
                  </a:moveTo>
                  <a:lnTo>
                    <a:pt x="373672" y="200202"/>
                  </a:lnTo>
                  <a:lnTo>
                    <a:pt x="373075" y="201256"/>
                  </a:lnTo>
                  <a:lnTo>
                    <a:pt x="373138" y="201637"/>
                  </a:lnTo>
                  <a:lnTo>
                    <a:pt x="373189" y="201993"/>
                  </a:lnTo>
                  <a:lnTo>
                    <a:pt x="373240" y="202412"/>
                  </a:lnTo>
                  <a:lnTo>
                    <a:pt x="374065" y="199885"/>
                  </a:lnTo>
                  <a:close/>
                </a:path>
                <a:path w="382270" h="565785">
                  <a:moveTo>
                    <a:pt x="375170" y="239712"/>
                  </a:moveTo>
                  <a:lnTo>
                    <a:pt x="370941" y="246621"/>
                  </a:lnTo>
                  <a:lnTo>
                    <a:pt x="370484" y="253657"/>
                  </a:lnTo>
                  <a:lnTo>
                    <a:pt x="371386" y="252336"/>
                  </a:lnTo>
                  <a:lnTo>
                    <a:pt x="373697" y="249821"/>
                  </a:lnTo>
                  <a:lnTo>
                    <a:pt x="375170" y="239712"/>
                  </a:lnTo>
                  <a:close/>
                </a:path>
                <a:path w="382270" h="565785">
                  <a:moveTo>
                    <a:pt x="375462" y="65011"/>
                  </a:moveTo>
                  <a:lnTo>
                    <a:pt x="373722" y="52895"/>
                  </a:lnTo>
                  <a:lnTo>
                    <a:pt x="372402" y="50380"/>
                  </a:lnTo>
                  <a:lnTo>
                    <a:pt x="371221" y="49555"/>
                  </a:lnTo>
                  <a:lnTo>
                    <a:pt x="370725" y="85394"/>
                  </a:lnTo>
                  <a:lnTo>
                    <a:pt x="370192" y="82905"/>
                  </a:lnTo>
                  <a:lnTo>
                    <a:pt x="370624" y="90182"/>
                  </a:lnTo>
                  <a:lnTo>
                    <a:pt x="371259" y="84289"/>
                  </a:lnTo>
                  <a:lnTo>
                    <a:pt x="372237" y="78587"/>
                  </a:lnTo>
                  <a:lnTo>
                    <a:pt x="373621" y="72390"/>
                  </a:lnTo>
                  <a:lnTo>
                    <a:pt x="375462" y="65011"/>
                  </a:lnTo>
                  <a:close/>
                </a:path>
                <a:path w="382270" h="565785">
                  <a:moveTo>
                    <a:pt x="376097" y="112026"/>
                  </a:moveTo>
                  <a:lnTo>
                    <a:pt x="375094" y="110604"/>
                  </a:lnTo>
                  <a:lnTo>
                    <a:pt x="374294" y="114617"/>
                  </a:lnTo>
                  <a:lnTo>
                    <a:pt x="373608" y="119164"/>
                  </a:lnTo>
                  <a:lnTo>
                    <a:pt x="372986" y="123926"/>
                  </a:lnTo>
                  <a:lnTo>
                    <a:pt x="374205" y="120015"/>
                  </a:lnTo>
                  <a:lnTo>
                    <a:pt x="376097" y="112026"/>
                  </a:lnTo>
                  <a:close/>
                </a:path>
                <a:path w="382270" h="565785">
                  <a:moveTo>
                    <a:pt x="379844" y="151815"/>
                  </a:moveTo>
                  <a:lnTo>
                    <a:pt x="379234" y="146786"/>
                  </a:lnTo>
                  <a:lnTo>
                    <a:pt x="378371" y="141833"/>
                  </a:lnTo>
                  <a:lnTo>
                    <a:pt x="376897" y="136842"/>
                  </a:lnTo>
                  <a:lnTo>
                    <a:pt x="377520" y="141579"/>
                  </a:lnTo>
                  <a:lnTo>
                    <a:pt x="378650" y="146481"/>
                  </a:lnTo>
                  <a:lnTo>
                    <a:pt x="379844" y="151815"/>
                  </a:lnTo>
                  <a:close/>
                </a:path>
                <a:path w="382270" h="565785">
                  <a:moveTo>
                    <a:pt x="381774" y="237439"/>
                  </a:moveTo>
                  <a:lnTo>
                    <a:pt x="379857" y="228193"/>
                  </a:lnTo>
                  <a:lnTo>
                    <a:pt x="377469" y="219684"/>
                  </a:lnTo>
                  <a:lnTo>
                    <a:pt x="379082" y="227152"/>
                  </a:lnTo>
                  <a:lnTo>
                    <a:pt x="380123" y="230352"/>
                  </a:lnTo>
                  <a:lnTo>
                    <a:pt x="380873" y="233997"/>
                  </a:lnTo>
                  <a:lnTo>
                    <a:pt x="381774" y="237439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79991" y="1287373"/>
              <a:ext cx="1940560" cy="1024255"/>
            </a:xfrm>
            <a:custGeom>
              <a:avLst/>
              <a:gdLst/>
              <a:ahLst/>
              <a:cxnLst/>
              <a:rect l="l" t="t" r="r" b="b"/>
              <a:pathLst>
                <a:path w="1940560" h="1024255">
                  <a:moveTo>
                    <a:pt x="20777" y="228460"/>
                  </a:moveTo>
                  <a:lnTo>
                    <a:pt x="19431" y="229273"/>
                  </a:lnTo>
                  <a:lnTo>
                    <a:pt x="18008" y="234619"/>
                  </a:lnTo>
                  <a:lnTo>
                    <a:pt x="17881" y="237020"/>
                  </a:lnTo>
                  <a:lnTo>
                    <a:pt x="18770" y="237109"/>
                  </a:lnTo>
                  <a:lnTo>
                    <a:pt x="20269" y="231673"/>
                  </a:lnTo>
                  <a:lnTo>
                    <a:pt x="20777" y="228460"/>
                  </a:lnTo>
                  <a:close/>
                </a:path>
                <a:path w="1940560" h="1024255">
                  <a:moveTo>
                    <a:pt x="43942" y="591362"/>
                  </a:moveTo>
                  <a:lnTo>
                    <a:pt x="43218" y="589546"/>
                  </a:lnTo>
                  <a:lnTo>
                    <a:pt x="43167" y="590461"/>
                  </a:lnTo>
                  <a:lnTo>
                    <a:pt x="43434" y="590956"/>
                  </a:lnTo>
                  <a:lnTo>
                    <a:pt x="43688" y="591223"/>
                  </a:lnTo>
                  <a:lnTo>
                    <a:pt x="43942" y="591375"/>
                  </a:lnTo>
                  <a:close/>
                </a:path>
                <a:path w="1940560" h="1024255">
                  <a:moveTo>
                    <a:pt x="47917" y="601218"/>
                  </a:moveTo>
                  <a:lnTo>
                    <a:pt x="47891" y="585800"/>
                  </a:lnTo>
                  <a:lnTo>
                    <a:pt x="45885" y="592582"/>
                  </a:lnTo>
                  <a:lnTo>
                    <a:pt x="43954" y="591375"/>
                  </a:lnTo>
                  <a:lnTo>
                    <a:pt x="47917" y="601218"/>
                  </a:lnTo>
                  <a:close/>
                </a:path>
                <a:path w="1940560" h="1024255">
                  <a:moveTo>
                    <a:pt x="52463" y="451967"/>
                  </a:moveTo>
                  <a:lnTo>
                    <a:pt x="51295" y="443242"/>
                  </a:lnTo>
                  <a:lnTo>
                    <a:pt x="51511" y="435775"/>
                  </a:lnTo>
                  <a:lnTo>
                    <a:pt x="51104" y="446570"/>
                  </a:lnTo>
                  <a:lnTo>
                    <a:pt x="49771" y="454406"/>
                  </a:lnTo>
                  <a:lnTo>
                    <a:pt x="49491" y="458825"/>
                  </a:lnTo>
                  <a:lnTo>
                    <a:pt x="52247" y="459397"/>
                  </a:lnTo>
                  <a:lnTo>
                    <a:pt x="52463" y="451967"/>
                  </a:lnTo>
                  <a:close/>
                </a:path>
                <a:path w="1940560" h="1024255">
                  <a:moveTo>
                    <a:pt x="52552" y="279133"/>
                  </a:moveTo>
                  <a:lnTo>
                    <a:pt x="50152" y="280873"/>
                  </a:lnTo>
                  <a:lnTo>
                    <a:pt x="48323" y="282740"/>
                  </a:lnTo>
                  <a:lnTo>
                    <a:pt x="46151" y="284594"/>
                  </a:lnTo>
                  <a:lnTo>
                    <a:pt x="51714" y="282486"/>
                  </a:lnTo>
                  <a:lnTo>
                    <a:pt x="52146" y="280225"/>
                  </a:lnTo>
                  <a:lnTo>
                    <a:pt x="52552" y="279133"/>
                  </a:lnTo>
                  <a:close/>
                </a:path>
                <a:path w="1940560" h="1024255">
                  <a:moveTo>
                    <a:pt x="60426" y="236283"/>
                  </a:moveTo>
                  <a:lnTo>
                    <a:pt x="60109" y="235673"/>
                  </a:lnTo>
                  <a:lnTo>
                    <a:pt x="57543" y="242633"/>
                  </a:lnTo>
                  <a:lnTo>
                    <a:pt x="60426" y="236283"/>
                  </a:lnTo>
                  <a:close/>
                </a:path>
                <a:path w="1940560" h="1024255">
                  <a:moveTo>
                    <a:pt x="116967" y="151218"/>
                  </a:moveTo>
                  <a:lnTo>
                    <a:pt x="113271" y="153733"/>
                  </a:lnTo>
                  <a:lnTo>
                    <a:pt x="112801" y="154368"/>
                  </a:lnTo>
                  <a:lnTo>
                    <a:pt x="116065" y="152463"/>
                  </a:lnTo>
                  <a:lnTo>
                    <a:pt x="116967" y="151218"/>
                  </a:lnTo>
                  <a:close/>
                </a:path>
                <a:path w="1940560" h="1024255">
                  <a:moveTo>
                    <a:pt x="123799" y="141490"/>
                  </a:moveTo>
                  <a:lnTo>
                    <a:pt x="119037" y="147383"/>
                  </a:lnTo>
                  <a:lnTo>
                    <a:pt x="119849" y="147193"/>
                  </a:lnTo>
                  <a:lnTo>
                    <a:pt x="122440" y="143573"/>
                  </a:lnTo>
                  <a:lnTo>
                    <a:pt x="123799" y="141490"/>
                  </a:lnTo>
                  <a:close/>
                </a:path>
                <a:path w="1940560" h="1024255">
                  <a:moveTo>
                    <a:pt x="150329" y="133731"/>
                  </a:moveTo>
                  <a:lnTo>
                    <a:pt x="147815" y="134683"/>
                  </a:lnTo>
                  <a:lnTo>
                    <a:pt x="143814" y="135953"/>
                  </a:lnTo>
                  <a:lnTo>
                    <a:pt x="139827" y="138493"/>
                  </a:lnTo>
                  <a:lnTo>
                    <a:pt x="135712" y="141033"/>
                  </a:lnTo>
                  <a:lnTo>
                    <a:pt x="131876" y="142303"/>
                  </a:lnTo>
                  <a:lnTo>
                    <a:pt x="124345" y="146113"/>
                  </a:lnTo>
                  <a:lnTo>
                    <a:pt x="119849" y="147193"/>
                  </a:lnTo>
                  <a:lnTo>
                    <a:pt x="116967" y="151218"/>
                  </a:lnTo>
                  <a:lnTo>
                    <a:pt x="122567" y="147383"/>
                  </a:lnTo>
                  <a:lnTo>
                    <a:pt x="120408" y="149923"/>
                  </a:lnTo>
                  <a:lnTo>
                    <a:pt x="118135" y="152463"/>
                  </a:lnTo>
                  <a:lnTo>
                    <a:pt x="116090" y="155003"/>
                  </a:lnTo>
                  <a:lnTo>
                    <a:pt x="110375" y="162623"/>
                  </a:lnTo>
                  <a:lnTo>
                    <a:pt x="113792" y="161353"/>
                  </a:lnTo>
                  <a:lnTo>
                    <a:pt x="116801" y="158813"/>
                  </a:lnTo>
                  <a:lnTo>
                    <a:pt x="119684" y="156273"/>
                  </a:lnTo>
                  <a:lnTo>
                    <a:pt x="122770" y="155003"/>
                  </a:lnTo>
                  <a:lnTo>
                    <a:pt x="125907" y="152463"/>
                  </a:lnTo>
                  <a:lnTo>
                    <a:pt x="131889" y="147383"/>
                  </a:lnTo>
                  <a:lnTo>
                    <a:pt x="139357" y="141033"/>
                  </a:lnTo>
                  <a:lnTo>
                    <a:pt x="145402" y="137223"/>
                  </a:lnTo>
                  <a:lnTo>
                    <a:pt x="150329" y="133731"/>
                  </a:lnTo>
                  <a:close/>
                </a:path>
                <a:path w="1940560" h="1024255">
                  <a:moveTo>
                    <a:pt x="152552" y="132143"/>
                  </a:moveTo>
                  <a:lnTo>
                    <a:pt x="150329" y="133731"/>
                  </a:lnTo>
                  <a:lnTo>
                    <a:pt x="151142" y="133413"/>
                  </a:lnTo>
                  <a:lnTo>
                    <a:pt x="152552" y="132143"/>
                  </a:lnTo>
                  <a:close/>
                </a:path>
                <a:path w="1940560" h="1024255">
                  <a:moveTo>
                    <a:pt x="167017" y="115976"/>
                  </a:moveTo>
                  <a:lnTo>
                    <a:pt x="163944" y="116154"/>
                  </a:lnTo>
                  <a:lnTo>
                    <a:pt x="161086" y="118440"/>
                  </a:lnTo>
                  <a:lnTo>
                    <a:pt x="155282" y="122936"/>
                  </a:lnTo>
                  <a:lnTo>
                    <a:pt x="159207" y="121170"/>
                  </a:lnTo>
                  <a:lnTo>
                    <a:pt x="162839" y="119113"/>
                  </a:lnTo>
                  <a:lnTo>
                    <a:pt x="166916" y="117627"/>
                  </a:lnTo>
                  <a:lnTo>
                    <a:pt x="167017" y="115976"/>
                  </a:lnTo>
                  <a:close/>
                </a:path>
                <a:path w="1940560" h="1024255">
                  <a:moveTo>
                    <a:pt x="348056" y="989647"/>
                  </a:moveTo>
                  <a:lnTo>
                    <a:pt x="344284" y="989711"/>
                  </a:lnTo>
                  <a:lnTo>
                    <a:pt x="337578" y="990307"/>
                  </a:lnTo>
                  <a:lnTo>
                    <a:pt x="339369" y="990714"/>
                  </a:lnTo>
                  <a:lnTo>
                    <a:pt x="348056" y="989647"/>
                  </a:lnTo>
                  <a:close/>
                </a:path>
                <a:path w="1940560" h="1024255">
                  <a:moveTo>
                    <a:pt x="525932" y="40792"/>
                  </a:moveTo>
                  <a:lnTo>
                    <a:pt x="507898" y="38531"/>
                  </a:lnTo>
                  <a:lnTo>
                    <a:pt x="511949" y="39319"/>
                  </a:lnTo>
                  <a:lnTo>
                    <a:pt x="517753" y="40068"/>
                  </a:lnTo>
                  <a:lnTo>
                    <a:pt x="525932" y="40792"/>
                  </a:lnTo>
                  <a:close/>
                </a:path>
                <a:path w="1940560" h="1024255">
                  <a:moveTo>
                    <a:pt x="548830" y="23990"/>
                  </a:moveTo>
                  <a:lnTo>
                    <a:pt x="535584" y="26276"/>
                  </a:lnTo>
                  <a:lnTo>
                    <a:pt x="539584" y="27343"/>
                  </a:lnTo>
                  <a:lnTo>
                    <a:pt x="548830" y="23990"/>
                  </a:lnTo>
                  <a:close/>
                </a:path>
                <a:path w="1940560" h="1024255">
                  <a:moveTo>
                    <a:pt x="654939" y="42926"/>
                  </a:moveTo>
                  <a:lnTo>
                    <a:pt x="650925" y="43243"/>
                  </a:lnTo>
                  <a:lnTo>
                    <a:pt x="654545" y="43243"/>
                  </a:lnTo>
                  <a:lnTo>
                    <a:pt x="654939" y="42926"/>
                  </a:lnTo>
                  <a:close/>
                </a:path>
                <a:path w="1940560" h="1024255">
                  <a:moveTo>
                    <a:pt x="739559" y="38163"/>
                  </a:moveTo>
                  <a:lnTo>
                    <a:pt x="711441" y="38163"/>
                  </a:lnTo>
                  <a:lnTo>
                    <a:pt x="682282" y="38163"/>
                  </a:lnTo>
                  <a:lnTo>
                    <a:pt x="663549" y="39433"/>
                  </a:lnTo>
                  <a:lnTo>
                    <a:pt x="643445" y="39433"/>
                  </a:lnTo>
                  <a:lnTo>
                    <a:pt x="657669" y="40703"/>
                  </a:lnTo>
                  <a:lnTo>
                    <a:pt x="654939" y="42926"/>
                  </a:lnTo>
                  <a:lnTo>
                    <a:pt x="699541" y="39433"/>
                  </a:lnTo>
                  <a:lnTo>
                    <a:pt x="700887" y="40703"/>
                  </a:lnTo>
                  <a:lnTo>
                    <a:pt x="705878" y="41973"/>
                  </a:lnTo>
                  <a:lnTo>
                    <a:pt x="713460" y="43243"/>
                  </a:lnTo>
                  <a:lnTo>
                    <a:pt x="722566" y="43243"/>
                  </a:lnTo>
                  <a:lnTo>
                    <a:pt x="724496" y="39433"/>
                  </a:lnTo>
                  <a:lnTo>
                    <a:pt x="739559" y="38163"/>
                  </a:lnTo>
                  <a:close/>
                </a:path>
                <a:path w="1940560" h="1024255">
                  <a:moveTo>
                    <a:pt x="804506" y="36461"/>
                  </a:moveTo>
                  <a:lnTo>
                    <a:pt x="802398" y="35623"/>
                  </a:lnTo>
                  <a:lnTo>
                    <a:pt x="800074" y="36893"/>
                  </a:lnTo>
                  <a:lnTo>
                    <a:pt x="804506" y="36461"/>
                  </a:lnTo>
                  <a:close/>
                </a:path>
                <a:path w="1940560" h="1024255">
                  <a:moveTo>
                    <a:pt x="810082" y="35928"/>
                  </a:moveTo>
                  <a:lnTo>
                    <a:pt x="804506" y="36461"/>
                  </a:lnTo>
                  <a:lnTo>
                    <a:pt x="805573" y="36893"/>
                  </a:lnTo>
                  <a:lnTo>
                    <a:pt x="810082" y="35928"/>
                  </a:lnTo>
                  <a:close/>
                </a:path>
                <a:path w="1940560" h="1024255">
                  <a:moveTo>
                    <a:pt x="1004646" y="41452"/>
                  </a:moveTo>
                  <a:lnTo>
                    <a:pt x="994181" y="31343"/>
                  </a:lnTo>
                  <a:lnTo>
                    <a:pt x="973302" y="44361"/>
                  </a:lnTo>
                  <a:lnTo>
                    <a:pt x="982446" y="41935"/>
                  </a:lnTo>
                  <a:lnTo>
                    <a:pt x="990206" y="40932"/>
                  </a:lnTo>
                  <a:lnTo>
                    <a:pt x="997343" y="40919"/>
                  </a:lnTo>
                  <a:lnTo>
                    <a:pt x="1004646" y="41452"/>
                  </a:lnTo>
                  <a:close/>
                </a:path>
                <a:path w="1940560" h="1024255">
                  <a:moveTo>
                    <a:pt x="1005954" y="41592"/>
                  </a:moveTo>
                  <a:lnTo>
                    <a:pt x="1005027" y="41503"/>
                  </a:lnTo>
                  <a:lnTo>
                    <a:pt x="1004658" y="41465"/>
                  </a:lnTo>
                  <a:lnTo>
                    <a:pt x="1004951" y="41757"/>
                  </a:lnTo>
                  <a:lnTo>
                    <a:pt x="1005357" y="41694"/>
                  </a:lnTo>
                  <a:lnTo>
                    <a:pt x="1005954" y="41592"/>
                  </a:lnTo>
                  <a:close/>
                </a:path>
                <a:path w="1940560" h="1024255">
                  <a:moveTo>
                    <a:pt x="1061478" y="982192"/>
                  </a:moveTo>
                  <a:lnTo>
                    <a:pt x="1060132" y="982167"/>
                  </a:lnTo>
                  <a:lnTo>
                    <a:pt x="1058138" y="982243"/>
                  </a:lnTo>
                  <a:lnTo>
                    <a:pt x="1059116" y="982395"/>
                  </a:lnTo>
                  <a:lnTo>
                    <a:pt x="1060297" y="982472"/>
                  </a:lnTo>
                  <a:lnTo>
                    <a:pt x="1061186" y="982662"/>
                  </a:lnTo>
                  <a:lnTo>
                    <a:pt x="1061478" y="982192"/>
                  </a:lnTo>
                  <a:close/>
                </a:path>
                <a:path w="1940560" h="1024255">
                  <a:moveTo>
                    <a:pt x="1102550" y="40703"/>
                  </a:moveTo>
                  <a:lnTo>
                    <a:pt x="1097051" y="41973"/>
                  </a:lnTo>
                  <a:lnTo>
                    <a:pt x="1102550" y="40703"/>
                  </a:lnTo>
                  <a:close/>
                </a:path>
                <a:path w="1940560" h="1024255">
                  <a:moveTo>
                    <a:pt x="1234224" y="5334"/>
                  </a:moveTo>
                  <a:lnTo>
                    <a:pt x="1214818" y="850"/>
                  </a:lnTo>
                  <a:lnTo>
                    <a:pt x="1208557" y="0"/>
                  </a:lnTo>
                  <a:lnTo>
                    <a:pt x="1206919" y="1308"/>
                  </a:lnTo>
                  <a:lnTo>
                    <a:pt x="1211110" y="4813"/>
                  </a:lnTo>
                  <a:lnTo>
                    <a:pt x="1220673" y="4191"/>
                  </a:lnTo>
                  <a:lnTo>
                    <a:pt x="1228001" y="4584"/>
                  </a:lnTo>
                  <a:lnTo>
                    <a:pt x="1234224" y="5334"/>
                  </a:lnTo>
                  <a:close/>
                </a:path>
                <a:path w="1940560" h="1024255">
                  <a:moveTo>
                    <a:pt x="1239291" y="39738"/>
                  </a:moveTo>
                  <a:lnTo>
                    <a:pt x="1234465" y="40259"/>
                  </a:lnTo>
                  <a:lnTo>
                    <a:pt x="1232192" y="40652"/>
                  </a:lnTo>
                  <a:lnTo>
                    <a:pt x="1230795" y="40995"/>
                  </a:lnTo>
                  <a:lnTo>
                    <a:pt x="1233449" y="40665"/>
                  </a:lnTo>
                  <a:lnTo>
                    <a:pt x="1236281" y="40271"/>
                  </a:lnTo>
                  <a:lnTo>
                    <a:pt x="1239291" y="39738"/>
                  </a:lnTo>
                  <a:close/>
                </a:path>
                <a:path w="1940560" h="1024255">
                  <a:moveTo>
                    <a:pt x="1244549" y="44691"/>
                  </a:moveTo>
                  <a:lnTo>
                    <a:pt x="1244193" y="43522"/>
                  </a:lnTo>
                  <a:lnTo>
                    <a:pt x="1231049" y="42011"/>
                  </a:lnTo>
                  <a:lnTo>
                    <a:pt x="1230795" y="40995"/>
                  </a:lnTo>
                  <a:lnTo>
                    <a:pt x="1219898" y="42087"/>
                  </a:lnTo>
                  <a:lnTo>
                    <a:pt x="1212773" y="42887"/>
                  </a:lnTo>
                  <a:lnTo>
                    <a:pt x="1210208" y="44323"/>
                  </a:lnTo>
                  <a:lnTo>
                    <a:pt x="1213015" y="47307"/>
                  </a:lnTo>
                  <a:lnTo>
                    <a:pt x="1226083" y="47383"/>
                  </a:lnTo>
                  <a:lnTo>
                    <a:pt x="1229779" y="45808"/>
                  </a:lnTo>
                  <a:lnTo>
                    <a:pt x="1232966" y="44335"/>
                  </a:lnTo>
                  <a:lnTo>
                    <a:pt x="1244549" y="44691"/>
                  </a:lnTo>
                  <a:close/>
                </a:path>
                <a:path w="1940560" h="1024255">
                  <a:moveTo>
                    <a:pt x="1386217" y="6565"/>
                  </a:moveTo>
                  <a:lnTo>
                    <a:pt x="1385138" y="6413"/>
                  </a:lnTo>
                  <a:lnTo>
                    <a:pt x="1386217" y="6565"/>
                  </a:lnTo>
                  <a:close/>
                </a:path>
                <a:path w="1940560" h="1024255">
                  <a:moveTo>
                    <a:pt x="1400543" y="7683"/>
                  </a:moveTo>
                  <a:lnTo>
                    <a:pt x="1386217" y="6565"/>
                  </a:lnTo>
                  <a:lnTo>
                    <a:pt x="1394155" y="7683"/>
                  </a:lnTo>
                  <a:lnTo>
                    <a:pt x="1400543" y="7683"/>
                  </a:lnTo>
                  <a:close/>
                </a:path>
                <a:path w="1940560" h="1024255">
                  <a:moveTo>
                    <a:pt x="1450492" y="1017638"/>
                  </a:moveTo>
                  <a:lnTo>
                    <a:pt x="1446631" y="1017854"/>
                  </a:lnTo>
                  <a:lnTo>
                    <a:pt x="1440332" y="1017854"/>
                  </a:lnTo>
                  <a:lnTo>
                    <a:pt x="1434388" y="1017905"/>
                  </a:lnTo>
                  <a:lnTo>
                    <a:pt x="1437284" y="1018146"/>
                  </a:lnTo>
                  <a:lnTo>
                    <a:pt x="1442135" y="1018120"/>
                  </a:lnTo>
                  <a:lnTo>
                    <a:pt x="1450492" y="1017638"/>
                  </a:lnTo>
                  <a:close/>
                </a:path>
                <a:path w="1940560" h="1024255">
                  <a:moveTo>
                    <a:pt x="1533385" y="1023772"/>
                  </a:moveTo>
                  <a:lnTo>
                    <a:pt x="1521904" y="1021003"/>
                  </a:lnTo>
                  <a:lnTo>
                    <a:pt x="1515605" y="1022057"/>
                  </a:lnTo>
                  <a:lnTo>
                    <a:pt x="1533385" y="1023772"/>
                  </a:lnTo>
                  <a:close/>
                </a:path>
                <a:path w="1940560" h="1024255">
                  <a:moveTo>
                    <a:pt x="1564576" y="1016444"/>
                  </a:moveTo>
                  <a:lnTo>
                    <a:pt x="1552765" y="1017130"/>
                  </a:lnTo>
                  <a:lnTo>
                    <a:pt x="1549717" y="1015949"/>
                  </a:lnTo>
                  <a:lnTo>
                    <a:pt x="1553908" y="1021194"/>
                  </a:lnTo>
                  <a:lnTo>
                    <a:pt x="1564576" y="1016444"/>
                  </a:lnTo>
                  <a:close/>
                </a:path>
                <a:path w="1940560" h="1024255">
                  <a:moveTo>
                    <a:pt x="1786940" y="106172"/>
                  </a:moveTo>
                  <a:lnTo>
                    <a:pt x="1781873" y="101663"/>
                  </a:lnTo>
                  <a:lnTo>
                    <a:pt x="1777161" y="100571"/>
                  </a:lnTo>
                  <a:lnTo>
                    <a:pt x="1782762" y="102933"/>
                  </a:lnTo>
                  <a:lnTo>
                    <a:pt x="1786940" y="106172"/>
                  </a:lnTo>
                  <a:close/>
                </a:path>
                <a:path w="1940560" h="1024255">
                  <a:moveTo>
                    <a:pt x="1796783" y="77635"/>
                  </a:moveTo>
                  <a:lnTo>
                    <a:pt x="1790484" y="72199"/>
                  </a:lnTo>
                  <a:lnTo>
                    <a:pt x="1783537" y="66827"/>
                  </a:lnTo>
                  <a:lnTo>
                    <a:pt x="1775853" y="62052"/>
                  </a:lnTo>
                  <a:lnTo>
                    <a:pt x="1767293" y="58458"/>
                  </a:lnTo>
                  <a:lnTo>
                    <a:pt x="1768957" y="59804"/>
                  </a:lnTo>
                  <a:lnTo>
                    <a:pt x="1770761" y="60921"/>
                  </a:lnTo>
                  <a:lnTo>
                    <a:pt x="1772437" y="62306"/>
                  </a:lnTo>
                  <a:lnTo>
                    <a:pt x="1778266" y="65697"/>
                  </a:lnTo>
                  <a:lnTo>
                    <a:pt x="1784197" y="69291"/>
                  </a:lnTo>
                  <a:lnTo>
                    <a:pt x="1790344" y="73228"/>
                  </a:lnTo>
                  <a:lnTo>
                    <a:pt x="1796783" y="77635"/>
                  </a:lnTo>
                  <a:close/>
                </a:path>
                <a:path w="1940560" h="1024255">
                  <a:moveTo>
                    <a:pt x="1817535" y="132143"/>
                  </a:moveTo>
                  <a:lnTo>
                    <a:pt x="1816036" y="129603"/>
                  </a:lnTo>
                  <a:lnTo>
                    <a:pt x="1813483" y="125793"/>
                  </a:lnTo>
                  <a:lnTo>
                    <a:pt x="1810969" y="123253"/>
                  </a:lnTo>
                  <a:lnTo>
                    <a:pt x="1807451" y="119443"/>
                  </a:lnTo>
                  <a:lnTo>
                    <a:pt x="1802955" y="116903"/>
                  </a:lnTo>
                  <a:lnTo>
                    <a:pt x="1799564" y="114363"/>
                  </a:lnTo>
                  <a:lnTo>
                    <a:pt x="1796173" y="111823"/>
                  </a:lnTo>
                  <a:lnTo>
                    <a:pt x="1789341" y="108013"/>
                  </a:lnTo>
                  <a:lnTo>
                    <a:pt x="1786940" y="106172"/>
                  </a:lnTo>
                  <a:lnTo>
                    <a:pt x="1790446" y="109283"/>
                  </a:lnTo>
                  <a:lnTo>
                    <a:pt x="1793024" y="114363"/>
                  </a:lnTo>
                  <a:lnTo>
                    <a:pt x="1786597" y="110553"/>
                  </a:lnTo>
                  <a:lnTo>
                    <a:pt x="1782953" y="108013"/>
                  </a:lnTo>
                  <a:lnTo>
                    <a:pt x="1779308" y="105473"/>
                  </a:lnTo>
                  <a:lnTo>
                    <a:pt x="1779320" y="109283"/>
                  </a:lnTo>
                  <a:lnTo>
                    <a:pt x="1780997" y="108013"/>
                  </a:lnTo>
                  <a:lnTo>
                    <a:pt x="1787271" y="111823"/>
                  </a:lnTo>
                  <a:lnTo>
                    <a:pt x="1794916" y="116903"/>
                  </a:lnTo>
                  <a:lnTo>
                    <a:pt x="1798650" y="119443"/>
                  </a:lnTo>
                  <a:lnTo>
                    <a:pt x="1803082" y="121983"/>
                  </a:lnTo>
                  <a:lnTo>
                    <a:pt x="1806778" y="124523"/>
                  </a:lnTo>
                  <a:lnTo>
                    <a:pt x="1814169" y="130873"/>
                  </a:lnTo>
                  <a:lnTo>
                    <a:pt x="1817370" y="133413"/>
                  </a:lnTo>
                  <a:lnTo>
                    <a:pt x="1817535" y="132143"/>
                  </a:lnTo>
                  <a:close/>
                </a:path>
                <a:path w="1940560" h="1024255">
                  <a:moveTo>
                    <a:pt x="1818779" y="97828"/>
                  </a:moveTo>
                  <a:lnTo>
                    <a:pt x="1812810" y="91782"/>
                  </a:lnTo>
                  <a:lnTo>
                    <a:pt x="1807286" y="86360"/>
                  </a:lnTo>
                  <a:lnTo>
                    <a:pt x="1802015" y="81610"/>
                  </a:lnTo>
                  <a:lnTo>
                    <a:pt x="1796796" y="77622"/>
                  </a:lnTo>
                  <a:lnTo>
                    <a:pt x="1803920" y="85013"/>
                  </a:lnTo>
                  <a:lnTo>
                    <a:pt x="1809737" y="91452"/>
                  </a:lnTo>
                  <a:lnTo>
                    <a:pt x="1814576" y="96037"/>
                  </a:lnTo>
                  <a:lnTo>
                    <a:pt x="1818779" y="97828"/>
                  </a:lnTo>
                  <a:close/>
                </a:path>
                <a:path w="1940560" h="1024255">
                  <a:moveTo>
                    <a:pt x="1831848" y="153441"/>
                  </a:moveTo>
                  <a:lnTo>
                    <a:pt x="1827555" y="146799"/>
                  </a:lnTo>
                  <a:lnTo>
                    <a:pt x="1822907" y="143675"/>
                  </a:lnTo>
                  <a:lnTo>
                    <a:pt x="1816468" y="139153"/>
                  </a:lnTo>
                  <a:lnTo>
                    <a:pt x="1814144" y="138315"/>
                  </a:lnTo>
                  <a:lnTo>
                    <a:pt x="1821802" y="146227"/>
                  </a:lnTo>
                  <a:lnTo>
                    <a:pt x="1825459" y="148767"/>
                  </a:lnTo>
                  <a:lnTo>
                    <a:pt x="1829981" y="152628"/>
                  </a:lnTo>
                  <a:lnTo>
                    <a:pt x="1831848" y="153441"/>
                  </a:lnTo>
                  <a:close/>
                </a:path>
                <a:path w="1940560" h="1024255">
                  <a:moveTo>
                    <a:pt x="1837778" y="140576"/>
                  </a:moveTo>
                  <a:lnTo>
                    <a:pt x="1836610" y="137236"/>
                  </a:lnTo>
                  <a:lnTo>
                    <a:pt x="1819821" y="122301"/>
                  </a:lnTo>
                  <a:lnTo>
                    <a:pt x="1817103" y="121666"/>
                  </a:lnTo>
                  <a:lnTo>
                    <a:pt x="1820684" y="126492"/>
                  </a:lnTo>
                  <a:lnTo>
                    <a:pt x="1826996" y="131914"/>
                  </a:lnTo>
                  <a:lnTo>
                    <a:pt x="1831644" y="134937"/>
                  </a:lnTo>
                  <a:lnTo>
                    <a:pt x="1837778" y="140576"/>
                  </a:lnTo>
                  <a:close/>
                </a:path>
                <a:path w="1940560" h="1024255">
                  <a:moveTo>
                    <a:pt x="1865134" y="195834"/>
                  </a:moveTo>
                  <a:lnTo>
                    <a:pt x="1863382" y="190398"/>
                  </a:lnTo>
                  <a:lnTo>
                    <a:pt x="1863585" y="189852"/>
                  </a:lnTo>
                  <a:lnTo>
                    <a:pt x="1863204" y="186436"/>
                  </a:lnTo>
                  <a:lnTo>
                    <a:pt x="1857997" y="188391"/>
                  </a:lnTo>
                  <a:lnTo>
                    <a:pt x="1860435" y="190817"/>
                  </a:lnTo>
                  <a:lnTo>
                    <a:pt x="1863090" y="193167"/>
                  </a:lnTo>
                  <a:lnTo>
                    <a:pt x="1865134" y="195834"/>
                  </a:lnTo>
                  <a:close/>
                </a:path>
                <a:path w="1940560" h="1024255">
                  <a:moveTo>
                    <a:pt x="1912670" y="379171"/>
                  </a:moveTo>
                  <a:lnTo>
                    <a:pt x="1911400" y="398424"/>
                  </a:lnTo>
                  <a:lnTo>
                    <a:pt x="1912340" y="392734"/>
                  </a:lnTo>
                  <a:lnTo>
                    <a:pt x="1912670" y="379171"/>
                  </a:lnTo>
                  <a:close/>
                </a:path>
                <a:path w="1940560" h="1024255">
                  <a:moveTo>
                    <a:pt x="1914956" y="555269"/>
                  </a:moveTo>
                  <a:lnTo>
                    <a:pt x="1914613" y="548093"/>
                  </a:lnTo>
                  <a:lnTo>
                    <a:pt x="1913915" y="543560"/>
                  </a:lnTo>
                  <a:lnTo>
                    <a:pt x="1913089" y="543102"/>
                  </a:lnTo>
                  <a:lnTo>
                    <a:pt x="1912340" y="548157"/>
                  </a:lnTo>
                  <a:lnTo>
                    <a:pt x="1912874" y="550672"/>
                  </a:lnTo>
                  <a:lnTo>
                    <a:pt x="1912404" y="553478"/>
                  </a:lnTo>
                  <a:lnTo>
                    <a:pt x="1912937" y="555955"/>
                  </a:lnTo>
                  <a:lnTo>
                    <a:pt x="1914956" y="555269"/>
                  </a:lnTo>
                  <a:close/>
                </a:path>
                <a:path w="1940560" h="1024255">
                  <a:moveTo>
                    <a:pt x="1916760" y="341960"/>
                  </a:moveTo>
                  <a:lnTo>
                    <a:pt x="1916684" y="337261"/>
                  </a:lnTo>
                  <a:lnTo>
                    <a:pt x="1916493" y="332549"/>
                  </a:lnTo>
                  <a:lnTo>
                    <a:pt x="1916201" y="329387"/>
                  </a:lnTo>
                  <a:lnTo>
                    <a:pt x="1915553" y="329628"/>
                  </a:lnTo>
                  <a:lnTo>
                    <a:pt x="1915629" y="336118"/>
                  </a:lnTo>
                  <a:lnTo>
                    <a:pt x="1915325" y="342531"/>
                  </a:lnTo>
                  <a:lnTo>
                    <a:pt x="1914817" y="348932"/>
                  </a:lnTo>
                  <a:lnTo>
                    <a:pt x="1915566" y="348640"/>
                  </a:lnTo>
                  <a:lnTo>
                    <a:pt x="1916010" y="351078"/>
                  </a:lnTo>
                  <a:lnTo>
                    <a:pt x="1916341" y="354076"/>
                  </a:lnTo>
                  <a:lnTo>
                    <a:pt x="1916391" y="348145"/>
                  </a:lnTo>
                  <a:lnTo>
                    <a:pt x="1916760" y="341960"/>
                  </a:lnTo>
                  <a:close/>
                </a:path>
                <a:path w="1940560" h="1024255">
                  <a:moveTo>
                    <a:pt x="1917090" y="369544"/>
                  </a:moveTo>
                  <a:lnTo>
                    <a:pt x="1916887" y="359029"/>
                  </a:lnTo>
                  <a:lnTo>
                    <a:pt x="1916341" y="354076"/>
                  </a:lnTo>
                  <a:lnTo>
                    <a:pt x="1916252" y="360248"/>
                  </a:lnTo>
                  <a:lnTo>
                    <a:pt x="1916353" y="366115"/>
                  </a:lnTo>
                  <a:lnTo>
                    <a:pt x="1917090" y="369544"/>
                  </a:lnTo>
                  <a:close/>
                </a:path>
                <a:path w="1940560" h="1024255">
                  <a:moveTo>
                    <a:pt x="1917255" y="420395"/>
                  </a:moveTo>
                  <a:lnTo>
                    <a:pt x="1913610" y="413651"/>
                  </a:lnTo>
                  <a:lnTo>
                    <a:pt x="1912747" y="424700"/>
                  </a:lnTo>
                  <a:lnTo>
                    <a:pt x="1917255" y="420395"/>
                  </a:lnTo>
                  <a:close/>
                </a:path>
                <a:path w="1940560" h="1024255">
                  <a:moveTo>
                    <a:pt x="1921408" y="354101"/>
                  </a:moveTo>
                  <a:lnTo>
                    <a:pt x="1921344" y="353885"/>
                  </a:lnTo>
                  <a:lnTo>
                    <a:pt x="1920798" y="352602"/>
                  </a:lnTo>
                  <a:lnTo>
                    <a:pt x="1919897" y="352412"/>
                  </a:lnTo>
                  <a:lnTo>
                    <a:pt x="1920836" y="353060"/>
                  </a:lnTo>
                  <a:lnTo>
                    <a:pt x="1921408" y="354101"/>
                  </a:lnTo>
                  <a:close/>
                </a:path>
                <a:path w="1940560" h="1024255">
                  <a:moveTo>
                    <a:pt x="1921789" y="355574"/>
                  </a:moveTo>
                  <a:lnTo>
                    <a:pt x="1921433" y="354164"/>
                  </a:lnTo>
                  <a:lnTo>
                    <a:pt x="1921789" y="355574"/>
                  </a:lnTo>
                  <a:close/>
                </a:path>
                <a:path w="1940560" h="1024255">
                  <a:moveTo>
                    <a:pt x="1925281" y="454456"/>
                  </a:moveTo>
                  <a:lnTo>
                    <a:pt x="1923669" y="448538"/>
                  </a:lnTo>
                  <a:lnTo>
                    <a:pt x="1923148" y="441921"/>
                  </a:lnTo>
                  <a:lnTo>
                    <a:pt x="1923313" y="445630"/>
                  </a:lnTo>
                  <a:lnTo>
                    <a:pt x="1923415" y="449414"/>
                  </a:lnTo>
                  <a:lnTo>
                    <a:pt x="1923237" y="453047"/>
                  </a:lnTo>
                  <a:lnTo>
                    <a:pt x="1925281" y="454456"/>
                  </a:lnTo>
                  <a:close/>
                </a:path>
                <a:path w="1940560" h="1024255">
                  <a:moveTo>
                    <a:pt x="1926437" y="432104"/>
                  </a:moveTo>
                  <a:lnTo>
                    <a:pt x="1925916" y="424294"/>
                  </a:lnTo>
                  <a:lnTo>
                    <a:pt x="1924761" y="414972"/>
                  </a:lnTo>
                  <a:lnTo>
                    <a:pt x="1921116" y="416331"/>
                  </a:lnTo>
                  <a:lnTo>
                    <a:pt x="1922348" y="427113"/>
                  </a:lnTo>
                  <a:lnTo>
                    <a:pt x="1923034" y="439140"/>
                  </a:lnTo>
                  <a:lnTo>
                    <a:pt x="1922983" y="437730"/>
                  </a:lnTo>
                  <a:lnTo>
                    <a:pt x="1923034" y="437007"/>
                  </a:lnTo>
                  <a:lnTo>
                    <a:pt x="1925688" y="436854"/>
                  </a:lnTo>
                  <a:lnTo>
                    <a:pt x="1926437" y="432104"/>
                  </a:lnTo>
                  <a:close/>
                </a:path>
                <a:path w="1940560" h="1024255">
                  <a:moveTo>
                    <a:pt x="1934413" y="291680"/>
                  </a:moveTo>
                  <a:lnTo>
                    <a:pt x="1930869" y="281736"/>
                  </a:lnTo>
                  <a:lnTo>
                    <a:pt x="1927656" y="276466"/>
                  </a:lnTo>
                  <a:lnTo>
                    <a:pt x="1929549" y="288277"/>
                  </a:lnTo>
                  <a:lnTo>
                    <a:pt x="1929638" y="294373"/>
                  </a:lnTo>
                  <a:lnTo>
                    <a:pt x="1934413" y="291680"/>
                  </a:lnTo>
                  <a:close/>
                </a:path>
                <a:path w="1940560" h="1024255">
                  <a:moveTo>
                    <a:pt x="1934806" y="291452"/>
                  </a:moveTo>
                  <a:lnTo>
                    <a:pt x="1934413" y="291680"/>
                  </a:lnTo>
                  <a:lnTo>
                    <a:pt x="1934514" y="291973"/>
                  </a:lnTo>
                  <a:lnTo>
                    <a:pt x="1933905" y="295059"/>
                  </a:lnTo>
                  <a:lnTo>
                    <a:pt x="1934806" y="291452"/>
                  </a:lnTo>
                  <a:close/>
                </a:path>
                <a:path w="1940560" h="1024255">
                  <a:moveTo>
                    <a:pt x="1935429" y="317500"/>
                  </a:moveTo>
                  <a:lnTo>
                    <a:pt x="1935238" y="319252"/>
                  </a:lnTo>
                  <a:lnTo>
                    <a:pt x="1935048" y="322554"/>
                  </a:lnTo>
                  <a:lnTo>
                    <a:pt x="1934883" y="328333"/>
                  </a:lnTo>
                  <a:lnTo>
                    <a:pt x="1935187" y="325158"/>
                  </a:lnTo>
                  <a:lnTo>
                    <a:pt x="1935378" y="321487"/>
                  </a:lnTo>
                  <a:lnTo>
                    <a:pt x="1935429" y="317500"/>
                  </a:lnTo>
                  <a:close/>
                </a:path>
                <a:path w="1940560" h="1024255">
                  <a:moveTo>
                    <a:pt x="1935454" y="308597"/>
                  </a:moveTo>
                  <a:lnTo>
                    <a:pt x="1934959" y="303784"/>
                  </a:lnTo>
                  <a:lnTo>
                    <a:pt x="1935454" y="309664"/>
                  </a:lnTo>
                  <a:lnTo>
                    <a:pt x="1935454" y="308597"/>
                  </a:lnTo>
                  <a:close/>
                </a:path>
                <a:path w="1940560" h="1024255">
                  <a:moveTo>
                    <a:pt x="1935937" y="315544"/>
                  </a:moveTo>
                  <a:lnTo>
                    <a:pt x="1935899" y="315112"/>
                  </a:lnTo>
                  <a:lnTo>
                    <a:pt x="1935454" y="309664"/>
                  </a:lnTo>
                  <a:lnTo>
                    <a:pt x="1935429" y="317500"/>
                  </a:lnTo>
                  <a:lnTo>
                    <a:pt x="1935594" y="315823"/>
                  </a:lnTo>
                  <a:lnTo>
                    <a:pt x="1935772" y="315112"/>
                  </a:lnTo>
                  <a:lnTo>
                    <a:pt x="1935937" y="315544"/>
                  </a:lnTo>
                  <a:close/>
                </a:path>
                <a:path w="1940560" h="1024255">
                  <a:moveTo>
                    <a:pt x="1936673" y="324002"/>
                  </a:moveTo>
                  <a:lnTo>
                    <a:pt x="1936445" y="316865"/>
                  </a:lnTo>
                  <a:lnTo>
                    <a:pt x="1935937" y="315544"/>
                  </a:lnTo>
                  <a:lnTo>
                    <a:pt x="1936673" y="324002"/>
                  </a:lnTo>
                  <a:close/>
                </a:path>
                <a:path w="1940560" h="1024255">
                  <a:moveTo>
                    <a:pt x="1937715" y="334073"/>
                  </a:moveTo>
                  <a:lnTo>
                    <a:pt x="1936623" y="326567"/>
                  </a:lnTo>
                  <a:lnTo>
                    <a:pt x="1936648" y="333971"/>
                  </a:lnTo>
                  <a:lnTo>
                    <a:pt x="1937346" y="335038"/>
                  </a:lnTo>
                  <a:lnTo>
                    <a:pt x="1937715" y="334073"/>
                  </a:lnTo>
                  <a:close/>
                </a:path>
                <a:path w="1940560" h="1024255">
                  <a:moveTo>
                    <a:pt x="1938845" y="394258"/>
                  </a:moveTo>
                  <a:lnTo>
                    <a:pt x="1938032" y="381876"/>
                  </a:lnTo>
                  <a:lnTo>
                    <a:pt x="1938248" y="390194"/>
                  </a:lnTo>
                  <a:lnTo>
                    <a:pt x="1937308" y="393153"/>
                  </a:lnTo>
                  <a:lnTo>
                    <a:pt x="1936610" y="397344"/>
                  </a:lnTo>
                  <a:lnTo>
                    <a:pt x="1937626" y="396963"/>
                  </a:lnTo>
                  <a:lnTo>
                    <a:pt x="1938845" y="394258"/>
                  </a:lnTo>
                  <a:close/>
                </a:path>
                <a:path w="1940560" h="1024255">
                  <a:moveTo>
                    <a:pt x="1939061" y="468769"/>
                  </a:moveTo>
                  <a:lnTo>
                    <a:pt x="1936927" y="458901"/>
                  </a:lnTo>
                  <a:lnTo>
                    <a:pt x="1935505" y="467398"/>
                  </a:lnTo>
                  <a:lnTo>
                    <a:pt x="1939061" y="468769"/>
                  </a:lnTo>
                  <a:close/>
                </a:path>
                <a:path w="1940560" h="1024255">
                  <a:moveTo>
                    <a:pt x="1939163" y="399059"/>
                  </a:moveTo>
                  <a:lnTo>
                    <a:pt x="1939099" y="393687"/>
                  </a:lnTo>
                  <a:lnTo>
                    <a:pt x="1938845" y="394258"/>
                  </a:lnTo>
                  <a:lnTo>
                    <a:pt x="1939163" y="399059"/>
                  </a:lnTo>
                  <a:close/>
                </a:path>
                <a:path w="1940560" h="1024255">
                  <a:moveTo>
                    <a:pt x="1939480" y="345503"/>
                  </a:moveTo>
                  <a:lnTo>
                    <a:pt x="1938172" y="346773"/>
                  </a:lnTo>
                  <a:lnTo>
                    <a:pt x="1937194" y="348043"/>
                  </a:lnTo>
                  <a:lnTo>
                    <a:pt x="1936661" y="344233"/>
                  </a:lnTo>
                  <a:lnTo>
                    <a:pt x="1936661" y="340423"/>
                  </a:lnTo>
                  <a:lnTo>
                    <a:pt x="1936648" y="334073"/>
                  </a:lnTo>
                  <a:lnTo>
                    <a:pt x="1936064" y="334073"/>
                  </a:lnTo>
                  <a:lnTo>
                    <a:pt x="1935276" y="331533"/>
                  </a:lnTo>
                  <a:lnTo>
                    <a:pt x="1934806" y="330263"/>
                  </a:lnTo>
                  <a:lnTo>
                    <a:pt x="1934870" y="328993"/>
                  </a:lnTo>
                  <a:lnTo>
                    <a:pt x="1934718" y="330263"/>
                  </a:lnTo>
                  <a:lnTo>
                    <a:pt x="1934400" y="328993"/>
                  </a:lnTo>
                  <a:lnTo>
                    <a:pt x="1934667" y="330263"/>
                  </a:lnTo>
                  <a:lnTo>
                    <a:pt x="1934095" y="335343"/>
                  </a:lnTo>
                  <a:lnTo>
                    <a:pt x="1933435" y="339153"/>
                  </a:lnTo>
                  <a:lnTo>
                    <a:pt x="1932381" y="340423"/>
                  </a:lnTo>
                  <a:lnTo>
                    <a:pt x="1929472" y="330263"/>
                  </a:lnTo>
                  <a:lnTo>
                    <a:pt x="1927161" y="315023"/>
                  </a:lnTo>
                  <a:lnTo>
                    <a:pt x="1926729" y="312483"/>
                  </a:lnTo>
                  <a:lnTo>
                    <a:pt x="1924761" y="301053"/>
                  </a:lnTo>
                  <a:lnTo>
                    <a:pt x="1924075" y="298513"/>
                  </a:lnTo>
                  <a:lnTo>
                    <a:pt x="1921624" y="289623"/>
                  </a:lnTo>
                  <a:lnTo>
                    <a:pt x="1921637" y="285813"/>
                  </a:lnTo>
                  <a:lnTo>
                    <a:pt x="1922767" y="287083"/>
                  </a:lnTo>
                  <a:lnTo>
                    <a:pt x="1924265" y="289623"/>
                  </a:lnTo>
                  <a:lnTo>
                    <a:pt x="1925358" y="288353"/>
                  </a:lnTo>
                  <a:lnTo>
                    <a:pt x="1924392" y="285813"/>
                  </a:lnTo>
                  <a:lnTo>
                    <a:pt x="1919503" y="273113"/>
                  </a:lnTo>
                  <a:lnTo>
                    <a:pt x="1920862" y="268033"/>
                  </a:lnTo>
                  <a:lnTo>
                    <a:pt x="1921090" y="260413"/>
                  </a:lnTo>
                  <a:lnTo>
                    <a:pt x="1922513" y="257873"/>
                  </a:lnTo>
                  <a:lnTo>
                    <a:pt x="1927415" y="268033"/>
                  </a:lnTo>
                  <a:lnTo>
                    <a:pt x="1924596" y="257873"/>
                  </a:lnTo>
                  <a:lnTo>
                    <a:pt x="1924240" y="256603"/>
                  </a:lnTo>
                  <a:lnTo>
                    <a:pt x="1920697" y="243903"/>
                  </a:lnTo>
                  <a:lnTo>
                    <a:pt x="1920278" y="240093"/>
                  </a:lnTo>
                  <a:lnTo>
                    <a:pt x="1919846" y="236283"/>
                  </a:lnTo>
                  <a:lnTo>
                    <a:pt x="1916658" y="228663"/>
                  </a:lnTo>
                  <a:lnTo>
                    <a:pt x="1915871" y="226123"/>
                  </a:lnTo>
                  <a:lnTo>
                    <a:pt x="1913877" y="219773"/>
                  </a:lnTo>
                  <a:lnTo>
                    <a:pt x="1912886" y="217233"/>
                  </a:lnTo>
                  <a:lnTo>
                    <a:pt x="1912391" y="215963"/>
                  </a:lnTo>
                  <a:lnTo>
                    <a:pt x="1911413" y="213639"/>
                  </a:lnTo>
                  <a:lnTo>
                    <a:pt x="1911413" y="226123"/>
                  </a:lnTo>
                  <a:lnTo>
                    <a:pt x="1910969" y="226123"/>
                  </a:lnTo>
                  <a:lnTo>
                    <a:pt x="1909089" y="219773"/>
                  </a:lnTo>
                  <a:lnTo>
                    <a:pt x="1908746" y="217233"/>
                  </a:lnTo>
                  <a:lnTo>
                    <a:pt x="1911413" y="226123"/>
                  </a:lnTo>
                  <a:lnTo>
                    <a:pt x="1911413" y="213639"/>
                  </a:lnTo>
                  <a:lnTo>
                    <a:pt x="1909191" y="208343"/>
                  </a:lnTo>
                  <a:lnTo>
                    <a:pt x="1907260" y="204533"/>
                  </a:lnTo>
                  <a:lnTo>
                    <a:pt x="1905254" y="201993"/>
                  </a:lnTo>
                  <a:lnTo>
                    <a:pt x="1903374" y="199453"/>
                  </a:lnTo>
                  <a:lnTo>
                    <a:pt x="1898561" y="190563"/>
                  </a:lnTo>
                  <a:lnTo>
                    <a:pt x="1893328" y="184213"/>
                  </a:lnTo>
                  <a:lnTo>
                    <a:pt x="1890471" y="180403"/>
                  </a:lnTo>
                  <a:lnTo>
                    <a:pt x="1892782" y="181673"/>
                  </a:lnTo>
                  <a:lnTo>
                    <a:pt x="1891880" y="180403"/>
                  </a:lnTo>
                  <a:lnTo>
                    <a:pt x="1889150" y="176593"/>
                  </a:lnTo>
                  <a:lnTo>
                    <a:pt x="1884705" y="171513"/>
                  </a:lnTo>
                  <a:lnTo>
                    <a:pt x="1880704" y="166433"/>
                  </a:lnTo>
                  <a:lnTo>
                    <a:pt x="1876450" y="161353"/>
                  </a:lnTo>
                  <a:lnTo>
                    <a:pt x="1872843" y="155003"/>
                  </a:lnTo>
                  <a:lnTo>
                    <a:pt x="1868055" y="149923"/>
                  </a:lnTo>
                  <a:lnTo>
                    <a:pt x="1868652" y="149923"/>
                  </a:lnTo>
                  <a:lnTo>
                    <a:pt x="1863852" y="143573"/>
                  </a:lnTo>
                  <a:lnTo>
                    <a:pt x="1858924" y="138493"/>
                  </a:lnTo>
                  <a:lnTo>
                    <a:pt x="1853819" y="132143"/>
                  </a:lnTo>
                  <a:lnTo>
                    <a:pt x="1848497" y="127063"/>
                  </a:lnTo>
                  <a:lnTo>
                    <a:pt x="1824901" y="105473"/>
                  </a:lnTo>
                  <a:lnTo>
                    <a:pt x="1815223" y="97853"/>
                  </a:lnTo>
                  <a:lnTo>
                    <a:pt x="1799234" y="85153"/>
                  </a:lnTo>
                  <a:lnTo>
                    <a:pt x="1792478" y="80073"/>
                  </a:lnTo>
                  <a:lnTo>
                    <a:pt x="1785747" y="73723"/>
                  </a:lnTo>
                  <a:lnTo>
                    <a:pt x="1772437" y="63563"/>
                  </a:lnTo>
                  <a:lnTo>
                    <a:pt x="1766062" y="59753"/>
                  </a:lnTo>
                  <a:lnTo>
                    <a:pt x="1759483" y="57213"/>
                  </a:lnTo>
                  <a:lnTo>
                    <a:pt x="1752079" y="53403"/>
                  </a:lnTo>
                  <a:lnTo>
                    <a:pt x="1740166" y="47053"/>
                  </a:lnTo>
                  <a:lnTo>
                    <a:pt x="1735696" y="44513"/>
                  </a:lnTo>
                  <a:lnTo>
                    <a:pt x="1730870" y="43243"/>
                  </a:lnTo>
                  <a:lnTo>
                    <a:pt x="1725587" y="40703"/>
                  </a:lnTo>
                  <a:lnTo>
                    <a:pt x="1722856" y="35623"/>
                  </a:lnTo>
                  <a:lnTo>
                    <a:pt x="1718500" y="34353"/>
                  </a:lnTo>
                  <a:lnTo>
                    <a:pt x="1713407" y="31813"/>
                  </a:lnTo>
                  <a:lnTo>
                    <a:pt x="1707692" y="29273"/>
                  </a:lnTo>
                  <a:lnTo>
                    <a:pt x="1689950" y="22923"/>
                  </a:lnTo>
                  <a:lnTo>
                    <a:pt x="1684070" y="20383"/>
                  </a:lnTo>
                  <a:lnTo>
                    <a:pt x="1678559" y="17843"/>
                  </a:lnTo>
                  <a:lnTo>
                    <a:pt x="1673783" y="16573"/>
                  </a:lnTo>
                  <a:lnTo>
                    <a:pt x="1668983" y="16573"/>
                  </a:lnTo>
                  <a:lnTo>
                    <a:pt x="1665160" y="15303"/>
                  </a:lnTo>
                  <a:lnTo>
                    <a:pt x="1662988" y="15303"/>
                  </a:lnTo>
                  <a:lnTo>
                    <a:pt x="1660867" y="14033"/>
                  </a:lnTo>
                  <a:lnTo>
                    <a:pt x="1658747" y="12763"/>
                  </a:lnTo>
                  <a:lnTo>
                    <a:pt x="1651088" y="10223"/>
                  </a:lnTo>
                  <a:lnTo>
                    <a:pt x="1641487" y="6413"/>
                  </a:lnTo>
                  <a:lnTo>
                    <a:pt x="1633842" y="5143"/>
                  </a:lnTo>
                  <a:lnTo>
                    <a:pt x="1607896" y="1333"/>
                  </a:lnTo>
                  <a:lnTo>
                    <a:pt x="1580375" y="1333"/>
                  </a:lnTo>
                  <a:lnTo>
                    <a:pt x="1571510" y="63"/>
                  </a:lnTo>
                  <a:lnTo>
                    <a:pt x="1542834" y="63"/>
                  </a:lnTo>
                  <a:lnTo>
                    <a:pt x="1541678" y="3873"/>
                  </a:lnTo>
                  <a:lnTo>
                    <a:pt x="1525981" y="3873"/>
                  </a:lnTo>
                  <a:lnTo>
                    <a:pt x="1493012" y="6413"/>
                  </a:lnTo>
                  <a:lnTo>
                    <a:pt x="1474457" y="6413"/>
                  </a:lnTo>
                  <a:lnTo>
                    <a:pt x="1476070" y="10223"/>
                  </a:lnTo>
                  <a:lnTo>
                    <a:pt x="1457007" y="11493"/>
                  </a:lnTo>
                  <a:lnTo>
                    <a:pt x="1409153" y="8953"/>
                  </a:lnTo>
                  <a:lnTo>
                    <a:pt x="1382725" y="8953"/>
                  </a:lnTo>
                  <a:lnTo>
                    <a:pt x="1385087" y="6477"/>
                  </a:lnTo>
                  <a:lnTo>
                    <a:pt x="1368018" y="5143"/>
                  </a:lnTo>
                  <a:lnTo>
                    <a:pt x="1334985" y="7683"/>
                  </a:lnTo>
                  <a:lnTo>
                    <a:pt x="1302702" y="8953"/>
                  </a:lnTo>
                  <a:lnTo>
                    <a:pt x="1272387" y="7683"/>
                  </a:lnTo>
                  <a:lnTo>
                    <a:pt x="1262799" y="8953"/>
                  </a:lnTo>
                  <a:lnTo>
                    <a:pt x="1255839" y="8953"/>
                  </a:lnTo>
                  <a:lnTo>
                    <a:pt x="1249108" y="7683"/>
                  </a:lnTo>
                  <a:lnTo>
                    <a:pt x="1243304" y="7683"/>
                  </a:lnTo>
                  <a:lnTo>
                    <a:pt x="1238948" y="6413"/>
                  </a:lnTo>
                  <a:lnTo>
                    <a:pt x="1238237" y="6413"/>
                  </a:lnTo>
                  <a:lnTo>
                    <a:pt x="1242085" y="7683"/>
                  </a:lnTo>
                  <a:lnTo>
                    <a:pt x="1231963" y="7683"/>
                  </a:lnTo>
                  <a:lnTo>
                    <a:pt x="1224026" y="8953"/>
                  </a:lnTo>
                  <a:lnTo>
                    <a:pt x="1215796" y="8953"/>
                  </a:lnTo>
                  <a:lnTo>
                    <a:pt x="1211110" y="5143"/>
                  </a:lnTo>
                  <a:lnTo>
                    <a:pt x="1208557" y="5143"/>
                  </a:lnTo>
                  <a:lnTo>
                    <a:pt x="1197762" y="3873"/>
                  </a:lnTo>
                  <a:lnTo>
                    <a:pt x="1199870" y="7683"/>
                  </a:lnTo>
                  <a:lnTo>
                    <a:pt x="1205636" y="10223"/>
                  </a:lnTo>
                  <a:lnTo>
                    <a:pt x="1200099" y="11493"/>
                  </a:lnTo>
                  <a:lnTo>
                    <a:pt x="1195019" y="11493"/>
                  </a:lnTo>
                  <a:lnTo>
                    <a:pt x="1191082" y="12763"/>
                  </a:lnTo>
                  <a:lnTo>
                    <a:pt x="1182687" y="10223"/>
                  </a:lnTo>
                  <a:lnTo>
                    <a:pt x="1160437" y="10223"/>
                  </a:lnTo>
                  <a:lnTo>
                    <a:pt x="1150226" y="7683"/>
                  </a:lnTo>
                  <a:lnTo>
                    <a:pt x="1138364" y="10223"/>
                  </a:lnTo>
                  <a:lnTo>
                    <a:pt x="1119047" y="11493"/>
                  </a:lnTo>
                  <a:lnTo>
                    <a:pt x="1100023" y="14033"/>
                  </a:lnTo>
                  <a:lnTo>
                    <a:pt x="1089025" y="17843"/>
                  </a:lnTo>
                  <a:lnTo>
                    <a:pt x="1088656" y="16573"/>
                  </a:lnTo>
                  <a:lnTo>
                    <a:pt x="1091349" y="16573"/>
                  </a:lnTo>
                  <a:lnTo>
                    <a:pt x="1082179" y="15303"/>
                  </a:lnTo>
                  <a:lnTo>
                    <a:pt x="1064298" y="15303"/>
                  </a:lnTo>
                  <a:lnTo>
                    <a:pt x="1055814" y="16573"/>
                  </a:lnTo>
                  <a:lnTo>
                    <a:pt x="1050607" y="11493"/>
                  </a:lnTo>
                  <a:lnTo>
                    <a:pt x="1023810" y="17843"/>
                  </a:lnTo>
                  <a:lnTo>
                    <a:pt x="1013612" y="16573"/>
                  </a:lnTo>
                  <a:lnTo>
                    <a:pt x="1008227" y="14033"/>
                  </a:lnTo>
                  <a:lnTo>
                    <a:pt x="1008926" y="11493"/>
                  </a:lnTo>
                  <a:lnTo>
                    <a:pt x="1016952" y="8953"/>
                  </a:lnTo>
                  <a:lnTo>
                    <a:pt x="995032" y="12763"/>
                  </a:lnTo>
                  <a:lnTo>
                    <a:pt x="970749" y="15303"/>
                  </a:lnTo>
                  <a:lnTo>
                    <a:pt x="952093" y="17843"/>
                  </a:lnTo>
                  <a:lnTo>
                    <a:pt x="952639" y="16573"/>
                  </a:lnTo>
                  <a:lnTo>
                    <a:pt x="953719" y="14033"/>
                  </a:lnTo>
                  <a:lnTo>
                    <a:pt x="943787" y="15303"/>
                  </a:lnTo>
                  <a:lnTo>
                    <a:pt x="932954" y="16573"/>
                  </a:lnTo>
                  <a:lnTo>
                    <a:pt x="915733" y="16573"/>
                  </a:lnTo>
                  <a:lnTo>
                    <a:pt x="882954" y="12763"/>
                  </a:lnTo>
                  <a:lnTo>
                    <a:pt x="772464" y="12763"/>
                  </a:lnTo>
                  <a:lnTo>
                    <a:pt x="716292" y="10223"/>
                  </a:lnTo>
                  <a:lnTo>
                    <a:pt x="716889" y="12763"/>
                  </a:lnTo>
                  <a:lnTo>
                    <a:pt x="705091" y="11493"/>
                  </a:lnTo>
                  <a:lnTo>
                    <a:pt x="690295" y="10223"/>
                  </a:lnTo>
                  <a:lnTo>
                    <a:pt x="681926" y="12763"/>
                  </a:lnTo>
                  <a:lnTo>
                    <a:pt x="677964" y="10223"/>
                  </a:lnTo>
                  <a:lnTo>
                    <a:pt x="668464" y="8953"/>
                  </a:lnTo>
                  <a:lnTo>
                    <a:pt x="679500" y="7683"/>
                  </a:lnTo>
                  <a:lnTo>
                    <a:pt x="620420" y="7683"/>
                  </a:lnTo>
                  <a:lnTo>
                    <a:pt x="603262" y="10223"/>
                  </a:lnTo>
                  <a:lnTo>
                    <a:pt x="599287" y="7683"/>
                  </a:lnTo>
                  <a:lnTo>
                    <a:pt x="610704" y="6413"/>
                  </a:lnTo>
                  <a:lnTo>
                    <a:pt x="607161" y="5143"/>
                  </a:lnTo>
                  <a:lnTo>
                    <a:pt x="596125" y="7683"/>
                  </a:lnTo>
                  <a:lnTo>
                    <a:pt x="588962" y="5143"/>
                  </a:lnTo>
                  <a:lnTo>
                    <a:pt x="597585" y="3873"/>
                  </a:lnTo>
                  <a:lnTo>
                    <a:pt x="603097" y="2603"/>
                  </a:lnTo>
                  <a:lnTo>
                    <a:pt x="584466" y="3733"/>
                  </a:lnTo>
                  <a:lnTo>
                    <a:pt x="584466" y="34353"/>
                  </a:lnTo>
                  <a:lnTo>
                    <a:pt x="579678" y="35623"/>
                  </a:lnTo>
                  <a:lnTo>
                    <a:pt x="572287" y="35623"/>
                  </a:lnTo>
                  <a:lnTo>
                    <a:pt x="563930" y="33083"/>
                  </a:lnTo>
                  <a:lnTo>
                    <a:pt x="576859" y="33083"/>
                  </a:lnTo>
                  <a:lnTo>
                    <a:pt x="584466" y="34353"/>
                  </a:lnTo>
                  <a:lnTo>
                    <a:pt x="584466" y="3733"/>
                  </a:lnTo>
                  <a:lnTo>
                    <a:pt x="581977" y="3873"/>
                  </a:lnTo>
                  <a:lnTo>
                    <a:pt x="569912" y="7683"/>
                  </a:lnTo>
                  <a:lnTo>
                    <a:pt x="564019" y="11493"/>
                  </a:lnTo>
                  <a:lnTo>
                    <a:pt x="561403" y="16573"/>
                  </a:lnTo>
                  <a:lnTo>
                    <a:pt x="549402" y="15303"/>
                  </a:lnTo>
                  <a:lnTo>
                    <a:pt x="530631" y="15303"/>
                  </a:lnTo>
                  <a:lnTo>
                    <a:pt x="521436" y="17843"/>
                  </a:lnTo>
                  <a:lnTo>
                    <a:pt x="516521" y="16573"/>
                  </a:lnTo>
                  <a:lnTo>
                    <a:pt x="513486" y="15303"/>
                  </a:lnTo>
                  <a:lnTo>
                    <a:pt x="515759" y="14033"/>
                  </a:lnTo>
                  <a:lnTo>
                    <a:pt x="526783" y="12763"/>
                  </a:lnTo>
                  <a:lnTo>
                    <a:pt x="460527" y="12763"/>
                  </a:lnTo>
                  <a:lnTo>
                    <a:pt x="449681" y="15303"/>
                  </a:lnTo>
                  <a:lnTo>
                    <a:pt x="445795" y="14033"/>
                  </a:lnTo>
                  <a:lnTo>
                    <a:pt x="432333" y="15303"/>
                  </a:lnTo>
                  <a:lnTo>
                    <a:pt x="371398" y="15303"/>
                  </a:lnTo>
                  <a:lnTo>
                    <a:pt x="378980" y="16573"/>
                  </a:lnTo>
                  <a:lnTo>
                    <a:pt x="370535" y="19113"/>
                  </a:lnTo>
                  <a:lnTo>
                    <a:pt x="348589" y="19113"/>
                  </a:lnTo>
                  <a:lnTo>
                    <a:pt x="333438" y="20383"/>
                  </a:lnTo>
                  <a:lnTo>
                    <a:pt x="334022" y="19113"/>
                  </a:lnTo>
                  <a:lnTo>
                    <a:pt x="318008" y="20383"/>
                  </a:lnTo>
                  <a:lnTo>
                    <a:pt x="307784" y="20383"/>
                  </a:lnTo>
                  <a:lnTo>
                    <a:pt x="301421" y="21653"/>
                  </a:lnTo>
                  <a:lnTo>
                    <a:pt x="292747" y="24193"/>
                  </a:lnTo>
                  <a:lnTo>
                    <a:pt x="286626" y="25463"/>
                  </a:lnTo>
                  <a:lnTo>
                    <a:pt x="276669" y="26733"/>
                  </a:lnTo>
                  <a:lnTo>
                    <a:pt x="260883" y="29273"/>
                  </a:lnTo>
                  <a:lnTo>
                    <a:pt x="264833" y="31813"/>
                  </a:lnTo>
                  <a:lnTo>
                    <a:pt x="262293" y="34353"/>
                  </a:lnTo>
                  <a:lnTo>
                    <a:pt x="256717" y="36893"/>
                  </a:lnTo>
                  <a:lnTo>
                    <a:pt x="248666" y="39433"/>
                  </a:lnTo>
                  <a:lnTo>
                    <a:pt x="238721" y="40703"/>
                  </a:lnTo>
                  <a:lnTo>
                    <a:pt x="227507" y="43243"/>
                  </a:lnTo>
                  <a:lnTo>
                    <a:pt x="201028" y="52133"/>
                  </a:lnTo>
                  <a:lnTo>
                    <a:pt x="194843" y="55943"/>
                  </a:lnTo>
                  <a:lnTo>
                    <a:pt x="198361" y="55943"/>
                  </a:lnTo>
                  <a:lnTo>
                    <a:pt x="202044" y="54673"/>
                  </a:lnTo>
                  <a:lnTo>
                    <a:pt x="205600" y="53403"/>
                  </a:lnTo>
                  <a:lnTo>
                    <a:pt x="199809" y="57213"/>
                  </a:lnTo>
                  <a:lnTo>
                    <a:pt x="192760" y="59753"/>
                  </a:lnTo>
                  <a:lnTo>
                    <a:pt x="184772" y="61023"/>
                  </a:lnTo>
                  <a:lnTo>
                    <a:pt x="176149" y="63563"/>
                  </a:lnTo>
                  <a:lnTo>
                    <a:pt x="170345" y="64833"/>
                  </a:lnTo>
                  <a:lnTo>
                    <a:pt x="164058" y="66103"/>
                  </a:lnTo>
                  <a:lnTo>
                    <a:pt x="158889" y="67373"/>
                  </a:lnTo>
                  <a:lnTo>
                    <a:pt x="153644" y="69913"/>
                  </a:lnTo>
                  <a:lnTo>
                    <a:pt x="148882" y="71183"/>
                  </a:lnTo>
                  <a:lnTo>
                    <a:pt x="145338" y="73723"/>
                  </a:lnTo>
                  <a:lnTo>
                    <a:pt x="141909" y="74993"/>
                  </a:lnTo>
                  <a:lnTo>
                    <a:pt x="149212" y="68643"/>
                  </a:lnTo>
                  <a:lnTo>
                    <a:pt x="153009" y="66103"/>
                  </a:lnTo>
                  <a:lnTo>
                    <a:pt x="133591" y="76263"/>
                  </a:lnTo>
                  <a:lnTo>
                    <a:pt x="133248" y="77533"/>
                  </a:lnTo>
                  <a:lnTo>
                    <a:pt x="135369" y="80073"/>
                  </a:lnTo>
                  <a:lnTo>
                    <a:pt x="136474" y="81343"/>
                  </a:lnTo>
                  <a:lnTo>
                    <a:pt x="135826" y="82613"/>
                  </a:lnTo>
                  <a:lnTo>
                    <a:pt x="132880" y="87693"/>
                  </a:lnTo>
                  <a:lnTo>
                    <a:pt x="127127" y="92773"/>
                  </a:lnTo>
                  <a:lnTo>
                    <a:pt x="124244" y="91503"/>
                  </a:lnTo>
                  <a:lnTo>
                    <a:pt x="122961" y="88963"/>
                  </a:lnTo>
                  <a:lnTo>
                    <a:pt x="119710" y="88963"/>
                  </a:lnTo>
                  <a:lnTo>
                    <a:pt x="110972" y="95313"/>
                  </a:lnTo>
                  <a:lnTo>
                    <a:pt x="108623" y="96583"/>
                  </a:lnTo>
                  <a:lnTo>
                    <a:pt x="104406" y="100393"/>
                  </a:lnTo>
                  <a:lnTo>
                    <a:pt x="91033" y="116903"/>
                  </a:lnTo>
                  <a:lnTo>
                    <a:pt x="85585" y="123253"/>
                  </a:lnTo>
                  <a:lnTo>
                    <a:pt x="82765" y="127063"/>
                  </a:lnTo>
                  <a:lnTo>
                    <a:pt x="80213" y="130873"/>
                  </a:lnTo>
                  <a:lnTo>
                    <a:pt x="77736" y="134683"/>
                  </a:lnTo>
                  <a:lnTo>
                    <a:pt x="75184" y="137223"/>
                  </a:lnTo>
                  <a:lnTo>
                    <a:pt x="72567" y="141033"/>
                  </a:lnTo>
                  <a:lnTo>
                    <a:pt x="67221" y="148653"/>
                  </a:lnTo>
                  <a:lnTo>
                    <a:pt x="64452" y="151218"/>
                  </a:lnTo>
                  <a:lnTo>
                    <a:pt x="61722" y="155003"/>
                  </a:lnTo>
                  <a:lnTo>
                    <a:pt x="59270" y="157543"/>
                  </a:lnTo>
                  <a:lnTo>
                    <a:pt x="56756" y="161353"/>
                  </a:lnTo>
                  <a:lnTo>
                    <a:pt x="54178" y="163893"/>
                  </a:lnTo>
                  <a:lnTo>
                    <a:pt x="58064" y="160083"/>
                  </a:lnTo>
                  <a:lnTo>
                    <a:pt x="60820" y="160083"/>
                  </a:lnTo>
                  <a:lnTo>
                    <a:pt x="61353" y="161353"/>
                  </a:lnTo>
                  <a:lnTo>
                    <a:pt x="58623" y="167703"/>
                  </a:lnTo>
                  <a:lnTo>
                    <a:pt x="55816" y="172783"/>
                  </a:lnTo>
                  <a:lnTo>
                    <a:pt x="51930" y="177863"/>
                  </a:lnTo>
                  <a:lnTo>
                    <a:pt x="47586" y="182943"/>
                  </a:lnTo>
                  <a:lnTo>
                    <a:pt x="43688" y="188023"/>
                  </a:lnTo>
                  <a:lnTo>
                    <a:pt x="39624" y="194373"/>
                  </a:lnTo>
                  <a:lnTo>
                    <a:pt x="35623" y="200723"/>
                  </a:lnTo>
                  <a:lnTo>
                    <a:pt x="29946" y="209613"/>
                  </a:lnTo>
                  <a:lnTo>
                    <a:pt x="25717" y="218503"/>
                  </a:lnTo>
                  <a:lnTo>
                    <a:pt x="23025" y="227393"/>
                  </a:lnTo>
                  <a:lnTo>
                    <a:pt x="21945" y="235013"/>
                  </a:lnTo>
                  <a:lnTo>
                    <a:pt x="20332" y="237553"/>
                  </a:lnTo>
                  <a:lnTo>
                    <a:pt x="18770" y="237553"/>
                  </a:lnTo>
                  <a:lnTo>
                    <a:pt x="17157" y="243903"/>
                  </a:lnTo>
                  <a:lnTo>
                    <a:pt x="15494" y="252793"/>
                  </a:lnTo>
                  <a:lnTo>
                    <a:pt x="13754" y="261683"/>
                  </a:lnTo>
                  <a:lnTo>
                    <a:pt x="11938" y="270573"/>
                  </a:lnTo>
                  <a:lnTo>
                    <a:pt x="10934" y="279463"/>
                  </a:lnTo>
                  <a:lnTo>
                    <a:pt x="10591" y="285813"/>
                  </a:lnTo>
                  <a:lnTo>
                    <a:pt x="10617" y="293433"/>
                  </a:lnTo>
                  <a:lnTo>
                    <a:pt x="11188" y="298513"/>
                  </a:lnTo>
                  <a:lnTo>
                    <a:pt x="9055" y="299783"/>
                  </a:lnTo>
                  <a:lnTo>
                    <a:pt x="3263" y="335343"/>
                  </a:lnTo>
                  <a:lnTo>
                    <a:pt x="3594" y="344233"/>
                  </a:lnTo>
                  <a:lnTo>
                    <a:pt x="5676" y="367093"/>
                  </a:lnTo>
                  <a:lnTo>
                    <a:pt x="6223" y="381063"/>
                  </a:lnTo>
                  <a:lnTo>
                    <a:pt x="5118" y="389953"/>
                  </a:lnTo>
                  <a:lnTo>
                    <a:pt x="1511" y="393763"/>
                  </a:lnTo>
                  <a:lnTo>
                    <a:pt x="2235" y="439483"/>
                  </a:lnTo>
                  <a:lnTo>
                    <a:pt x="838" y="439483"/>
                  </a:lnTo>
                  <a:lnTo>
                    <a:pt x="889" y="458533"/>
                  </a:lnTo>
                  <a:lnTo>
                    <a:pt x="2108" y="471233"/>
                  </a:lnTo>
                  <a:lnTo>
                    <a:pt x="4114" y="481393"/>
                  </a:lnTo>
                  <a:lnTo>
                    <a:pt x="6515" y="490283"/>
                  </a:lnTo>
                  <a:lnTo>
                    <a:pt x="5575" y="496633"/>
                  </a:lnTo>
                  <a:lnTo>
                    <a:pt x="4305" y="491553"/>
                  </a:lnTo>
                  <a:lnTo>
                    <a:pt x="3581" y="491553"/>
                  </a:lnTo>
                  <a:lnTo>
                    <a:pt x="2184" y="516953"/>
                  </a:lnTo>
                  <a:lnTo>
                    <a:pt x="2311" y="536003"/>
                  </a:lnTo>
                  <a:lnTo>
                    <a:pt x="4241" y="552513"/>
                  </a:lnTo>
                  <a:lnTo>
                    <a:pt x="8229" y="575373"/>
                  </a:lnTo>
                  <a:lnTo>
                    <a:pt x="3784" y="579183"/>
                  </a:lnTo>
                  <a:lnTo>
                    <a:pt x="3873" y="594423"/>
                  </a:lnTo>
                  <a:lnTo>
                    <a:pt x="1917" y="619823"/>
                  </a:lnTo>
                  <a:lnTo>
                    <a:pt x="457" y="651573"/>
                  </a:lnTo>
                  <a:lnTo>
                    <a:pt x="1993" y="684593"/>
                  </a:lnTo>
                  <a:lnTo>
                    <a:pt x="1485" y="684593"/>
                  </a:lnTo>
                  <a:lnTo>
                    <a:pt x="622" y="683323"/>
                  </a:lnTo>
                  <a:lnTo>
                    <a:pt x="0" y="680783"/>
                  </a:lnTo>
                  <a:lnTo>
                    <a:pt x="317" y="683323"/>
                  </a:lnTo>
                  <a:lnTo>
                    <a:pt x="558" y="685863"/>
                  </a:lnTo>
                  <a:lnTo>
                    <a:pt x="723" y="689673"/>
                  </a:lnTo>
                  <a:lnTo>
                    <a:pt x="1536" y="699833"/>
                  </a:lnTo>
                  <a:lnTo>
                    <a:pt x="1955" y="706183"/>
                  </a:lnTo>
                  <a:lnTo>
                    <a:pt x="2159" y="713803"/>
                  </a:lnTo>
                  <a:lnTo>
                    <a:pt x="2209" y="717613"/>
                  </a:lnTo>
                  <a:lnTo>
                    <a:pt x="2425" y="727773"/>
                  </a:lnTo>
                  <a:lnTo>
                    <a:pt x="3594" y="734123"/>
                  </a:lnTo>
                  <a:lnTo>
                    <a:pt x="4140" y="741743"/>
                  </a:lnTo>
                  <a:lnTo>
                    <a:pt x="5029" y="748093"/>
                  </a:lnTo>
                  <a:lnTo>
                    <a:pt x="4991" y="755713"/>
                  </a:lnTo>
                  <a:lnTo>
                    <a:pt x="6731" y="762063"/>
                  </a:lnTo>
                  <a:lnTo>
                    <a:pt x="9563" y="774763"/>
                  </a:lnTo>
                  <a:lnTo>
                    <a:pt x="11087" y="779843"/>
                  </a:lnTo>
                  <a:lnTo>
                    <a:pt x="13449" y="788733"/>
                  </a:lnTo>
                  <a:lnTo>
                    <a:pt x="15646" y="793813"/>
                  </a:lnTo>
                  <a:lnTo>
                    <a:pt x="21297" y="805243"/>
                  </a:lnTo>
                  <a:lnTo>
                    <a:pt x="26174" y="811593"/>
                  </a:lnTo>
                  <a:lnTo>
                    <a:pt x="31673" y="815403"/>
                  </a:lnTo>
                  <a:lnTo>
                    <a:pt x="36398" y="821753"/>
                  </a:lnTo>
                  <a:lnTo>
                    <a:pt x="41249" y="829373"/>
                  </a:lnTo>
                  <a:lnTo>
                    <a:pt x="50965" y="843343"/>
                  </a:lnTo>
                  <a:lnTo>
                    <a:pt x="44208" y="826833"/>
                  </a:lnTo>
                  <a:lnTo>
                    <a:pt x="47650" y="828103"/>
                  </a:lnTo>
                  <a:lnTo>
                    <a:pt x="53581" y="833183"/>
                  </a:lnTo>
                  <a:lnTo>
                    <a:pt x="54305" y="829373"/>
                  </a:lnTo>
                  <a:lnTo>
                    <a:pt x="56553" y="833183"/>
                  </a:lnTo>
                  <a:lnTo>
                    <a:pt x="58369" y="836993"/>
                  </a:lnTo>
                  <a:lnTo>
                    <a:pt x="60452" y="840803"/>
                  </a:lnTo>
                  <a:lnTo>
                    <a:pt x="62598" y="844613"/>
                  </a:lnTo>
                  <a:lnTo>
                    <a:pt x="64401" y="848423"/>
                  </a:lnTo>
                  <a:lnTo>
                    <a:pt x="67716" y="857313"/>
                  </a:lnTo>
                  <a:lnTo>
                    <a:pt x="67170" y="859853"/>
                  </a:lnTo>
                  <a:lnTo>
                    <a:pt x="60985" y="850963"/>
                  </a:lnTo>
                  <a:lnTo>
                    <a:pt x="59855" y="848423"/>
                  </a:lnTo>
                  <a:lnTo>
                    <a:pt x="57696" y="849693"/>
                  </a:lnTo>
                  <a:lnTo>
                    <a:pt x="59182" y="854773"/>
                  </a:lnTo>
                  <a:lnTo>
                    <a:pt x="63220" y="861123"/>
                  </a:lnTo>
                  <a:lnTo>
                    <a:pt x="68681" y="870013"/>
                  </a:lnTo>
                  <a:lnTo>
                    <a:pt x="81064" y="886523"/>
                  </a:lnTo>
                  <a:lnTo>
                    <a:pt x="84632" y="891603"/>
                  </a:lnTo>
                  <a:lnTo>
                    <a:pt x="84797" y="895413"/>
                  </a:lnTo>
                  <a:lnTo>
                    <a:pt x="108026" y="918273"/>
                  </a:lnTo>
                  <a:lnTo>
                    <a:pt x="160299" y="958913"/>
                  </a:lnTo>
                  <a:lnTo>
                    <a:pt x="219240" y="990663"/>
                  </a:lnTo>
                  <a:lnTo>
                    <a:pt x="282892" y="1010983"/>
                  </a:lnTo>
                  <a:lnTo>
                    <a:pt x="315683" y="1016063"/>
                  </a:lnTo>
                  <a:lnTo>
                    <a:pt x="306666" y="1009713"/>
                  </a:lnTo>
                  <a:lnTo>
                    <a:pt x="329184" y="1012253"/>
                  </a:lnTo>
                  <a:lnTo>
                    <a:pt x="331698" y="1013523"/>
                  </a:lnTo>
                  <a:lnTo>
                    <a:pt x="336753" y="1013523"/>
                  </a:lnTo>
                  <a:lnTo>
                    <a:pt x="341363" y="1014793"/>
                  </a:lnTo>
                  <a:lnTo>
                    <a:pt x="342188" y="1016063"/>
                  </a:lnTo>
                  <a:lnTo>
                    <a:pt x="337426" y="1017333"/>
                  </a:lnTo>
                  <a:lnTo>
                    <a:pt x="325285" y="1017333"/>
                  </a:lnTo>
                  <a:lnTo>
                    <a:pt x="335813" y="1018603"/>
                  </a:lnTo>
                  <a:lnTo>
                    <a:pt x="348068" y="1017333"/>
                  </a:lnTo>
                  <a:lnTo>
                    <a:pt x="358292" y="1016063"/>
                  </a:lnTo>
                  <a:lnTo>
                    <a:pt x="362750" y="1014793"/>
                  </a:lnTo>
                  <a:lnTo>
                    <a:pt x="373989" y="1016063"/>
                  </a:lnTo>
                  <a:lnTo>
                    <a:pt x="377888" y="1017333"/>
                  </a:lnTo>
                  <a:lnTo>
                    <a:pt x="376491" y="1018603"/>
                  </a:lnTo>
                  <a:lnTo>
                    <a:pt x="371817" y="1018603"/>
                  </a:lnTo>
                  <a:lnTo>
                    <a:pt x="365760" y="1019873"/>
                  </a:lnTo>
                  <a:lnTo>
                    <a:pt x="360133" y="1021143"/>
                  </a:lnTo>
                  <a:lnTo>
                    <a:pt x="372668" y="1021143"/>
                  </a:lnTo>
                  <a:lnTo>
                    <a:pt x="381254" y="1018603"/>
                  </a:lnTo>
                  <a:lnTo>
                    <a:pt x="388531" y="1017333"/>
                  </a:lnTo>
                  <a:lnTo>
                    <a:pt x="397941" y="1016063"/>
                  </a:lnTo>
                  <a:lnTo>
                    <a:pt x="412889" y="1016063"/>
                  </a:lnTo>
                  <a:lnTo>
                    <a:pt x="420979" y="1017333"/>
                  </a:lnTo>
                  <a:lnTo>
                    <a:pt x="423722" y="1018603"/>
                  </a:lnTo>
                  <a:lnTo>
                    <a:pt x="424662" y="1019873"/>
                  </a:lnTo>
                  <a:lnTo>
                    <a:pt x="427278" y="1019873"/>
                  </a:lnTo>
                  <a:lnTo>
                    <a:pt x="429399" y="1021143"/>
                  </a:lnTo>
                  <a:lnTo>
                    <a:pt x="436918" y="1019873"/>
                  </a:lnTo>
                  <a:lnTo>
                    <a:pt x="473887" y="1021143"/>
                  </a:lnTo>
                  <a:lnTo>
                    <a:pt x="466496" y="1018603"/>
                  </a:lnTo>
                  <a:lnTo>
                    <a:pt x="459105" y="1016063"/>
                  </a:lnTo>
                  <a:lnTo>
                    <a:pt x="471182" y="1014793"/>
                  </a:lnTo>
                  <a:lnTo>
                    <a:pt x="480504" y="1014793"/>
                  </a:lnTo>
                  <a:lnTo>
                    <a:pt x="483552" y="1013523"/>
                  </a:lnTo>
                  <a:lnTo>
                    <a:pt x="476808" y="1010983"/>
                  </a:lnTo>
                  <a:lnTo>
                    <a:pt x="509155" y="1014793"/>
                  </a:lnTo>
                  <a:lnTo>
                    <a:pt x="557060" y="1016063"/>
                  </a:lnTo>
                  <a:lnTo>
                    <a:pt x="630059" y="1016063"/>
                  </a:lnTo>
                  <a:lnTo>
                    <a:pt x="664972" y="1013523"/>
                  </a:lnTo>
                  <a:lnTo>
                    <a:pt x="703707" y="1013523"/>
                  </a:lnTo>
                  <a:lnTo>
                    <a:pt x="699401" y="1012253"/>
                  </a:lnTo>
                  <a:lnTo>
                    <a:pt x="698982" y="1010983"/>
                  </a:lnTo>
                  <a:lnTo>
                    <a:pt x="698550" y="1009713"/>
                  </a:lnTo>
                  <a:lnTo>
                    <a:pt x="703529" y="1008443"/>
                  </a:lnTo>
                  <a:lnTo>
                    <a:pt x="716749" y="1008443"/>
                  </a:lnTo>
                  <a:lnTo>
                    <a:pt x="720255" y="1013523"/>
                  </a:lnTo>
                  <a:lnTo>
                    <a:pt x="738047" y="1014793"/>
                  </a:lnTo>
                  <a:lnTo>
                    <a:pt x="761161" y="1016063"/>
                  </a:lnTo>
                  <a:lnTo>
                    <a:pt x="780630" y="1019873"/>
                  </a:lnTo>
                  <a:lnTo>
                    <a:pt x="783577" y="1017333"/>
                  </a:lnTo>
                  <a:lnTo>
                    <a:pt x="805053" y="1017333"/>
                  </a:lnTo>
                  <a:lnTo>
                    <a:pt x="824649" y="1016063"/>
                  </a:lnTo>
                  <a:lnTo>
                    <a:pt x="821994" y="1012253"/>
                  </a:lnTo>
                  <a:lnTo>
                    <a:pt x="830948" y="1012253"/>
                  </a:lnTo>
                  <a:lnTo>
                    <a:pt x="832104" y="1014793"/>
                  </a:lnTo>
                  <a:lnTo>
                    <a:pt x="832345" y="1016063"/>
                  </a:lnTo>
                  <a:lnTo>
                    <a:pt x="838542" y="1018603"/>
                  </a:lnTo>
                  <a:lnTo>
                    <a:pt x="876300" y="1017333"/>
                  </a:lnTo>
                  <a:lnTo>
                    <a:pt x="916952" y="1017333"/>
                  </a:lnTo>
                  <a:lnTo>
                    <a:pt x="959739" y="1019873"/>
                  </a:lnTo>
                  <a:lnTo>
                    <a:pt x="1003858" y="1019873"/>
                  </a:lnTo>
                  <a:lnTo>
                    <a:pt x="1004785" y="1018603"/>
                  </a:lnTo>
                  <a:lnTo>
                    <a:pt x="999820" y="1017333"/>
                  </a:lnTo>
                  <a:lnTo>
                    <a:pt x="994841" y="1016063"/>
                  </a:lnTo>
                  <a:lnTo>
                    <a:pt x="1007579" y="1013523"/>
                  </a:lnTo>
                  <a:lnTo>
                    <a:pt x="1038948" y="1021143"/>
                  </a:lnTo>
                  <a:lnTo>
                    <a:pt x="1045921" y="1019873"/>
                  </a:lnTo>
                  <a:lnTo>
                    <a:pt x="1051433" y="1017333"/>
                  </a:lnTo>
                  <a:lnTo>
                    <a:pt x="1058760" y="1016063"/>
                  </a:lnTo>
                  <a:lnTo>
                    <a:pt x="1071181" y="1017333"/>
                  </a:lnTo>
                  <a:lnTo>
                    <a:pt x="1067409" y="1016063"/>
                  </a:lnTo>
                  <a:lnTo>
                    <a:pt x="1063637" y="1014793"/>
                  </a:lnTo>
                  <a:lnTo>
                    <a:pt x="1071511" y="1014793"/>
                  </a:lnTo>
                  <a:lnTo>
                    <a:pt x="1121676" y="1016063"/>
                  </a:lnTo>
                  <a:lnTo>
                    <a:pt x="1325600" y="1016063"/>
                  </a:lnTo>
                  <a:lnTo>
                    <a:pt x="1376667" y="1017333"/>
                  </a:lnTo>
                  <a:lnTo>
                    <a:pt x="1427492" y="1021143"/>
                  </a:lnTo>
                  <a:lnTo>
                    <a:pt x="1420101" y="1019873"/>
                  </a:lnTo>
                  <a:lnTo>
                    <a:pt x="1420355" y="1018603"/>
                  </a:lnTo>
                  <a:lnTo>
                    <a:pt x="1434388" y="1018603"/>
                  </a:lnTo>
                  <a:lnTo>
                    <a:pt x="1426438" y="1017333"/>
                  </a:lnTo>
                  <a:lnTo>
                    <a:pt x="1434566" y="1014793"/>
                  </a:lnTo>
                  <a:lnTo>
                    <a:pt x="1433004" y="1013523"/>
                  </a:lnTo>
                  <a:lnTo>
                    <a:pt x="1482483" y="1018603"/>
                  </a:lnTo>
                  <a:lnTo>
                    <a:pt x="1494663" y="1016063"/>
                  </a:lnTo>
                  <a:lnTo>
                    <a:pt x="1513039" y="1016063"/>
                  </a:lnTo>
                  <a:lnTo>
                    <a:pt x="1530692" y="1014793"/>
                  </a:lnTo>
                  <a:lnTo>
                    <a:pt x="1540687" y="1013523"/>
                  </a:lnTo>
                  <a:lnTo>
                    <a:pt x="1525028" y="1013523"/>
                  </a:lnTo>
                  <a:lnTo>
                    <a:pt x="1526463" y="1012253"/>
                  </a:lnTo>
                  <a:lnTo>
                    <a:pt x="1529321" y="1009713"/>
                  </a:lnTo>
                  <a:lnTo>
                    <a:pt x="1527187" y="1008443"/>
                  </a:lnTo>
                  <a:lnTo>
                    <a:pt x="1518653" y="1003363"/>
                  </a:lnTo>
                  <a:lnTo>
                    <a:pt x="1504645" y="998283"/>
                  </a:lnTo>
                  <a:lnTo>
                    <a:pt x="1503210" y="997013"/>
                  </a:lnTo>
                  <a:lnTo>
                    <a:pt x="1500352" y="994473"/>
                  </a:lnTo>
                  <a:lnTo>
                    <a:pt x="1498917" y="993203"/>
                  </a:lnTo>
                  <a:lnTo>
                    <a:pt x="1478864" y="994473"/>
                  </a:lnTo>
                  <a:lnTo>
                    <a:pt x="1466748" y="993203"/>
                  </a:lnTo>
                  <a:lnTo>
                    <a:pt x="1454632" y="991933"/>
                  </a:lnTo>
                  <a:lnTo>
                    <a:pt x="1427581" y="989393"/>
                  </a:lnTo>
                  <a:lnTo>
                    <a:pt x="1399108" y="991933"/>
                  </a:lnTo>
                  <a:lnTo>
                    <a:pt x="1396606" y="991933"/>
                  </a:lnTo>
                  <a:lnTo>
                    <a:pt x="1398993" y="990663"/>
                  </a:lnTo>
                  <a:lnTo>
                    <a:pt x="1402105" y="989393"/>
                  </a:lnTo>
                  <a:lnTo>
                    <a:pt x="1401800" y="988123"/>
                  </a:lnTo>
                  <a:lnTo>
                    <a:pt x="1394028" y="990663"/>
                  </a:lnTo>
                  <a:lnTo>
                    <a:pt x="1384744" y="990663"/>
                  </a:lnTo>
                  <a:lnTo>
                    <a:pt x="1373200" y="991933"/>
                  </a:lnTo>
                  <a:lnTo>
                    <a:pt x="1358658" y="990663"/>
                  </a:lnTo>
                  <a:lnTo>
                    <a:pt x="1361122" y="989393"/>
                  </a:lnTo>
                  <a:lnTo>
                    <a:pt x="1320698" y="989393"/>
                  </a:lnTo>
                  <a:lnTo>
                    <a:pt x="1211808" y="985799"/>
                  </a:lnTo>
                  <a:lnTo>
                    <a:pt x="1211808" y="990663"/>
                  </a:lnTo>
                  <a:lnTo>
                    <a:pt x="1211732" y="993203"/>
                  </a:lnTo>
                  <a:lnTo>
                    <a:pt x="1203515" y="991933"/>
                  </a:lnTo>
                  <a:lnTo>
                    <a:pt x="1195285" y="990663"/>
                  </a:lnTo>
                  <a:lnTo>
                    <a:pt x="1187056" y="989393"/>
                  </a:lnTo>
                  <a:lnTo>
                    <a:pt x="1198194" y="989393"/>
                  </a:lnTo>
                  <a:lnTo>
                    <a:pt x="1211808" y="990663"/>
                  </a:lnTo>
                  <a:lnTo>
                    <a:pt x="1211808" y="985799"/>
                  </a:lnTo>
                  <a:lnTo>
                    <a:pt x="1205420" y="985583"/>
                  </a:lnTo>
                  <a:lnTo>
                    <a:pt x="1210487" y="989393"/>
                  </a:lnTo>
                  <a:lnTo>
                    <a:pt x="1195768" y="988123"/>
                  </a:lnTo>
                  <a:lnTo>
                    <a:pt x="1192657" y="986853"/>
                  </a:lnTo>
                  <a:lnTo>
                    <a:pt x="1185760" y="986853"/>
                  </a:lnTo>
                  <a:lnTo>
                    <a:pt x="1184859" y="989393"/>
                  </a:lnTo>
                  <a:lnTo>
                    <a:pt x="1150835" y="989393"/>
                  </a:lnTo>
                  <a:lnTo>
                    <a:pt x="1115783" y="988123"/>
                  </a:lnTo>
                  <a:lnTo>
                    <a:pt x="1094663" y="984313"/>
                  </a:lnTo>
                  <a:lnTo>
                    <a:pt x="1085799" y="984313"/>
                  </a:lnTo>
                  <a:lnTo>
                    <a:pt x="1087539" y="988123"/>
                  </a:lnTo>
                  <a:lnTo>
                    <a:pt x="1078661" y="988123"/>
                  </a:lnTo>
                  <a:lnTo>
                    <a:pt x="1072654" y="985583"/>
                  </a:lnTo>
                  <a:lnTo>
                    <a:pt x="1066927" y="989393"/>
                  </a:lnTo>
                  <a:lnTo>
                    <a:pt x="1052080" y="988123"/>
                  </a:lnTo>
                  <a:lnTo>
                    <a:pt x="1044587" y="985583"/>
                  </a:lnTo>
                  <a:lnTo>
                    <a:pt x="1044028" y="983043"/>
                  </a:lnTo>
                  <a:lnTo>
                    <a:pt x="1047635" y="984313"/>
                  </a:lnTo>
                  <a:lnTo>
                    <a:pt x="1054277" y="983043"/>
                  </a:lnTo>
                  <a:lnTo>
                    <a:pt x="1058138" y="983043"/>
                  </a:lnTo>
                  <a:lnTo>
                    <a:pt x="1041425" y="981773"/>
                  </a:lnTo>
                  <a:lnTo>
                    <a:pt x="1022934" y="981773"/>
                  </a:lnTo>
                  <a:lnTo>
                    <a:pt x="1006817" y="983043"/>
                  </a:lnTo>
                  <a:lnTo>
                    <a:pt x="997204" y="983043"/>
                  </a:lnTo>
                  <a:lnTo>
                    <a:pt x="1018971" y="984313"/>
                  </a:lnTo>
                  <a:lnTo>
                    <a:pt x="970508" y="985583"/>
                  </a:lnTo>
                  <a:lnTo>
                    <a:pt x="869213" y="985583"/>
                  </a:lnTo>
                  <a:lnTo>
                    <a:pt x="821905" y="988123"/>
                  </a:lnTo>
                  <a:lnTo>
                    <a:pt x="826439" y="990663"/>
                  </a:lnTo>
                  <a:lnTo>
                    <a:pt x="784809" y="990663"/>
                  </a:lnTo>
                  <a:lnTo>
                    <a:pt x="768070" y="989393"/>
                  </a:lnTo>
                  <a:lnTo>
                    <a:pt x="741641" y="989393"/>
                  </a:lnTo>
                  <a:lnTo>
                    <a:pt x="733539" y="990663"/>
                  </a:lnTo>
                  <a:lnTo>
                    <a:pt x="724458" y="991933"/>
                  </a:lnTo>
                  <a:lnTo>
                    <a:pt x="704519" y="991933"/>
                  </a:lnTo>
                  <a:lnTo>
                    <a:pt x="706399" y="990663"/>
                  </a:lnTo>
                  <a:lnTo>
                    <a:pt x="699439" y="988123"/>
                  </a:lnTo>
                  <a:lnTo>
                    <a:pt x="693229" y="986853"/>
                  </a:lnTo>
                  <a:lnTo>
                    <a:pt x="697318" y="985583"/>
                  </a:lnTo>
                  <a:lnTo>
                    <a:pt x="672122" y="986853"/>
                  </a:lnTo>
                  <a:lnTo>
                    <a:pt x="662457" y="989393"/>
                  </a:lnTo>
                  <a:lnTo>
                    <a:pt x="655929" y="990663"/>
                  </a:lnTo>
                  <a:lnTo>
                    <a:pt x="640168" y="994473"/>
                  </a:lnTo>
                  <a:lnTo>
                    <a:pt x="632637" y="991933"/>
                  </a:lnTo>
                  <a:lnTo>
                    <a:pt x="625665" y="993203"/>
                  </a:lnTo>
                  <a:lnTo>
                    <a:pt x="619302" y="994473"/>
                  </a:lnTo>
                  <a:lnTo>
                    <a:pt x="610336" y="995743"/>
                  </a:lnTo>
                  <a:lnTo>
                    <a:pt x="595553" y="997013"/>
                  </a:lnTo>
                  <a:lnTo>
                    <a:pt x="602081" y="994473"/>
                  </a:lnTo>
                  <a:lnTo>
                    <a:pt x="598144" y="993203"/>
                  </a:lnTo>
                  <a:lnTo>
                    <a:pt x="594677" y="990663"/>
                  </a:lnTo>
                  <a:lnTo>
                    <a:pt x="602576" y="989393"/>
                  </a:lnTo>
                  <a:lnTo>
                    <a:pt x="567880" y="986853"/>
                  </a:lnTo>
                  <a:lnTo>
                    <a:pt x="540918" y="988123"/>
                  </a:lnTo>
                  <a:lnTo>
                    <a:pt x="519277" y="989393"/>
                  </a:lnTo>
                  <a:lnTo>
                    <a:pt x="500557" y="985583"/>
                  </a:lnTo>
                  <a:lnTo>
                    <a:pt x="497281" y="990663"/>
                  </a:lnTo>
                  <a:lnTo>
                    <a:pt x="512546" y="991933"/>
                  </a:lnTo>
                  <a:lnTo>
                    <a:pt x="532472" y="991933"/>
                  </a:lnTo>
                  <a:lnTo>
                    <a:pt x="533882" y="994473"/>
                  </a:lnTo>
                  <a:lnTo>
                    <a:pt x="524713" y="995743"/>
                  </a:lnTo>
                  <a:lnTo>
                    <a:pt x="510336" y="997013"/>
                  </a:lnTo>
                  <a:lnTo>
                    <a:pt x="496100" y="997013"/>
                  </a:lnTo>
                  <a:lnTo>
                    <a:pt x="483920" y="995743"/>
                  </a:lnTo>
                  <a:lnTo>
                    <a:pt x="470293" y="991933"/>
                  </a:lnTo>
                  <a:lnTo>
                    <a:pt x="464159" y="990663"/>
                  </a:lnTo>
                  <a:lnTo>
                    <a:pt x="451904" y="988123"/>
                  </a:lnTo>
                  <a:lnTo>
                    <a:pt x="437921" y="987463"/>
                  </a:lnTo>
                  <a:lnTo>
                    <a:pt x="437921" y="1016063"/>
                  </a:lnTo>
                  <a:lnTo>
                    <a:pt x="430618" y="1018603"/>
                  </a:lnTo>
                  <a:lnTo>
                    <a:pt x="424815" y="1017333"/>
                  </a:lnTo>
                  <a:lnTo>
                    <a:pt x="437921" y="1016063"/>
                  </a:lnTo>
                  <a:lnTo>
                    <a:pt x="437921" y="987463"/>
                  </a:lnTo>
                  <a:lnTo>
                    <a:pt x="425411" y="986853"/>
                  </a:lnTo>
                  <a:lnTo>
                    <a:pt x="434086" y="986853"/>
                  </a:lnTo>
                  <a:lnTo>
                    <a:pt x="422300" y="985583"/>
                  </a:lnTo>
                  <a:lnTo>
                    <a:pt x="410286" y="986853"/>
                  </a:lnTo>
                  <a:lnTo>
                    <a:pt x="397598" y="986853"/>
                  </a:lnTo>
                  <a:lnTo>
                    <a:pt x="383794" y="985583"/>
                  </a:lnTo>
                  <a:lnTo>
                    <a:pt x="378358" y="988123"/>
                  </a:lnTo>
                  <a:lnTo>
                    <a:pt x="357543" y="988123"/>
                  </a:lnTo>
                  <a:lnTo>
                    <a:pt x="355917" y="991933"/>
                  </a:lnTo>
                  <a:lnTo>
                    <a:pt x="374865" y="991933"/>
                  </a:lnTo>
                  <a:lnTo>
                    <a:pt x="384556" y="990663"/>
                  </a:lnTo>
                  <a:lnTo>
                    <a:pt x="394220" y="990663"/>
                  </a:lnTo>
                  <a:lnTo>
                    <a:pt x="360375" y="995743"/>
                  </a:lnTo>
                  <a:lnTo>
                    <a:pt x="329222" y="995743"/>
                  </a:lnTo>
                  <a:lnTo>
                    <a:pt x="316877" y="991933"/>
                  </a:lnTo>
                  <a:lnTo>
                    <a:pt x="333946" y="991933"/>
                  </a:lnTo>
                  <a:lnTo>
                    <a:pt x="337578" y="990663"/>
                  </a:lnTo>
                  <a:lnTo>
                    <a:pt x="332549" y="989393"/>
                  </a:lnTo>
                  <a:lnTo>
                    <a:pt x="322757" y="989393"/>
                  </a:lnTo>
                  <a:lnTo>
                    <a:pt x="312801" y="988123"/>
                  </a:lnTo>
                  <a:lnTo>
                    <a:pt x="307759" y="986853"/>
                  </a:lnTo>
                  <a:lnTo>
                    <a:pt x="310946" y="985583"/>
                  </a:lnTo>
                  <a:lnTo>
                    <a:pt x="316865" y="984313"/>
                  </a:lnTo>
                  <a:lnTo>
                    <a:pt x="324916" y="985583"/>
                  </a:lnTo>
                  <a:lnTo>
                    <a:pt x="334492" y="986853"/>
                  </a:lnTo>
                  <a:lnTo>
                    <a:pt x="369531" y="986853"/>
                  </a:lnTo>
                  <a:lnTo>
                    <a:pt x="372821" y="985583"/>
                  </a:lnTo>
                  <a:lnTo>
                    <a:pt x="375754" y="985583"/>
                  </a:lnTo>
                  <a:lnTo>
                    <a:pt x="369862" y="984313"/>
                  </a:lnTo>
                  <a:lnTo>
                    <a:pt x="359359" y="984313"/>
                  </a:lnTo>
                  <a:lnTo>
                    <a:pt x="351624" y="985583"/>
                  </a:lnTo>
                  <a:lnTo>
                    <a:pt x="338785" y="985583"/>
                  </a:lnTo>
                  <a:lnTo>
                    <a:pt x="344614" y="981773"/>
                  </a:lnTo>
                  <a:lnTo>
                    <a:pt x="340487" y="984313"/>
                  </a:lnTo>
                  <a:lnTo>
                    <a:pt x="335876" y="985583"/>
                  </a:lnTo>
                  <a:lnTo>
                    <a:pt x="331000" y="984313"/>
                  </a:lnTo>
                  <a:lnTo>
                    <a:pt x="326136" y="984313"/>
                  </a:lnTo>
                  <a:lnTo>
                    <a:pt x="320941" y="983043"/>
                  </a:lnTo>
                  <a:lnTo>
                    <a:pt x="315442" y="983043"/>
                  </a:lnTo>
                  <a:lnTo>
                    <a:pt x="309956" y="981773"/>
                  </a:lnTo>
                  <a:lnTo>
                    <a:pt x="291909" y="977963"/>
                  </a:lnTo>
                  <a:lnTo>
                    <a:pt x="278358" y="977963"/>
                  </a:lnTo>
                  <a:lnTo>
                    <a:pt x="281203" y="974153"/>
                  </a:lnTo>
                  <a:lnTo>
                    <a:pt x="267665" y="974153"/>
                  </a:lnTo>
                  <a:lnTo>
                    <a:pt x="260375" y="971613"/>
                  </a:lnTo>
                  <a:lnTo>
                    <a:pt x="265430" y="971613"/>
                  </a:lnTo>
                  <a:lnTo>
                    <a:pt x="270408" y="970343"/>
                  </a:lnTo>
                  <a:lnTo>
                    <a:pt x="269887" y="970343"/>
                  </a:lnTo>
                  <a:lnTo>
                    <a:pt x="264845" y="969073"/>
                  </a:lnTo>
                  <a:lnTo>
                    <a:pt x="255041" y="965263"/>
                  </a:lnTo>
                  <a:lnTo>
                    <a:pt x="250367" y="962723"/>
                  </a:lnTo>
                  <a:lnTo>
                    <a:pt x="245770" y="961453"/>
                  </a:lnTo>
                  <a:lnTo>
                    <a:pt x="241096" y="958913"/>
                  </a:lnTo>
                  <a:lnTo>
                    <a:pt x="236829" y="956373"/>
                  </a:lnTo>
                  <a:lnTo>
                    <a:pt x="227977" y="951293"/>
                  </a:lnTo>
                  <a:lnTo>
                    <a:pt x="223431" y="950023"/>
                  </a:lnTo>
                  <a:lnTo>
                    <a:pt x="218490" y="948753"/>
                  </a:lnTo>
                  <a:lnTo>
                    <a:pt x="236220" y="956373"/>
                  </a:lnTo>
                  <a:lnTo>
                    <a:pt x="238315" y="960183"/>
                  </a:lnTo>
                  <a:lnTo>
                    <a:pt x="236042" y="961453"/>
                  </a:lnTo>
                  <a:lnTo>
                    <a:pt x="240639" y="965263"/>
                  </a:lnTo>
                  <a:lnTo>
                    <a:pt x="224586" y="960183"/>
                  </a:lnTo>
                  <a:lnTo>
                    <a:pt x="214160" y="955103"/>
                  </a:lnTo>
                  <a:lnTo>
                    <a:pt x="207568" y="950023"/>
                  </a:lnTo>
                  <a:lnTo>
                    <a:pt x="203022" y="946213"/>
                  </a:lnTo>
                  <a:lnTo>
                    <a:pt x="198399" y="941133"/>
                  </a:lnTo>
                  <a:lnTo>
                    <a:pt x="191833" y="934783"/>
                  </a:lnTo>
                  <a:lnTo>
                    <a:pt x="186817" y="930973"/>
                  </a:lnTo>
                  <a:lnTo>
                    <a:pt x="181813" y="927163"/>
                  </a:lnTo>
                  <a:lnTo>
                    <a:pt x="166801" y="917003"/>
                  </a:lnTo>
                  <a:lnTo>
                    <a:pt x="179324" y="927163"/>
                  </a:lnTo>
                  <a:lnTo>
                    <a:pt x="182219" y="930973"/>
                  </a:lnTo>
                  <a:lnTo>
                    <a:pt x="178308" y="929703"/>
                  </a:lnTo>
                  <a:lnTo>
                    <a:pt x="171500" y="924623"/>
                  </a:lnTo>
                  <a:lnTo>
                    <a:pt x="164655" y="918273"/>
                  </a:lnTo>
                  <a:lnTo>
                    <a:pt x="158826" y="913193"/>
                  </a:lnTo>
                  <a:lnTo>
                    <a:pt x="155003" y="908113"/>
                  </a:lnTo>
                  <a:lnTo>
                    <a:pt x="153212" y="906843"/>
                  </a:lnTo>
                  <a:lnTo>
                    <a:pt x="142443" y="899223"/>
                  </a:lnTo>
                  <a:lnTo>
                    <a:pt x="142824" y="901763"/>
                  </a:lnTo>
                  <a:lnTo>
                    <a:pt x="146113" y="906843"/>
                  </a:lnTo>
                  <a:lnTo>
                    <a:pt x="142303" y="906843"/>
                  </a:lnTo>
                  <a:lnTo>
                    <a:pt x="136842" y="899223"/>
                  </a:lnTo>
                  <a:lnTo>
                    <a:pt x="130416" y="895413"/>
                  </a:lnTo>
                  <a:lnTo>
                    <a:pt x="122732" y="890333"/>
                  </a:lnTo>
                  <a:lnTo>
                    <a:pt x="113499" y="883983"/>
                  </a:lnTo>
                  <a:lnTo>
                    <a:pt x="116713" y="881443"/>
                  </a:lnTo>
                  <a:lnTo>
                    <a:pt x="112966" y="877633"/>
                  </a:lnTo>
                  <a:lnTo>
                    <a:pt x="110566" y="873823"/>
                  </a:lnTo>
                  <a:lnTo>
                    <a:pt x="106235" y="868743"/>
                  </a:lnTo>
                  <a:lnTo>
                    <a:pt x="104508" y="867473"/>
                  </a:lnTo>
                  <a:lnTo>
                    <a:pt x="100177" y="863663"/>
                  </a:lnTo>
                  <a:lnTo>
                    <a:pt x="96812" y="863663"/>
                  </a:lnTo>
                  <a:lnTo>
                    <a:pt x="93738" y="862393"/>
                  </a:lnTo>
                  <a:lnTo>
                    <a:pt x="89992" y="862393"/>
                  </a:lnTo>
                  <a:lnTo>
                    <a:pt x="88582" y="859853"/>
                  </a:lnTo>
                  <a:lnTo>
                    <a:pt x="80784" y="845883"/>
                  </a:lnTo>
                  <a:lnTo>
                    <a:pt x="85610" y="848423"/>
                  </a:lnTo>
                  <a:lnTo>
                    <a:pt x="90157" y="852233"/>
                  </a:lnTo>
                  <a:lnTo>
                    <a:pt x="95046" y="856043"/>
                  </a:lnTo>
                  <a:lnTo>
                    <a:pt x="90678" y="850963"/>
                  </a:lnTo>
                  <a:lnTo>
                    <a:pt x="86715" y="845883"/>
                  </a:lnTo>
                  <a:lnTo>
                    <a:pt x="82473" y="840803"/>
                  </a:lnTo>
                  <a:lnTo>
                    <a:pt x="88988" y="840803"/>
                  </a:lnTo>
                  <a:lnTo>
                    <a:pt x="85217" y="836993"/>
                  </a:lnTo>
                  <a:lnTo>
                    <a:pt x="82169" y="834453"/>
                  </a:lnTo>
                  <a:lnTo>
                    <a:pt x="79565" y="830643"/>
                  </a:lnTo>
                  <a:lnTo>
                    <a:pt x="78359" y="829373"/>
                  </a:lnTo>
                  <a:lnTo>
                    <a:pt x="77152" y="828103"/>
                  </a:lnTo>
                  <a:lnTo>
                    <a:pt x="76606" y="826833"/>
                  </a:lnTo>
                  <a:lnTo>
                    <a:pt x="75501" y="824293"/>
                  </a:lnTo>
                  <a:lnTo>
                    <a:pt x="73787" y="821753"/>
                  </a:lnTo>
                  <a:lnTo>
                    <a:pt x="72136" y="817943"/>
                  </a:lnTo>
                  <a:lnTo>
                    <a:pt x="70612" y="815403"/>
                  </a:lnTo>
                  <a:lnTo>
                    <a:pt x="68973" y="811593"/>
                  </a:lnTo>
                  <a:lnTo>
                    <a:pt x="67398" y="807783"/>
                  </a:lnTo>
                  <a:lnTo>
                    <a:pt x="65328" y="803973"/>
                  </a:lnTo>
                  <a:lnTo>
                    <a:pt x="64630" y="801433"/>
                  </a:lnTo>
                  <a:lnTo>
                    <a:pt x="63919" y="798893"/>
                  </a:lnTo>
                  <a:lnTo>
                    <a:pt x="62090" y="801433"/>
                  </a:lnTo>
                  <a:lnTo>
                    <a:pt x="58496" y="798893"/>
                  </a:lnTo>
                  <a:lnTo>
                    <a:pt x="53733" y="792543"/>
                  </a:lnTo>
                  <a:lnTo>
                    <a:pt x="48374" y="782383"/>
                  </a:lnTo>
                  <a:lnTo>
                    <a:pt x="48425" y="777303"/>
                  </a:lnTo>
                  <a:lnTo>
                    <a:pt x="49593" y="777303"/>
                  </a:lnTo>
                  <a:lnTo>
                    <a:pt x="49580" y="774763"/>
                  </a:lnTo>
                  <a:lnTo>
                    <a:pt x="46126" y="763333"/>
                  </a:lnTo>
                  <a:lnTo>
                    <a:pt x="48260" y="765873"/>
                  </a:lnTo>
                  <a:lnTo>
                    <a:pt x="50571" y="768413"/>
                  </a:lnTo>
                  <a:lnTo>
                    <a:pt x="53111" y="773493"/>
                  </a:lnTo>
                  <a:lnTo>
                    <a:pt x="53771" y="774763"/>
                  </a:lnTo>
                  <a:lnTo>
                    <a:pt x="54229" y="777303"/>
                  </a:lnTo>
                  <a:lnTo>
                    <a:pt x="54902" y="779843"/>
                  </a:lnTo>
                  <a:lnTo>
                    <a:pt x="55359" y="782383"/>
                  </a:lnTo>
                  <a:lnTo>
                    <a:pt x="55486" y="784923"/>
                  </a:lnTo>
                  <a:lnTo>
                    <a:pt x="57264" y="786193"/>
                  </a:lnTo>
                  <a:lnTo>
                    <a:pt x="60248" y="790003"/>
                  </a:lnTo>
                  <a:lnTo>
                    <a:pt x="62001" y="790003"/>
                  </a:lnTo>
                  <a:lnTo>
                    <a:pt x="59118" y="779843"/>
                  </a:lnTo>
                  <a:lnTo>
                    <a:pt x="55575" y="768413"/>
                  </a:lnTo>
                  <a:lnTo>
                    <a:pt x="53911" y="763333"/>
                  </a:lnTo>
                  <a:lnTo>
                    <a:pt x="52666" y="759523"/>
                  </a:lnTo>
                  <a:lnTo>
                    <a:pt x="49339" y="749363"/>
                  </a:lnTo>
                  <a:lnTo>
                    <a:pt x="51130" y="756983"/>
                  </a:lnTo>
                  <a:lnTo>
                    <a:pt x="51130" y="759523"/>
                  </a:lnTo>
                  <a:lnTo>
                    <a:pt x="47117" y="750633"/>
                  </a:lnTo>
                  <a:lnTo>
                    <a:pt x="43840" y="741743"/>
                  </a:lnTo>
                  <a:lnTo>
                    <a:pt x="40855" y="732853"/>
                  </a:lnTo>
                  <a:lnTo>
                    <a:pt x="37744" y="723963"/>
                  </a:lnTo>
                  <a:lnTo>
                    <a:pt x="38354" y="717613"/>
                  </a:lnTo>
                  <a:lnTo>
                    <a:pt x="42506" y="726503"/>
                  </a:lnTo>
                  <a:lnTo>
                    <a:pt x="40424" y="718883"/>
                  </a:lnTo>
                  <a:lnTo>
                    <a:pt x="40005" y="717613"/>
                  </a:lnTo>
                  <a:lnTo>
                    <a:pt x="38747" y="713803"/>
                  </a:lnTo>
                  <a:lnTo>
                    <a:pt x="37604" y="702373"/>
                  </a:lnTo>
                  <a:lnTo>
                    <a:pt x="41313" y="704913"/>
                  </a:lnTo>
                  <a:lnTo>
                    <a:pt x="44818" y="704913"/>
                  </a:lnTo>
                  <a:lnTo>
                    <a:pt x="47447" y="720153"/>
                  </a:lnTo>
                  <a:lnTo>
                    <a:pt x="44437" y="702373"/>
                  </a:lnTo>
                  <a:lnTo>
                    <a:pt x="43014" y="693483"/>
                  </a:lnTo>
                  <a:lnTo>
                    <a:pt x="41757" y="684593"/>
                  </a:lnTo>
                  <a:lnTo>
                    <a:pt x="43294" y="682053"/>
                  </a:lnTo>
                  <a:lnTo>
                    <a:pt x="45961" y="665543"/>
                  </a:lnTo>
                  <a:lnTo>
                    <a:pt x="47256" y="670623"/>
                  </a:lnTo>
                  <a:lnTo>
                    <a:pt x="47218" y="665543"/>
                  </a:lnTo>
                  <a:lnTo>
                    <a:pt x="47117" y="652843"/>
                  </a:lnTo>
                  <a:lnTo>
                    <a:pt x="44970" y="633793"/>
                  </a:lnTo>
                  <a:lnTo>
                    <a:pt x="42938" y="612203"/>
                  </a:lnTo>
                  <a:lnTo>
                    <a:pt x="43154" y="590613"/>
                  </a:lnTo>
                  <a:lnTo>
                    <a:pt x="42481" y="589343"/>
                  </a:lnTo>
                  <a:lnTo>
                    <a:pt x="41821" y="586803"/>
                  </a:lnTo>
                  <a:lnTo>
                    <a:pt x="41313" y="580453"/>
                  </a:lnTo>
                  <a:lnTo>
                    <a:pt x="42379" y="561403"/>
                  </a:lnTo>
                  <a:lnTo>
                    <a:pt x="43573" y="542353"/>
                  </a:lnTo>
                  <a:lnTo>
                    <a:pt x="43713" y="522033"/>
                  </a:lnTo>
                  <a:lnTo>
                    <a:pt x="41605" y="500443"/>
                  </a:lnTo>
                  <a:lnTo>
                    <a:pt x="42964" y="496633"/>
                  </a:lnTo>
                  <a:lnTo>
                    <a:pt x="47929" y="482663"/>
                  </a:lnTo>
                  <a:lnTo>
                    <a:pt x="46050" y="476313"/>
                  </a:lnTo>
                  <a:lnTo>
                    <a:pt x="43116" y="481393"/>
                  </a:lnTo>
                  <a:lnTo>
                    <a:pt x="40005" y="482663"/>
                  </a:lnTo>
                  <a:lnTo>
                    <a:pt x="37579" y="466153"/>
                  </a:lnTo>
                  <a:lnTo>
                    <a:pt x="37604" y="452183"/>
                  </a:lnTo>
                  <a:lnTo>
                    <a:pt x="39751" y="449643"/>
                  </a:lnTo>
                  <a:lnTo>
                    <a:pt x="42595" y="449643"/>
                  </a:lnTo>
                  <a:lnTo>
                    <a:pt x="44729" y="445833"/>
                  </a:lnTo>
                  <a:lnTo>
                    <a:pt x="41960" y="433133"/>
                  </a:lnTo>
                  <a:lnTo>
                    <a:pt x="39344" y="417893"/>
                  </a:lnTo>
                  <a:lnTo>
                    <a:pt x="38303" y="400113"/>
                  </a:lnTo>
                  <a:lnTo>
                    <a:pt x="40208" y="381063"/>
                  </a:lnTo>
                  <a:lnTo>
                    <a:pt x="41402" y="389953"/>
                  </a:lnTo>
                  <a:lnTo>
                    <a:pt x="40462" y="396303"/>
                  </a:lnTo>
                  <a:lnTo>
                    <a:pt x="40932" y="403923"/>
                  </a:lnTo>
                  <a:lnTo>
                    <a:pt x="44437" y="384873"/>
                  </a:lnTo>
                  <a:lnTo>
                    <a:pt x="47536" y="401383"/>
                  </a:lnTo>
                  <a:lnTo>
                    <a:pt x="49110" y="411543"/>
                  </a:lnTo>
                  <a:lnTo>
                    <a:pt x="50520" y="415353"/>
                  </a:lnTo>
                  <a:lnTo>
                    <a:pt x="53136" y="407733"/>
                  </a:lnTo>
                  <a:lnTo>
                    <a:pt x="49555" y="402653"/>
                  </a:lnTo>
                  <a:lnTo>
                    <a:pt x="47599" y="393763"/>
                  </a:lnTo>
                  <a:lnTo>
                    <a:pt x="47002" y="384873"/>
                  </a:lnTo>
                  <a:lnTo>
                    <a:pt x="46736" y="381063"/>
                  </a:lnTo>
                  <a:lnTo>
                    <a:pt x="46405" y="367093"/>
                  </a:lnTo>
                  <a:lnTo>
                    <a:pt x="46291" y="359473"/>
                  </a:lnTo>
                  <a:lnTo>
                    <a:pt x="46088" y="353123"/>
                  </a:lnTo>
                  <a:lnTo>
                    <a:pt x="45758" y="345503"/>
                  </a:lnTo>
                  <a:lnTo>
                    <a:pt x="45224" y="340423"/>
                  </a:lnTo>
                  <a:lnTo>
                    <a:pt x="44678" y="332803"/>
                  </a:lnTo>
                  <a:lnTo>
                    <a:pt x="43408" y="327723"/>
                  </a:lnTo>
                  <a:lnTo>
                    <a:pt x="40386" y="327723"/>
                  </a:lnTo>
                  <a:lnTo>
                    <a:pt x="43624" y="315023"/>
                  </a:lnTo>
                  <a:lnTo>
                    <a:pt x="43319" y="318833"/>
                  </a:lnTo>
                  <a:lnTo>
                    <a:pt x="44005" y="318833"/>
                  </a:lnTo>
                  <a:lnTo>
                    <a:pt x="43688" y="322643"/>
                  </a:lnTo>
                  <a:lnTo>
                    <a:pt x="45478" y="317563"/>
                  </a:lnTo>
                  <a:lnTo>
                    <a:pt x="45681" y="315023"/>
                  </a:lnTo>
                  <a:lnTo>
                    <a:pt x="45872" y="312483"/>
                  </a:lnTo>
                  <a:lnTo>
                    <a:pt x="45516" y="309943"/>
                  </a:lnTo>
                  <a:lnTo>
                    <a:pt x="45542" y="306133"/>
                  </a:lnTo>
                  <a:lnTo>
                    <a:pt x="41960" y="294703"/>
                  </a:lnTo>
                  <a:lnTo>
                    <a:pt x="41630" y="290893"/>
                  </a:lnTo>
                  <a:lnTo>
                    <a:pt x="41529" y="287083"/>
                  </a:lnTo>
                  <a:lnTo>
                    <a:pt x="41084" y="280733"/>
                  </a:lnTo>
                  <a:lnTo>
                    <a:pt x="44030" y="273113"/>
                  </a:lnTo>
                  <a:lnTo>
                    <a:pt x="46901" y="266763"/>
                  </a:lnTo>
                  <a:lnTo>
                    <a:pt x="49314" y="261683"/>
                  </a:lnTo>
                  <a:lnTo>
                    <a:pt x="50850" y="260413"/>
                  </a:lnTo>
                  <a:lnTo>
                    <a:pt x="51079" y="263550"/>
                  </a:lnTo>
                  <a:lnTo>
                    <a:pt x="49923" y="271030"/>
                  </a:lnTo>
                  <a:lnTo>
                    <a:pt x="50660" y="267347"/>
                  </a:lnTo>
                  <a:lnTo>
                    <a:pt x="51003" y="264934"/>
                  </a:lnTo>
                  <a:lnTo>
                    <a:pt x="51092" y="263753"/>
                  </a:lnTo>
                  <a:lnTo>
                    <a:pt x="51130" y="264223"/>
                  </a:lnTo>
                  <a:lnTo>
                    <a:pt x="51701" y="260413"/>
                  </a:lnTo>
                  <a:lnTo>
                    <a:pt x="52997" y="251523"/>
                  </a:lnTo>
                  <a:lnTo>
                    <a:pt x="56184" y="240093"/>
                  </a:lnTo>
                  <a:lnTo>
                    <a:pt x="59105" y="233743"/>
                  </a:lnTo>
                  <a:lnTo>
                    <a:pt x="60109" y="235673"/>
                  </a:lnTo>
                  <a:lnTo>
                    <a:pt x="60820" y="233743"/>
                  </a:lnTo>
                  <a:lnTo>
                    <a:pt x="64096" y="224853"/>
                  </a:lnTo>
                  <a:lnTo>
                    <a:pt x="72542" y="208343"/>
                  </a:lnTo>
                  <a:lnTo>
                    <a:pt x="72326" y="210426"/>
                  </a:lnTo>
                  <a:lnTo>
                    <a:pt x="72440" y="211683"/>
                  </a:lnTo>
                  <a:lnTo>
                    <a:pt x="73634" y="209600"/>
                  </a:lnTo>
                  <a:lnTo>
                    <a:pt x="72821" y="207810"/>
                  </a:lnTo>
                  <a:lnTo>
                    <a:pt x="73164" y="205803"/>
                  </a:lnTo>
                  <a:lnTo>
                    <a:pt x="74079" y="200723"/>
                  </a:lnTo>
                  <a:lnTo>
                    <a:pt x="75311" y="196913"/>
                  </a:lnTo>
                  <a:lnTo>
                    <a:pt x="76860" y="191833"/>
                  </a:lnTo>
                  <a:lnTo>
                    <a:pt x="78562" y="188023"/>
                  </a:lnTo>
                  <a:lnTo>
                    <a:pt x="79730" y="185483"/>
                  </a:lnTo>
                  <a:lnTo>
                    <a:pt x="82473" y="182943"/>
                  </a:lnTo>
                  <a:lnTo>
                    <a:pt x="81876" y="184213"/>
                  </a:lnTo>
                  <a:lnTo>
                    <a:pt x="80467" y="188023"/>
                  </a:lnTo>
                  <a:lnTo>
                    <a:pt x="80797" y="188023"/>
                  </a:lnTo>
                  <a:lnTo>
                    <a:pt x="83375" y="182943"/>
                  </a:lnTo>
                  <a:lnTo>
                    <a:pt x="84010" y="181673"/>
                  </a:lnTo>
                  <a:lnTo>
                    <a:pt x="86893" y="175323"/>
                  </a:lnTo>
                  <a:lnTo>
                    <a:pt x="90424" y="168973"/>
                  </a:lnTo>
                  <a:lnTo>
                    <a:pt x="94602" y="166433"/>
                  </a:lnTo>
                  <a:lnTo>
                    <a:pt x="94246" y="168973"/>
                  </a:lnTo>
                  <a:lnTo>
                    <a:pt x="92049" y="174053"/>
                  </a:lnTo>
                  <a:lnTo>
                    <a:pt x="90093" y="179133"/>
                  </a:lnTo>
                  <a:lnTo>
                    <a:pt x="86194" y="185483"/>
                  </a:lnTo>
                  <a:lnTo>
                    <a:pt x="81915" y="191833"/>
                  </a:lnTo>
                  <a:lnTo>
                    <a:pt x="92671" y="186753"/>
                  </a:lnTo>
                  <a:lnTo>
                    <a:pt x="94310" y="182943"/>
                  </a:lnTo>
                  <a:lnTo>
                    <a:pt x="97155" y="176593"/>
                  </a:lnTo>
                  <a:lnTo>
                    <a:pt x="100952" y="168973"/>
                  </a:lnTo>
                  <a:lnTo>
                    <a:pt x="102806" y="166433"/>
                  </a:lnTo>
                  <a:lnTo>
                    <a:pt x="104660" y="163893"/>
                  </a:lnTo>
                  <a:lnTo>
                    <a:pt x="108521" y="160083"/>
                  </a:lnTo>
                  <a:lnTo>
                    <a:pt x="112331" y="155003"/>
                  </a:lnTo>
                  <a:lnTo>
                    <a:pt x="112801" y="154368"/>
                  </a:lnTo>
                  <a:lnTo>
                    <a:pt x="111709" y="155003"/>
                  </a:lnTo>
                  <a:lnTo>
                    <a:pt x="111912" y="147383"/>
                  </a:lnTo>
                  <a:lnTo>
                    <a:pt x="117894" y="144843"/>
                  </a:lnTo>
                  <a:lnTo>
                    <a:pt x="125742" y="138493"/>
                  </a:lnTo>
                  <a:lnTo>
                    <a:pt x="123799" y="141490"/>
                  </a:lnTo>
                  <a:lnTo>
                    <a:pt x="138506" y="128333"/>
                  </a:lnTo>
                  <a:lnTo>
                    <a:pt x="142290" y="124523"/>
                  </a:lnTo>
                  <a:lnTo>
                    <a:pt x="146405" y="119443"/>
                  </a:lnTo>
                  <a:lnTo>
                    <a:pt x="149720" y="119443"/>
                  </a:lnTo>
                  <a:lnTo>
                    <a:pt x="154914" y="115633"/>
                  </a:lnTo>
                  <a:lnTo>
                    <a:pt x="170942" y="104203"/>
                  </a:lnTo>
                  <a:lnTo>
                    <a:pt x="173520" y="109283"/>
                  </a:lnTo>
                  <a:lnTo>
                    <a:pt x="179158" y="104203"/>
                  </a:lnTo>
                  <a:lnTo>
                    <a:pt x="180568" y="102933"/>
                  </a:lnTo>
                  <a:lnTo>
                    <a:pt x="184175" y="99123"/>
                  </a:lnTo>
                  <a:lnTo>
                    <a:pt x="186791" y="95313"/>
                  </a:lnTo>
                  <a:lnTo>
                    <a:pt x="188823" y="92773"/>
                  </a:lnTo>
                  <a:lnTo>
                    <a:pt x="190855" y="90233"/>
                  </a:lnTo>
                  <a:lnTo>
                    <a:pt x="201663" y="86423"/>
                  </a:lnTo>
                  <a:lnTo>
                    <a:pt x="209257" y="83883"/>
                  </a:lnTo>
                  <a:lnTo>
                    <a:pt x="214744" y="83883"/>
                  </a:lnTo>
                  <a:lnTo>
                    <a:pt x="219265" y="85153"/>
                  </a:lnTo>
                  <a:lnTo>
                    <a:pt x="221475" y="83883"/>
                  </a:lnTo>
                  <a:lnTo>
                    <a:pt x="228092" y="80073"/>
                  </a:lnTo>
                  <a:lnTo>
                    <a:pt x="222605" y="80073"/>
                  </a:lnTo>
                  <a:lnTo>
                    <a:pt x="217957" y="78803"/>
                  </a:lnTo>
                  <a:lnTo>
                    <a:pt x="224790" y="74993"/>
                  </a:lnTo>
                  <a:lnTo>
                    <a:pt x="229336" y="72453"/>
                  </a:lnTo>
                  <a:lnTo>
                    <a:pt x="246468" y="66103"/>
                  </a:lnTo>
                  <a:lnTo>
                    <a:pt x="262559" y="61023"/>
                  </a:lnTo>
                  <a:lnTo>
                    <a:pt x="283032" y="53403"/>
                  </a:lnTo>
                  <a:lnTo>
                    <a:pt x="299821" y="47053"/>
                  </a:lnTo>
                  <a:lnTo>
                    <a:pt x="307352" y="48323"/>
                  </a:lnTo>
                  <a:lnTo>
                    <a:pt x="306374" y="49593"/>
                  </a:lnTo>
                  <a:lnTo>
                    <a:pt x="303212" y="50863"/>
                  </a:lnTo>
                  <a:lnTo>
                    <a:pt x="304152" y="52133"/>
                  </a:lnTo>
                  <a:lnTo>
                    <a:pt x="316331" y="47053"/>
                  </a:lnTo>
                  <a:lnTo>
                    <a:pt x="319366" y="45783"/>
                  </a:lnTo>
                  <a:lnTo>
                    <a:pt x="323316" y="44513"/>
                  </a:lnTo>
                  <a:lnTo>
                    <a:pt x="321691" y="47053"/>
                  </a:lnTo>
                  <a:lnTo>
                    <a:pt x="328295" y="45783"/>
                  </a:lnTo>
                  <a:lnTo>
                    <a:pt x="328422" y="44513"/>
                  </a:lnTo>
                  <a:lnTo>
                    <a:pt x="329514" y="43243"/>
                  </a:lnTo>
                  <a:lnTo>
                    <a:pt x="330606" y="40703"/>
                  </a:lnTo>
                  <a:lnTo>
                    <a:pt x="332689" y="39433"/>
                  </a:lnTo>
                  <a:lnTo>
                    <a:pt x="343573" y="38163"/>
                  </a:lnTo>
                  <a:lnTo>
                    <a:pt x="347192" y="36893"/>
                  </a:lnTo>
                  <a:lnTo>
                    <a:pt x="353441" y="36893"/>
                  </a:lnTo>
                  <a:lnTo>
                    <a:pt x="361810" y="38163"/>
                  </a:lnTo>
                  <a:lnTo>
                    <a:pt x="371805" y="38163"/>
                  </a:lnTo>
                  <a:lnTo>
                    <a:pt x="383032" y="40703"/>
                  </a:lnTo>
                  <a:lnTo>
                    <a:pt x="406400" y="40703"/>
                  </a:lnTo>
                  <a:lnTo>
                    <a:pt x="417423" y="39433"/>
                  </a:lnTo>
                  <a:lnTo>
                    <a:pt x="424345" y="40703"/>
                  </a:lnTo>
                  <a:lnTo>
                    <a:pt x="414070" y="41973"/>
                  </a:lnTo>
                  <a:lnTo>
                    <a:pt x="416191" y="44513"/>
                  </a:lnTo>
                  <a:lnTo>
                    <a:pt x="438124" y="41973"/>
                  </a:lnTo>
                  <a:lnTo>
                    <a:pt x="451154" y="40703"/>
                  </a:lnTo>
                  <a:lnTo>
                    <a:pt x="462876" y="39433"/>
                  </a:lnTo>
                  <a:lnTo>
                    <a:pt x="474916" y="36893"/>
                  </a:lnTo>
                  <a:lnTo>
                    <a:pt x="480923" y="35623"/>
                  </a:lnTo>
                  <a:lnTo>
                    <a:pt x="507898" y="39433"/>
                  </a:lnTo>
                  <a:lnTo>
                    <a:pt x="500748" y="35623"/>
                  </a:lnTo>
                  <a:lnTo>
                    <a:pt x="505993" y="33083"/>
                  </a:lnTo>
                  <a:lnTo>
                    <a:pt x="519112" y="29273"/>
                  </a:lnTo>
                  <a:lnTo>
                    <a:pt x="535584" y="26733"/>
                  </a:lnTo>
                  <a:lnTo>
                    <a:pt x="528548" y="25463"/>
                  </a:lnTo>
                  <a:lnTo>
                    <a:pt x="522541" y="22923"/>
                  </a:lnTo>
                  <a:lnTo>
                    <a:pt x="518515" y="22923"/>
                  </a:lnTo>
                  <a:lnTo>
                    <a:pt x="553910" y="20383"/>
                  </a:lnTo>
                  <a:lnTo>
                    <a:pt x="558190" y="20383"/>
                  </a:lnTo>
                  <a:lnTo>
                    <a:pt x="554621" y="22923"/>
                  </a:lnTo>
                  <a:lnTo>
                    <a:pt x="548817" y="24193"/>
                  </a:lnTo>
                  <a:lnTo>
                    <a:pt x="555307" y="22923"/>
                  </a:lnTo>
                  <a:lnTo>
                    <a:pt x="561467" y="25463"/>
                  </a:lnTo>
                  <a:lnTo>
                    <a:pt x="561975" y="26733"/>
                  </a:lnTo>
                  <a:lnTo>
                    <a:pt x="558406" y="29273"/>
                  </a:lnTo>
                  <a:lnTo>
                    <a:pt x="552335" y="30543"/>
                  </a:lnTo>
                  <a:lnTo>
                    <a:pt x="539584" y="28003"/>
                  </a:lnTo>
                  <a:lnTo>
                    <a:pt x="530847" y="30543"/>
                  </a:lnTo>
                  <a:lnTo>
                    <a:pt x="522655" y="34353"/>
                  </a:lnTo>
                  <a:lnTo>
                    <a:pt x="523976" y="37122"/>
                  </a:lnTo>
                  <a:lnTo>
                    <a:pt x="521957" y="37642"/>
                  </a:lnTo>
                  <a:lnTo>
                    <a:pt x="521906" y="38392"/>
                  </a:lnTo>
                  <a:lnTo>
                    <a:pt x="527240" y="39103"/>
                  </a:lnTo>
                  <a:lnTo>
                    <a:pt x="525424" y="38442"/>
                  </a:lnTo>
                  <a:lnTo>
                    <a:pt x="525018" y="37871"/>
                  </a:lnTo>
                  <a:lnTo>
                    <a:pt x="526783" y="36893"/>
                  </a:lnTo>
                  <a:lnTo>
                    <a:pt x="531215" y="36893"/>
                  </a:lnTo>
                  <a:lnTo>
                    <a:pt x="536079" y="35623"/>
                  </a:lnTo>
                  <a:lnTo>
                    <a:pt x="533806" y="36893"/>
                  </a:lnTo>
                  <a:lnTo>
                    <a:pt x="532333" y="38163"/>
                  </a:lnTo>
                  <a:lnTo>
                    <a:pt x="533400" y="38163"/>
                  </a:lnTo>
                  <a:lnTo>
                    <a:pt x="534593" y="39433"/>
                  </a:lnTo>
                  <a:lnTo>
                    <a:pt x="538289" y="38163"/>
                  </a:lnTo>
                  <a:lnTo>
                    <a:pt x="544080" y="36893"/>
                  </a:lnTo>
                  <a:lnTo>
                    <a:pt x="552132" y="41973"/>
                  </a:lnTo>
                  <a:lnTo>
                    <a:pt x="554088" y="39433"/>
                  </a:lnTo>
                  <a:lnTo>
                    <a:pt x="600392" y="43243"/>
                  </a:lnTo>
                  <a:lnTo>
                    <a:pt x="621817" y="39433"/>
                  </a:lnTo>
                  <a:lnTo>
                    <a:pt x="636104" y="36893"/>
                  </a:lnTo>
                  <a:lnTo>
                    <a:pt x="657669" y="33083"/>
                  </a:lnTo>
                  <a:lnTo>
                    <a:pt x="672236" y="30543"/>
                  </a:lnTo>
                  <a:lnTo>
                    <a:pt x="679526" y="29273"/>
                  </a:lnTo>
                  <a:lnTo>
                    <a:pt x="714946" y="26733"/>
                  </a:lnTo>
                  <a:lnTo>
                    <a:pt x="709002" y="29273"/>
                  </a:lnTo>
                  <a:lnTo>
                    <a:pt x="708571" y="33083"/>
                  </a:lnTo>
                  <a:lnTo>
                    <a:pt x="710463" y="35623"/>
                  </a:lnTo>
                  <a:lnTo>
                    <a:pt x="710946" y="36893"/>
                  </a:lnTo>
                  <a:lnTo>
                    <a:pt x="760133" y="36893"/>
                  </a:lnTo>
                  <a:lnTo>
                    <a:pt x="778573" y="35623"/>
                  </a:lnTo>
                  <a:lnTo>
                    <a:pt x="778167" y="38163"/>
                  </a:lnTo>
                  <a:lnTo>
                    <a:pt x="774268" y="39433"/>
                  </a:lnTo>
                  <a:lnTo>
                    <a:pt x="765606" y="40703"/>
                  </a:lnTo>
                  <a:lnTo>
                    <a:pt x="750925" y="40703"/>
                  </a:lnTo>
                  <a:lnTo>
                    <a:pt x="767956" y="41973"/>
                  </a:lnTo>
                  <a:lnTo>
                    <a:pt x="781392" y="38163"/>
                  </a:lnTo>
                  <a:lnTo>
                    <a:pt x="794740" y="35623"/>
                  </a:lnTo>
                  <a:lnTo>
                    <a:pt x="802398" y="35623"/>
                  </a:lnTo>
                  <a:lnTo>
                    <a:pt x="811466" y="35623"/>
                  </a:lnTo>
                  <a:lnTo>
                    <a:pt x="810082" y="35928"/>
                  </a:lnTo>
                  <a:lnTo>
                    <a:pt x="813168" y="35623"/>
                  </a:lnTo>
                  <a:lnTo>
                    <a:pt x="827963" y="36893"/>
                  </a:lnTo>
                  <a:lnTo>
                    <a:pt x="838682" y="36893"/>
                  </a:lnTo>
                  <a:lnTo>
                    <a:pt x="839571" y="39433"/>
                  </a:lnTo>
                  <a:lnTo>
                    <a:pt x="868908" y="39433"/>
                  </a:lnTo>
                  <a:lnTo>
                    <a:pt x="942149" y="36893"/>
                  </a:lnTo>
                  <a:lnTo>
                    <a:pt x="946264" y="35623"/>
                  </a:lnTo>
                  <a:lnTo>
                    <a:pt x="958621" y="31813"/>
                  </a:lnTo>
                  <a:lnTo>
                    <a:pt x="959015" y="33083"/>
                  </a:lnTo>
                  <a:lnTo>
                    <a:pt x="953490" y="40703"/>
                  </a:lnTo>
                  <a:lnTo>
                    <a:pt x="951128" y="41973"/>
                  </a:lnTo>
                  <a:lnTo>
                    <a:pt x="982154" y="31813"/>
                  </a:lnTo>
                  <a:lnTo>
                    <a:pt x="997661" y="26733"/>
                  </a:lnTo>
                  <a:lnTo>
                    <a:pt x="1009294" y="22923"/>
                  </a:lnTo>
                  <a:lnTo>
                    <a:pt x="1020927" y="19113"/>
                  </a:lnTo>
                  <a:lnTo>
                    <a:pt x="1020559" y="24193"/>
                  </a:lnTo>
                  <a:lnTo>
                    <a:pt x="1023302" y="31813"/>
                  </a:lnTo>
                  <a:lnTo>
                    <a:pt x="1021118" y="38163"/>
                  </a:lnTo>
                  <a:lnTo>
                    <a:pt x="1005941" y="41973"/>
                  </a:lnTo>
                  <a:lnTo>
                    <a:pt x="1013447" y="43243"/>
                  </a:lnTo>
                  <a:lnTo>
                    <a:pt x="1033119" y="43243"/>
                  </a:lnTo>
                  <a:lnTo>
                    <a:pt x="1046416" y="41973"/>
                  </a:lnTo>
                  <a:lnTo>
                    <a:pt x="1041400" y="40703"/>
                  </a:lnTo>
                  <a:lnTo>
                    <a:pt x="1037209" y="36893"/>
                  </a:lnTo>
                  <a:lnTo>
                    <a:pt x="1035824" y="34353"/>
                  </a:lnTo>
                  <a:lnTo>
                    <a:pt x="1039266" y="33083"/>
                  </a:lnTo>
                  <a:lnTo>
                    <a:pt x="1052372" y="36893"/>
                  </a:lnTo>
                  <a:lnTo>
                    <a:pt x="1060157" y="38163"/>
                  </a:lnTo>
                  <a:lnTo>
                    <a:pt x="1068984" y="39433"/>
                  </a:lnTo>
                  <a:lnTo>
                    <a:pt x="1085189" y="41973"/>
                  </a:lnTo>
                  <a:lnTo>
                    <a:pt x="1081582" y="39433"/>
                  </a:lnTo>
                  <a:lnTo>
                    <a:pt x="1084033" y="36893"/>
                  </a:lnTo>
                  <a:lnTo>
                    <a:pt x="1091107" y="33083"/>
                  </a:lnTo>
                  <a:lnTo>
                    <a:pt x="1101305" y="31813"/>
                  </a:lnTo>
                  <a:lnTo>
                    <a:pt x="1098956" y="33083"/>
                  </a:lnTo>
                  <a:lnTo>
                    <a:pt x="1102537" y="40678"/>
                  </a:lnTo>
                  <a:lnTo>
                    <a:pt x="1134516" y="33083"/>
                  </a:lnTo>
                  <a:lnTo>
                    <a:pt x="1130452" y="34353"/>
                  </a:lnTo>
                  <a:lnTo>
                    <a:pt x="1131239" y="38163"/>
                  </a:lnTo>
                  <a:lnTo>
                    <a:pt x="1135354" y="40703"/>
                  </a:lnTo>
                  <a:lnTo>
                    <a:pt x="1141247" y="43243"/>
                  </a:lnTo>
                  <a:lnTo>
                    <a:pt x="1144828" y="41973"/>
                  </a:lnTo>
                  <a:lnTo>
                    <a:pt x="1183627" y="41973"/>
                  </a:lnTo>
                  <a:lnTo>
                    <a:pt x="1167739" y="40703"/>
                  </a:lnTo>
                  <a:lnTo>
                    <a:pt x="1192771" y="39433"/>
                  </a:lnTo>
                  <a:lnTo>
                    <a:pt x="1213954" y="33083"/>
                  </a:lnTo>
                  <a:lnTo>
                    <a:pt x="1218184" y="31813"/>
                  </a:lnTo>
                  <a:lnTo>
                    <a:pt x="1226654" y="29273"/>
                  </a:lnTo>
                  <a:lnTo>
                    <a:pt x="1251496" y="28003"/>
                  </a:lnTo>
                  <a:lnTo>
                    <a:pt x="1247736" y="30543"/>
                  </a:lnTo>
                  <a:lnTo>
                    <a:pt x="1245984" y="34353"/>
                  </a:lnTo>
                  <a:lnTo>
                    <a:pt x="1249197" y="38163"/>
                  </a:lnTo>
                  <a:lnTo>
                    <a:pt x="1260284" y="40703"/>
                  </a:lnTo>
                  <a:lnTo>
                    <a:pt x="1271765" y="35623"/>
                  </a:lnTo>
                  <a:lnTo>
                    <a:pt x="1287614" y="28003"/>
                  </a:lnTo>
                  <a:lnTo>
                    <a:pt x="1290256" y="26733"/>
                  </a:lnTo>
                  <a:lnTo>
                    <a:pt x="1313865" y="19113"/>
                  </a:lnTo>
                  <a:lnTo>
                    <a:pt x="1320584" y="17843"/>
                  </a:lnTo>
                  <a:lnTo>
                    <a:pt x="1340726" y="14033"/>
                  </a:lnTo>
                  <a:lnTo>
                    <a:pt x="1347838" y="17843"/>
                  </a:lnTo>
                  <a:lnTo>
                    <a:pt x="1376324" y="14033"/>
                  </a:lnTo>
                  <a:lnTo>
                    <a:pt x="1357871" y="20383"/>
                  </a:lnTo>
                  <a:lnTo>
                    <a:pt x="1332522" y="28003"/>
                  </a:lnTo>
                  <a:lnTo>
                    <a:pt x="1305407" y="35623"/>
                  </a:lnTo>
                  <a:lnTo>
                    <a:pt x="1281633" y="41973"/>
                  </a:lnTo>
                  <a:lnTo>
                    <a:pt x="1289367" y="43243"/>
                  </a:lnTo>
                  <a:lnTo>
                    <a:pt x="1292733" y="44513"/>
                  </a:lnTo>
                  <a:lnTo>
                    <a:pt x="1309738" y="44513"/>
                  </a:lnTo>
                  <a:lnTo>
                    <a:pt x="1311148" y="45783"/>
                  </a:lnTo>
                  <a:lnTo>
                    <a:pt x="1305560" y="47053"/>
                  </a:lnTo>
                  <a:lnTo>
                    <a:pt x="1297089" y="48323"/>
                  </a:lnTo>
                  <a:lnTo>
                    <a:pt x="1289850" y="48323"/>
                  </a:lnTo>
                  <a:lnTo>
                    <a:pt x="1345044" y="49593"/>
                  </a:lnTo>
                  <a:lnTo>
                    <a:pt x="1350568" y="47053"/>
                  </a:lnTo>
                  <a:lnTo>
                    <a:pt x="1357769" y="45783"/>
                  </a:lnTo>
                  <a:lnTo>
                    <a:pt x="1364957" y="44513"/>
                  </a:lnTo>
                  <a:lnTo>
                    <a:pt x="1379423" y="43243"/>
                  </a:lnTo>
                  <a:lnTo>
                    <a:pt x="1385138" y="40703"/>
                  </a:lnTo>
                  <a:lnTo>
                    <a:pt x="1325194" y="45783"/>
                  </a:lnTo>
                  <a:lnTo>
                    <a:pt x="1330198" y="40703"/>
                  </a:lnTo>
                  <a:lnTo>
                    <a:pt x="1346504" y="35623"/>
                  </a:lnTo>
                  <a:lnTo>
                    <a:pt x="1370596" y="33083"/>
                  </a:lnTo>
                  <a:lnTo>
                    <a:pt x="1398955" y="31813"/>
                  </a:lnTo>
                  <a:lnTo>
                    <a:pt x="1402016" y="34353"/>
                  </a:lnTo>
                  <a:lnTo>
                    <a:pt x="1399082" y="36893"/>
                  </a:lnTo>
                  <a:lnTo>
                    <a:pt x="1394434" y="40703"/>
                  </a:lnTo>
                  <a:lnTo>
                    <a:pt x="1392339" y="43243"/>
                  </a:lnTo>
                  <a:lnTo>
                    <a:pt x="1400340" y="41973"/>
                  </a:lnTo>
                  <a:lnTo>
                    <a:pt x="1413243" y="40703"/>
                  </a:lnTo>
                  <a:lnTo>
                    <a:pt x="1433042" y="40703"/>
                  </a:lnTo>
                  <a:lnTo>
                    <a:pt x="1416456" y="43243"/>
                  </a:lnTo>
                  <a:lnTo>
                    <a:pt x="1431607" y="43243"/>
                  </a:lnTo>
                  <a:lnTo>
                    <a:pt x="1445653" y="40703"/>
                  </a:lnTo>
                  <a:lnTo>
                    <a:pt x="1460525" y="39433"/>
                  </a:lnTo>
                  <a:lnTo>
                    <a:pt x="1478140" y="41973"/>
                  </a:lnTo>
                  <a:lnTo>
                    <a:pt x="1486192" y="43243"/>
                  </a:lnTo>
                  <a:lnTo>
                    <a:pt x="1495209" y="44513"/>
                  </a:lnTo>
                  <a:lnTo>
                    <a:pt x="1502829" y="45783"/>
                  </a:lnTo>
                  <a:lnTo>
                    <a:pt x="1506664" y="45783"/>
                  </a:lnTo>
                  <a:lnTo>
                    <a:pt x="1499336" y="39433"/>
                  </a:lnTo>
                  <a:lnTo>
                    <a:pt x="1497863" y="38163"/>
                  </a:lnTo>
                  <a:lnTo>
                    <a:pt x="1494802" y="31813"/>
                  </a:lnTo>
                  <a:lnTo>
                    <a:pt x="1493570" y="29273"/>
                  </a:lnTo>
                  <a:lnTo>
                    <a:pt x="1493888" y="21653"/>
                  </a:lnTo>
                  <a:lnTo>
                    <a:pt x="1498879" y="15303"/>
                  </a:lnTo>
                  <a:lnTo>
                    <a:pt x="1525066" y="19113"/>
                  </a:lnTo>
                  <a:lnTo>
                    <a:pt x="1527708" y="19481"/>
                  </a:lnTo>
                  <a:lnTo>
                    <a:pt x="1522730" y="27609"/>
                  </a:lnTo>
                  <a:lnTo>
                    <a:pt x="1528660" y="27559"/>
                  </a:lnTo>
                  <a:lnTo>
                    <a:pt x="1527822" y="19494"/>
                  </a:lnTo>
                  <a:lnTo>
                    <a:pt x="1543685" y="21653"/>
                  </a:lnTo>
                  <a:lnTo>
                    <a:pt x="1556600" y="24193"/>
                  </a:lnTo>
                  <a:lnTo>
                    <a:pt x="1559585" y="28003"/>
                  </a:lnTo>
                  <a:lnTo>
                    <a:pt x="1552600" y="31813"/>
                  </a:lnTo>
                  <a:lnTo>
                    <a:pt x="1545196" y="36893"/>
                  </a:lnTo>
                  <a:lnTo>
                    <a:pt x="1546910" y="39420"/>
                  </a:lnTo>
                  <a:lnTo>
                    <a:pt x="1546606" y="40322"/>
                  </a:lnTo>
                  <a:lnTo>
                    <a:pt x="1549400" y="41122"/>
                  </a:lnTo>
                  <a:lnTo>
                    <a:pt x="1558772" y="41376"/>
                  </a:lnTo>
                  <a:lnTo>
                    <a:pt x="1552638" y="40817"/>
                  </a:lnTo>
                  <a:lnTo>
                    <a:pt x="1549209" y="40106"/>
                  </a:lnTo>
                  <a:lnTo>
                    <a:pt x="1546961" y="39370"/>
                  </a:lnTo>
                  <a:lnTo>
                    <a:pt x="1547482" y="38163"/>
                  </a:lnTo>
                  <a:lnTo>
                    <a:pt x="1555699" y="36893"/>
                  </a:lnTo>
                  <a:lnTo>
                    <a:pt x="1559115" y="35623"/>
                  </a:lnTo>
                  <a:lnTo>
                    <a:pt x="1562811" y="36893"/>
                  </a:lnTo>
                  <a:lnTo>
                    <a:pt x="1563319" y="38163"/>
                  </a:lnTo>
                  <a:lnTo>
                    <a:pt x="1565770" y="39433"/>
                  </a:lnTo>
                  <a:lnTo>
                    <a:pt x="1575295" y="40703"/>
                  </a:lnTo>
                  <a:lnTo>
                    <a:pt x="1582597" y="38163"/>
                  </a:lnTo>
                  <a:lnTo>
                    <a:pt x="1596834" y="39433"/>
                  </a:lnTo>
                  <a:lnTo>
                    <a:pt x="1590878" y="38163"/>
                  </a:lnTo>
                  <a:lnTo>
                    <a:pt x="1584909" y="36893"/>
                  </a:lnTo>
                  <a:lnTo>
                    <a:pt x="1596809" y="36893"/>
                  </a:lnTo>
                  <a:lnTo>
                    <a:pt x="1614589" y="39433"/>
                  </a:lnTo>
                  <a:lnTo>
                    <a:pt x="1628127" y="41973"/>
                  </a:lnTo>
                  <a:lnTo>
                    <a:pt x="1626501" y="40703"/>
                  </a:lnTo>
                  <a:lnTo>
                    <a:pt x="1627111" y="39433"/>
                  </a:lnTo>
                  <a:lnTo>
                    <a:pt x="1631467" y="36893"/>
                  </a:lnTo>
                  <a:lnTo>
                    <a:pt x="1635188" y="36893"/>
                  </a:lnTo>
                  <a:lnTo>
                    <a:pt x="1639709" y="35623"/>
                  </a:lnTo>
                  <a:lnTo>
                    <a:pt x="1655292" y="35623"/>
                  </a:lnTo>
                  <a:lnTo>
                    <a:pt x="1671586" y="38163"/>
                  </a:lnTo>
                  <a:lnTo>
                    <a:pt x="1669999" y="38163"/>
                  </a:lnTo>
                  <a:lnTo>
                    <a:pt x="1673656" y="41973"/>
                  </a:lnTo>
                  <a:lnTo>
                    <a:pt x="1675409" y="43243"/>
                  </a:lnTo>
                  <a:lnTo>
                    <a:pt x="1689061" y="48323"/>
                  </a:lnTo>
                  <a:lnTo>
                    <a:pt x="1695335" y="49593"/>
                  </a:lnTo>
                  <a:lnTo>
                    <a:pt x="1701253" y="52133"/>
                  </a:lnTo>
                  <a:lnTo>
                    <a:pt x="1722374" y="62293"/>
                  </a:lnTo>
                  <a:lnTo>
                    <a:pt x="1729295" y="66103"/>
                  </a:lnTo>
                  <a:lnTo>
                    <a:pt x="1735416" y="69913"/>
                  </a:lnTo>
                  <a:lnTo>
                    <a:pt x="1742198" y="73723"/>
                  </a:lnTo>
                  <a:lnTo>
                    <a:pt x="1748853" y="77533"/>
                  </a:lnTo>
                  <a:lnTo>
                    <a:pt x="1756397" y="81343"/>
                  </a:lnTo>
                  <a:lnTo>
                    <a:pt x="1763801" y="87693"/>
                  </a:lnTo>
                  <a:lnTo>
                    <a:pt x="1766938" y="90233"/>
                  </a:lnTo>
                  <a:lnTo>
                    <a:pt x="1771307" y="95313"/>
                  </a:lnTo>
                  <a:lnTo>
                    <a:pt x="1773834" y="97853"/>
                  </a:lnTo>
                  <a:lnTo>
                    <a:pt x="1771434" y="99123"/>
                  </a:lnTo>
                  <a:lnTo>
                    <a:pt x="1776425" y="100393"/>
                  </a:lnTo>
                  <a:lnTo>
                    <a:pt x="1777161" y="100571"/>
                  </a:lnTo>
                  <a:lnTo>
                    <a:pt x="1776755" y="100393"/>
                  </a:lnTo>
                  <a:lnTo>
                    <a:pt x="1777923" y="99123"/>
                  </a:lnTo>
                  <a:lnTo>
                    <a:pt x="1780552" y="97853"/>
                  </a:lnTo>
                  <a:lnTo>
                    <a:pt x="1784438" y="99123"/>
                  </a:lnTo>
                  <a:lnTo>
                    <a:pt x="1788147" y="99123"/>
                  </a:lnTo>
                  <a:lnTo>
                    <a:pt x="1792947" y="101663"/>
                  </a:lnTo>
                  <a:lnTo>
                    <a:pt x="1804377" y="106743"/>
                  </a:lnTo>
                  <a:lnTo>
                    <a:pt x="1818297" y="114363"/>
                  </a:lnTo>
                  <a:lnTo>
                    <a:pt x="1823478" y="118173"/>
                  </a:lnTo>
                  <a:lnTo>
                    <a:pt x="1828850" y="123253"/>
                  </a:lnTo>
                  <a:lnTo>
                    <a:pt x="1834388" y="127063"/>
                  </a:lnTo>
                  <a:lnTo>
                    <a:pt x="1840064" y="132143"/>
                  </a:lnTo>
                  <a:lnTo>
                    <a:pt x="1850034" y="143573"/>
                  </a:lnTo>
                  <a:lnTo>
                    <a:pt x="1851139" y="147383"/>
                  </a:lnTo>
                  <a:lnTo>
                    <a:pt x="1848993" y="147383"/>
                  </a:lnTo>
                  <a:lnTo>
                    <a:pt x="1849221" y="148653"/>
                  </a:lnTo>
                  <a:lnTo>
                    <a:pt x="1857908" y="158813"/>
                  </a:lnTo>
                  <a:lnTo>
                    <a:pt x="1864283" y="166433"/>
                  </a:lnTo>
                  <a:lnTo>
                    <a:pt x="1867192" y="170243"/>
                  </a:lnTo>
                  <a:lnTo>
                    <a:pt x="1869897" y="174053"/>
                  </a:lnTo>
                  <a:lnTo>
                    <a:pt x="1875155" y="179133"/>
                  </a:lnTo>
                  <a:lnTo>
                    <a:pt x="1880247" y="184213"/>
                  </a:lnTo>
                  <a:lnTo>
                    <a:pt x="1883867" y="188023"/>
                  </a:lnTo>
                  <a:lnTo>
                    <a:pt x="1887702" y="191833"/>
                  </a:lnTo>
                  <a:lnTo>
                    <a:pt x="1891309" y="196913"/>
                  </a:lnTo>
                  <a:lnTo>
                    <a:pt x="1895068" y="201993"/>
                  </a:lnTo>
                  <a:lnTo>
                    <a:pt x="1896897" y="204533"/>
                  </a:lnTo>
                  <a:lnTo>
                    <a:pt x="1898929" y="208343"/>
                  </a:lnTo>
                  <a:lnTo>
                    <a:pt x="1900758" y="212153"/>
                  </a:lnTo>
                  <a:lnTo>
                    <a:pt x="1902320" y="217233"/>
                  </a:lnTo>
                  <a:lnTo>
                    <a:pt x="1903907" y="221043"/>
                  </a:lnTo>
                  <a:lnTo>
                    <a:pt x="1905495" y="227393"/>
                  </a:lnTo>
                  <a:lnTo>
                    <a:pt x="1905165" y="236283"/>
                  </a:lnTo>
                  <a:lnTo>
                    <a:pt x="1901850" y="236283"/>
                  </a:lnTo>
                  <a:lnTo>
                    <a:pt x="1897748" y="235013"/>
                  </a:lnTo>
                  <a:lnTo>
                    <a:pt x="1895030" y="236283"/>
                  </a:lnTo>
                  <a:lnTo>
                    <a:pt x="1888680" y="221043"/>
                  </a:lnTo>
                  <a:lnTo>
                    <a:pt x="1883867" y="208343"/>
                  </a:lnTo>
                  <a:lnTo>
                    <a:pt x="1882889" y="205803"/>
                  </a:lnTo>
                  <a:lnTo>
                    <a:pt x="1879447" y="196913"/>
                  </a:lnTo>
                  <a:lnTo>
                    <a:pt x="1874253" y="186753"/>
                  </a:lnTo>
                  <a:lnTo>
                    <a:pt x="1877047" y="193103"/>
                  </a:lnTo>
                  <a:lnTo>
                    <a:pt x="1879358" y="199453"/>
                  </a:lnTo>
                  <a:lnTo>
                    <a:pt x="1881898" y="205803"/>
                  </a:lnTo>
                  <a:lnTo>
                    <a:pt x="1879358" y="201993"/>
                  </a:lnTo>
                  <a:lnTo>
                    <a:pt x="1875929" y="196913"/>
                  </a:lnTo>
                  <a:lnTo>
                    <a:pt x="1872780" y="191833"/>
                  </a:lnTo>
                  <a:lnTo>
                    <a:pt x="1869592" y="186753"/>
                  </a:lnTo>
                  <a:lnTo>
                    <a:pt x="1865769" y="181673"/>
                  </a:lnTo>
                  <a:lnTo>
                    <a:pt x="1864004" y="177863"/>
                  </a:lnTo>
                  <a:lnTo>
                    <a:pt x="1865020" y="181673"/>
                  </a:lnTo>
                  <a:lnTo>
                    <a:pt x="1869668" y="188023"/>
                  </a:lnTo>
                  <a:lnTo>
                    <a:pt x="1873770" y="196913"/>
                  </a:lnTo>
                  <a:lnTo>
                    <a:pt x="1877352" y="204533"/>
                  </a:lnTo>
                  <a:lnTo>
                    <a:pt x="1881365" y="212153"/>
                  </a:lnTo>
                  <a:lnTo>
                    <a:pt x="1885378" y="221043"/>
                  </a:lnTo>
                  <a:lnTo>
                    <a:pt x="1901571" y="268033"/>
                  </a:lnTo>
                  <a:lnTo>
                    <a:pt x="1906714" y="303593"/>
                  </a:lnTo>
                  <a:lnTo>
                    <a:pt x="1908683" y="309943"/>
                  </a:lnTo>
                  <a:lnTo>
                    <a:pt x="1910346" y="316293"/>
                  </a:lnTo>
                  <a:lnTo>
                    <a:pt x="1911794" y="318833"/>
                  </a:lnTo>
                  <a:lnTo>
                    <a:pt x="1913153" y="317563"/>
                  </a:lnTo>
                  <a:lnTo>
                    <a:pt x="1912531" y="312483"/>
                  </a:lnTo>
                  <a:lnTo>
                    <a:pt x="1912531" y="308673"/>
                  </a:lnTo>
                  <a:lnTo>
                    <a:pt x="1911413" y="304863"/>
                  </a:lnTo>
                  <a:lnTo>
                    <a:pt x="1912175" y="298513"/>
                  </a:lnTo>
                  <a:lnTo>
                    <a:pt x="1915020" y="303593"/>
                  </a:lnTo>
                  <a:lnTo>
                    <a:pt x="1917827" y="315023"/>
                  </a:lnTo>
                  <a:lnTo>
                    <a:pt x="1918944" y="320103"/>
                  </a:lnTo>
                  <a:lnTo>
                    <a:pt x="1919376" y="312483"/>
                  </a:lnTo>
                  <a:lnTo>
                    <a:pt x="1922399" y="326453"/>
                  </a:lnTo>
                  <a:lnTo>
                    <a:pt x="1923884" y="332803"/>
                  </a:lnTo>
                  <a:lnTo>
                    <a:pt x="1925180" y="340423"/>
                  </a:lnTo>
                  <a:lnTo>
                    <a:pt x="1925904" y="349313"/>
                  </a:lnTo>
                  <a:lnTo>
                    <a:pt x="1926107" y="353123"/>
                  </a:lnTo>
                  <a:lnTo>
                    <a:pt x="1926209" y="367093"/>
                  </a:lnTo>
                  <a:lnTo>
                    <a:pt x="1925739" y="374713"/>
                  </a:lnTo>
                  <a:lnTo>
                    <a:pt x="1922018" y="378155"/>
                  </a:lnTo>
                  <a:lnTo>
                    <a:pt x="1923516" y="363283"/>
                  </a:lnTo>
                  <a:lnTo>
                    <a:pt x="1921840" y="356933"/>
                  </a:lnTo>
                  <a:lnTo>
                    <a:pt x="1921827" y="367093"/>
                  </a:lnTo>
                  <a:lnTo>
                    <a:pt x="1920100" y="379793"/>
                  </a:lnTo>
                  <a:lnTo>
                    <a:pt x="1919935" y="381063"/>
                  </a:lnTo>
                  <a:lnTo>
                    <a:pt x="1918944" y="395033"/>
                  </a:lnTo>
                  <a:lnTo>
                    <a:pt x="1921598" y="406463"/>
                  </a:lnTo>
                  <a:lnTo>
                    <a:pt x="1925408" y="388683"/>
                  </a:lnTo>
                  <a:lnTo>
                    <a:pt x="1927898" y="402653"/>
                  </a:lnTo>
                  <a:lnTo>
                    <a:pt x="1930552" y="417893"/>
                  </a:lnTo>
                  <a:lnTo>
                    <a:pt x="1932203" y="433133"/>
                  </a:lnTo>
                  <a:lnTo>
                    <a:pt x="1932292" y="450913"/>
                  </a:lnTo>
                  <a:lnTo>
                    <a:pt x="1934591" y="444563"/>
                  </a:lnTo>
                  <a:lnTo>
                    <a:pt x="1934819" y="442023"/>
                  </a:lnTo>
                  <a:lnTo>
                    <a:pt x="1935226" y="438213"/>
                  </a:lnTo>
                  <a:lnTo>
                    <a:pt x="1938032" y="429323"/>
                  </a:lnTo>
                  <a:lnTo>
                    <a:pt x="1934616" y="426783"/>
                  </a:lnTo>
                  <a:lnTo>
                    <a:pt x="1934159" y="407733"/>
                  </a:lnTo>
                  <a:lnTo>
                    <a:pt x="1933765" y="395033"/>
                  </a:lnTo>
                  <a:lnTo>
                    <a:pt x="1933689" y="392493"/>
                  </a:lnTo>
                  <a:lnTo>
                    <a:pt x="1930044" y="395033"/>
                  </a:lnTo>
                  <a:lnTo>
                    <a:pt x="1932114" y="388683"/>
                  </a:lnTo>
                  <a:lnTo>
                    <a:pt x="1933752" y="383603"/>
                  </a:lnTo>
                  <a:lnTo>
                    <a:pt x="1935175" y="372173"/>
                  </a:lnTo>
                  <a:lnTo>
                    <a:pt x="1936394" y="360743"/>
                  </a:lnTo>
                  <a:lnTo>
                    <a:pt x="1938972" y="348043"/>
                  </a:lnTo>
                  <a:lnTo>
                    <a:pt x="1939480" y="345503"/>
                  </a:lnTo>
                  <a:close/>
                </a:path>
                <a:path w="1940560" h="1024255">
                  <a:moveTo>
                    <a:pt x="1940090" y="508584"/>
                  </a:moveTo>
                  <a:lnTo>
                    <a:pt x="1934311" y="491959"/>
                  </a:lnTo>
                  <a:lnTo>
                    <a:pt x="1936000" y="504761"/>
                  </a:lnTo>
                  <a:lnTo>
                    <a:pt x="1940090" y="508584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144225" y="1664856"/>
            <a:ext cx="144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5106"/>
                </a:solidFill>
                <a:latin typeface="Arial"/>
                <a:cs typeface="Arial"/>
              </a:rPr>
              <a:t>KAPSAMIN</a:t>
            </a:r>
            <a:r>
              <a:rPr sz="1200" b="1" spc="-7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İÇERİĞİ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30000" y="3119754"/>
            <a:ext cx="2898140" cy="756285"/>
          </a:xfrm>
          <a:custGeom>
            <a:avLst/>
            <a:gdLst/>
            <a:ahLst/>
            <a:cxnLst/>
            <a:rect l="l" t="t" r="r" b="b"/>
            <a:pathLst>
              <a:path w="2898140" h="75628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03605"/>
                </a:lnTo>
                <a:lnTo>
                  <a:pt x="7769" y="651773"/>
                </a:lnTo>
                <a:lnTo>
                  <a:pt x="29405" y="693608"/>
                </a:lnTo>
                <a:lnTo>
                  <a:pt x="62396" y="726599"/>
                </a:lnTo>
                <a:lnTo>
                  <a:pt x="104231" y="748235"/>
                </a:lnTo>
                <a:lnTo>
                  <a:pt x="152400" y="756005"/>
                </a:lnTo>
                <a:lnTo>
                  <a:pt x="2898005" y="75600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29992" y="4045851"/>
            <a:ext cx="2898140" cy="2896235"/>
          </a:xfrm>
          <a:custGeom>
            <a:avLst/>
            <a:gdLst/>
            <a:ahLst/>
            <a:cxnLst/>
            <a:rect l="l" t="t" r="r" b="b"/>
            <a:pathLst>
              <a:path w="2898140" h="2896234">
                <a:moveTo>
                  <a:pt x="2898013" y="1870176"/>
                </a:moveTo>
                <a:lnTo>
                  <a:pt x="152400" y="1870176"/>
                </a:lnTo>
                <a:lnTo>
                  <a:pt x="104228" y="1877949"/>
                </a:lnTo>
                <a:lnTo>
                  <a:pt x="62395" y="1899589"/>
                </a:lnTo>
                <a:lnTo>
                  <a:pt x="29413" y="1932571"/>
                </a:lnTo>
                <a:lnTo>
                  <a:pt x="7772" y="1974405"/>
                </a:lnTo>
                <a:lnTo>
                  <a:pt x="0" y="2022576"/>
                </a:lnTo>
                <a:lnTo>
                  <a:pt x="0" y="2743771"/>
                </a:lnTo>
                <a:lnTo>
                  <a:pt x="7772" y="2791942"/>
                </a:lnTo>
                <a:lnTo>
                  <a:pt x="29413" y="2833776"/>
                </a:lnTo>
                <a:lnTo>
                  <a:pt x="62395" y="2866771"/>
                </a:lnTo>
                <a:lnTo>
                  <a:pt x="104228" y="2888399"/>
                </a:lnTo>
                <a:lnTo>
                  <a:pt x="152400" y="2896171"/>
                </a:lnTo>
                <a:lnTo>
                  <a:pt x="2898013" y="2896171"/>
                </a:lnTo>
                <a:lnTo>
                  <a:pt x="2898013" y="1870176"/>
                </a:lnTo>
                <a:close/>
              </a:path>
              <a:path w="2898140" h="2896234">
                <a:moveTo>
                  <a:pt x="2898013" y="926084"/>
                </a:moveTo>
                <a:lnTo>
                  <a:pt x="152400" y="926084"/>
                </a:lnTo>
                <a:lnTo>
                  <a:pt x="104228" y="933856"/>
                </a:lnTo>
                <a:lnTo>
                  <a:pt x="62395" y="955497"/>
                </a:lnTo>
                <a:lnTo>
                  <a:pt x="29413" y="988491"/>
                </a:lnTo>
                <a:lnTo>
                  <a:pt x="7772" y="1030325"/>
                </a:lnTo>
                <a:lnTo>
                  <a:pt x="0" y="1078484"/>
                </a:lnTo>
                <a:lnTo>
                  <a:pt x="0" y="1529689"/>
                </a:lnTo>
                <a:lnTo>
                  <a:pt x="7772" y="1577860"/>
                </a:lnTo>
                <a:lnTo>
                  <a:pt x="29413" y="1619694"/>
                </a:lnTo>
                <a:lnTo>
                  <a:pt x="62395" y="1652689"/>
                </a:lnTo>
                <a:lnTo>
                  <a:pt x="104228" y="1674329"/>
                </a:lnTo>
                <a:lnTo>
                  <a:pt x="152400" y="1682089"/>
                </a:lnTo>
                <a:lnTo>
                  <a:pt x="2898013" y="1682089"/>
                </a:lnTo>
                <a:lnTo>
                  <a:pt x="2898013" y="926084"/>
                </a:lnTo>
                <a:close/>
              </a:path>
              <a:path w="2898140" h="2896234">
                <a:moveTo>
                  <a:pt x="2898013" y="0"/>
                </a:moveTo>
                <a:lnTo>
                  <a:pt x="152400" y="0"/>
                </a:lnTo>
                <a:lnTo>
                  <a:pt x="104228" y="7772"/>
                </a:lnTo>
                <a:lnTo>
                  <a:pt x="62395" y="29400"/>
                </a:lnTo>
                <a:lnTo>
                  <a:pt x="29413" y="62395"/>
                </a:lnTo>
                <a:lnTo>
                  <a:pt x="7772" y="104228"/>
                </a:lnTo>
                <a:lnTo>
                  <a:pt x="0" y="152400"/>
                </a:lnTo>
                <a:lnTo>
                  <a:pt x="0" y="603605"/>
                </a:lnTo>
                <a:lnTo>
                  <a:pt x="7772" y="651776"/>
                </a:lnTo>
                <a:lnTo>
                  <a:pt x="29413" y="693610"/>
                </a:lnTo>
                <a:lnTo>
                  <a:pt x="62395" y="726592"/>
                </a:lnTo>
                <a:lnTo>
                  <a:pt x="104228" y="748233"/>
                </a:lnTo>
                <a:lnTo>
                  <a:pt x="152400" y="756005"/>
                </a:lnTo>
                <a:lnTo>
                  <a:pt x="2898013" y="756005"/>
                </a:lnTo>
                <a:lnTo>
                  <a:pt x="2898013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561300" y="2440390"/>
            <a:ext cx="15163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Okulun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adını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içermesi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61300" y="3213060"/>
            <a:ext cx="21755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erile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eğiti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öğreti</a:t>
            </a: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hizmetinin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61300" y="4139150"/>
            <a:ext cx="21221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Sisteminin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uygulandığı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okula ait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fiziki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alanların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tanımlanması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61300" y="4984240"/>
            <a:ext cx="1966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Sisteminin sınır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olmaksızın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kademe 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alanlarda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uygulandığının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belirtilmesi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61300" y="5949784"/>
            <a:ext cx="24123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Eğer kurumda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ölçme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izleme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 faaliyetleri</a:t>
            </a:r>
            <a:r>
              <a:rPr sz="10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için</a:t>
            </a:r>
            <a:r>
              <a:rPr sz="10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izleme</a:t>
            </a:r>
            <a:r>
              <a:rPr sz="10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00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ölçme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ekipmanı</a:t>
            </a:r>
            <a:r>
              <a:rPr sz="10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kullanımı</a:t>
            </a:r>
            <a:r>
              <a:rPr sz="10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yoksa</a:t>
            </a:r>
            <a:r>
              <a:rPr sz="10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25408F"/>
                </a:solidFill>
                <a:latin typeface="Arial"/>
                <a:cs typeface="Arial"/>
              </a:rPr>
              <a:t>7.1.5.2</a:t>
            </a:r>
            <a:r>
              <a:rPr sz="1000" i="1" spc="-30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5408F"/>
                </a:solidFill>
                <a:latin typeface="Arial"/>
                <a:cs typeface="Arial"/>
              </a:rPr>
              <a:t>Ölçüm </a:t>
            </a:r>
            <a:r>
              <a:rPr sz="1000" i="1" spc="-265" dirty="0">
                <a:solidFill>
                  <a:srgbClr val="25408F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25408F"/>
                </a:solidFill>
                <a:latin typeface="Arial"/>
                <a:cs typeface="Arial"/>
              </a:rPr>
              <a:t>İzlenebilirliği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kapsam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dışı bırakılır </a:t>
            </a:r>
            <a:r>
              <a:rPr sz="1000" i="1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10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gerekçesi</a:t>
            </a:r>
            <a:r>
              <a:rPr sz="10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sz="10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birlikte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Arial"/>
                <a:cs typeface="Arial"/>
              </a:rPr>
              <a:t>dokümante</a:t>
            </a:r>
            <a:r>
              <a:rPr sz="10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FFFFFF"/>
                </a:solidFill>
                <a:latin typeface="Arial"/>
                <a:cs typeface="Arial"/>
              </a:rPr>
              <a:t>edilir.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260"/>
            </a:xfrm>
            <a:custGeom>
              <a:avLst/>
              <a:gdLst/>
              <a:ahLst/>
              <a:cxnLst/>
              <a:rect l="l" t="t" r="r" b="b"/>
              <a:pathLst>
                <a:path w="1957070" h="1318260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260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260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7" name="object 17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26345" y="530331"/>
            <a:ext cx="2275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 marR="5080" indent="-53657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4.4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45" dirty="0">
                <a:solidFill>
                  <a:srgbClr val="FFFFFF"/>
                </a:solidFill>
                <a:latin typeface="Arial MT"/>
                <a:cs typeface="Arial MT"/>
              </a:rPr>
              <a:t>KALİTE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Arial MT"/>
                <a:cs typeface="Arial MT"/>
              </a:rPr>
              <a:t>YÖNETİM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15" dirty="0">
                <a:solidFill>
                  <a:srgbClr val="FFFFFF"/>
                </a:solidFill>
                <a:latin typeface="Arial MT"/>
                <a:cs typeface="Arial MT"/>
              </a:rPr>
              <a:t>SİSTEMİ 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 MT"/>
                <a:cs typeface="Arial MT"/>
              </a:rPr>
              <a:t>PROSESLERİ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70804" y="1205999"/>
            <a:ext cx="1800225" cy="2840355"/>
            <a:chOff x="3070804" y="1205999"/>
            <a:chExt cx="1800225" cy="2840355"/>
          </a:xfrm>
        </p:grpSpPr>
        <p:sp>
          <p:nvSpPr>
            <p:cNvPr id="21" name="object 21"/>
            <p:cNvSpPr/>
            <p:nvPr/>
          </p:nvSpPr>
          <p:spPr>
            <a:xfrm>
              <a:off x="3153473" y="1373924"/>
              <a:ext cx="1647825" cy="2536190"/>
            </a:xfrm>
            <a:custGeom>
              <a:avLst/>
              <a:gdLst/>
              <a:ahLst/>
              <a:cxnLst/>
              <a:rect l="l" t="t" r="r" b="b"/>
              <a:pathLst>
                <a:path w="1647825" h="2536190">
                  <a:moveTo>
                    <a:pt x="1647393" y="0"/>
                  </a:moveTo>
                  <a:lnTo>
                    <a:pt x="0" y="0"/>
                  </a:lnTo>
                  <a:lnTo>
                    <a:pt x="0" y="2535770"/>
                  </a:lnTo>
                  <a:lnTo>
                    <a:pt x="1647393" y="2535770"/>
                  </a:lnTo>
                  <a:lnTo>
                    <a:pt x="1647393" y="0"/>
                  </a:lnTo>
                  <a:close/>
                </a:path>
              </a:pathLst>
            </a:custGeom>
            <a:solidFill>
              <a:srgbClr val="053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70804" y="1205999"/>
              <a:ext cx="1800225" cy="2840355"/>
            </a:xfrm>
            <a:custGeom>
              <a:avLst/>
              <a:gdLst/>
              <a:ahLst/>
              <a:cxnLst/>
              <a:rect l="l" t="t" r="r" b="b"/>
              <a:pathLst>
                <a:path w="1800225" h="2840354">
                  <a:moveTo>
                    <a:pt x="1797056" y="2829783"/>
                  </a:moveTo>
                  <a:lnTo>
                    <a:pt x="1196766" y="2829783"/>
                  </a:lnTo>
                  <a:lnTo>
                    <a:pt x="1242758" y="2830868"/>
                  </a:lnTo>
                  <a:lnTo>
                    <a:pt x="1336433" y="2834300"/>
                  </a:lnTo>
                  <a:lnTo>
                    <a:pt x="1480883" y="2837726"/>
                  </a:lnTo>
                  <a:lnTo>
                    <a:pt x="1797062" y="2839846"/>
                  </a:lnTo>
                  <a:lnTo>
                    <a:pt x="1797056" y="2829783"/>
                  </a:lnTo>
                  <a:close/>
                </a:path>
                <a:path w="1800225" h="2840354">
                  <a:moveTo>
                    <a:pt x="1797041" y="2807938"/>
                  </a:moveTo>
                  <a:lnTo>
                    <a:pt x="710562" y="2807938"/>
                  </a:lnTo>
                  <a:lnTo>
                    <a:pt x="763777" y="2808955"/>
                  </a:lnTo>
                  <a:lnTo>
                    <a:pt x="816987" y="2811878"/>
                  </a:lnTo>
                  <a:lnTo>
                    <a:pt x="870191" y="2817266"/>
                  </a:lnTo>
                  <a:lnTo>
                    <a:pt x="710590" y="2817266"/>
                  </a:lnTo>
                  <a:lnTo>
                    <a:pt x="743370" y="2825098"/>
                  </a:lnTo>
                  <a:lnTo>
                    <a:pt x="782867" y="2830322"/>
                  </a:lnTo>
                  <a:lnTo>
                    <a:pt x="827882" y="2833368"/>
                  </a:lnTo>
                  <a:lnTo>
                    <a:pt x="877215" y="2834666"/>
                  </a:lnTo>
                  <a:lnTo>
                    <a:pt x="929669" y="2834644"/>
                  </a:lnTo>
                  <a:lnTo>
                    <a:pt x="1146699" y="2829957"/>
                  </a:lnTo>
                  <a:lnTo>
                    <a:pt x="1797056" y="2829783"/>
                  </a:lnTo>
                  <a:lnTo>
                    <a:pt x="1797041" y="2807938"/>
                  </a:lnTo>
                  <a:close/>
                </a:path>
                <a:path w="1800225" h="2840354">
                  <a:moveTo>
                    <a:pt x="337959" y="2783230"/>
                  </a:moveTo>
                  <a:lnTo>
                    <a:pt x="368767" y="2788442"/>
                  </a:lnTo>
                  <a:lnTo>
                    <a:pt x="384587" y="2794292"/>
                  </a:lnTo>
                  <a:lnTo>
                    <a:pt x="390416" y="2801418"/>
                  </a:lnTo>
                  <a:lnTo>
                    <a:pt x="391248" y="2810459"/>
                  </a:lnTo>
                  <a:lnTo>
                    <a:pt x="444464" y="2811813"/>
                  </a:lnTo>
                  <a:lnTo>
                    <a:pt x="497682" y="2811710"/>
                  </a:lnTo>
                  <a:lnTo>
                    <a:pt x="657344" y="2808264"/>
                  </a:lnTo>
                  <a:lnTo>
                    <a:pt x="1797041" y="2807938"/>
                  </a:lnTo>
                  <a:lnTo>
                    <a:pt x="1797027" y="2786207"/>
                  </a:lnTo>
                  <a:lnTo>
                    <a:pt x="608753" y="2786207"/>
                  </a:lnTo>
                  <a:lnTo>
                    <a:pt x="552727" y="2786088"/>
                  </a:lnTo>
                  <a:lnTo>
                    <a:pt x="337959" y="2783230"/>
                  </a:lnTo>
                  <a:close/>
                </a:path>
                <a:path w="1800225" h="2840354">
                  <a:moveTo>
                    <a:pt x="1797010" y="2761027"/>
                  </a:moveTo>
                  <a:lnTo>
                    <a:pt x="608753" y="2761027"/>
                  </a:lnTo>
                  <a:lnTo>
                    <a:pt x="661993" y="2761030"/>
                  </a:lnTo>
                  <a:lnTo>
                    <a:pt x="710590" y="2762821"/>
                  </a:lnTo>
                  <a:lnTo>
                    <a:pt x="710590" y="2783230"/>
                  </a:lnTo>
                  <a:lnTo>
                    <a:pt x="661993" y="2785373"/>
                  </a:lnTo>
                  <a:lnTo>
                    <a:pt x="608753" y="2786207"/>
                  </a:lnTo>
                  <a:lnTo>
                    <a:pt x="1797027" y="2786207"/>
                  </a:lnTo>
                  <a:lnTo>
                    <a:pt x="1797010" y="2761027"/>
                  </a:lnTo>
                  <a:close/>
                </a:path>
                <a:path w="1800225" h="2840354">
                  <a:moveTo>
                    <a:pt x="178257" y="2599474"/>
                  </a:moveTo>
                  <a:lnTo>
                    <a:pt x="236922" y="2630013"/>
                  </a:lnTo>
                  <a:lnTo>
                    <a:pt x="282550" y="2640192"/>
                  </a:lnTo>
                  <a:lnTo>
                    <a:pt x="341217" y="2649182"/>
                  </a:lnTo>
                  <a:lnTo>
                    <a:pt x="412920" y="2656269"/>
                  </a:lnTo>
                  <a:lnTo>
                    <a:pt x="497662" y="2660738"/>
                  </a:lnTo>
                  <a:lnTo>
                    <a:pt x="337959" y="2660738"/>
                  </a:lnTo>
                  <a:lnTo>
                    <a:pt x="315499" y="2667006"/>
                  </a:lnTo>
                  <a:lnTo>
                    <a:pt x="317995" y="2675191"/>
                  </a:lnTo>
                  <a:lnTo>
                    <a:pt x="330473" y="2684652"/>
                  </a:lnTo>
                  <a:lnTo>
                    <a:pt x="337959" y="2694749"/>
                  </a:lnTo>
                  <a:lnTo>
                    <a:pt x="377076" y="2694856"/>
                  </a:lnTo>
                  <a:lnTo>
                    <a:pt x="411175" y="2695601"/>
                  </a:lnTo>
                  <a:lnTo>
                    <a:pt x="435282" y="2697626"/>
                  </a:lnTo>
                  <a:lnTo>
                    <a:pt x="444423" y="2701569"/>
                  </a:lnTo>
                  <a:lnTo>
                    <a:pt x="444423" y="2728785"/>
                  </a:lnTo>
                  <a:lnTo>
                    <a:pt x="270606" y="2728891"/>
                  </a:lnTo>
                  <a:lnTo>
                    <a:pt x="304693" y="2729634"/>
                  </a:lnTo>
                  <a:lnTo>
                    <a:pt x="328810" y="2731651"/>
                  </a:lnTo>
                  <a:lnTo>
                    <a:pt x="337959" y="2735579"/>
                  </a:lnTo>
                  <a:lnTo>
                    <a:pt x="337959" y="2762821"/>
                  </a:lnTo>
                  <a:lnTo>
                    <a:pt x="386532" y="2764602"/>
                  </a:lnTo>
                  <a:lnTo>
                    <a:pt x="439758" y="2764599"/>
                  </a:lnTo>
                  <a:lnTo>
                    <a:pt x="608753" y="2761027"/>
                  </a:lnTo>
                  <a:lnTo>
                    <a:pt x="1797010" y="2761027"/>
                  </a:lnTo>
                  <a:lnTo>
                    <a:pt x="1796903" y="2600330"/>
                  </a:lnTo>
                  <a:lnTo>
                    <a:pt x="209895" y="2600330"/>
                  </a:lnTo>
                  <a:lnTo>
                    <a:pt x="178257" y="2599474"/>
                  </a:lnTo>
                  <a:close/>
                </a:path>
                <a:path w="1800225" h="2840354">
                  <a:moveTo>
                    <a:pt x="137401" y="2570628"/>
                  </a:moveTo>
                  <a:lnTo>
                    <a:pt x="137299" y="2703690"/>
                  </a:lnTo>
                  <a:lnTo>
                    <a:pt x="140163" y="2709065"/>
                  </a:lnTo>
                  <a:lnTo>
                    <a:pt x="142966" y="2720138"/>
                  </a:lnTo>
                  <a:lnTo>
                    <a:pt x="145652" y="2729331"/>
                  </a:lnTo>
                  <a:lnTo>
                    <a:pt x="148161" y="2729067"/>
                  </a:lnTo>
                  <a:lnTo>
                    <a:pt x="150436" y="2711768"/>
                  </a:lnTo>
                  <a:lnTo>
                    <a:pt x="152419" y="2669856"/>
                  </a:lnTo>
                  <a:lnTo>
                    <a:pt x="153950" y="2600330"/>
                  </a:lnTo>
                  <a:lnTo>
                    <a:pt x="154069" y="2586962"/>
                  </a:lnTo>
                  <a:lnTo>
                    <a:pt x="154098" y="2573642"/>
                  </a:lnTo>
                  <a:lnTo>
                    <a:pt x="137401" y="2570628"/>
                  </a:lnTo>
                  <a:close/>
                </a:path>
                <a:path w="1800225" h="2840354">
                  <a:moveTo>
                    <a:pt x="253146" y="2591823"/>
                  </a:moveTo>
                  <a:lnTo>
                    <a:pt x="209895" y="2600330"/>
                  </a:lnTo>
                  <a:lnTo>
                    <a:pt x="1796903" y="2600330"/>
                  </a:lnTo>
                  <a:lnTo>
                    <a:pt x="1796898" y="2592679"/>
                  </a:lnTo>
                  <a:lnTo>
                    <a:pt x="284721" y="2592679"/>
                  </a:lnTo>
                  <a:lnTo>
                    <a:pt x="253146" y="2591823"/>
                  </a:lnTo>
                  <a:close/>
                </a:path>
                <a:path w="1800225" h="2840354">
                  <a:moveTo>
                    <a:pt x="1798340" y="322910"/>
                  </a:moveTo>
                  <a:lnTo>
                    <a:pt x="158940" y="322910"/>
                  </a:lnTo>
                  <a:lnTo>
                    <a:pt x="1647317" y="336067"/>
                  </a:lnTo>
                  <a:lnTo>
                    <a:pt x="1647088" y="338200"/>
                  </a:lnTo>
                  <a:lnTo>
                    <a:pt x="1646899" y="459498"/>
                  </a:lnTo>
                  <a:lnTo>
                    <a:pt x="1645754" y="1436725"/>
                  </a:lnTo>
                  <a:lnTo>
                    <a:pt x="1645043" y="2530932"/>
                  </a:lnTo>
                  <a:lnTo>
                    <a:pt x="178257" y="2538247"/>
                  </a:lnTo>
                  <a:lnTo>
                    <a:pt x="154172" y="2539394"/>
                  </a:lnTo>
                  <a:lnTo>
                    <a:pt x="154098" y="2573642"/>
                  </a:lnTo>
                  <a:lnTo>
                    <a:pt x="161654" y="2575006"/>
                  </a:lnTo>
                  <a:lnTo>
                    <a:pt x="199879" y="2581030"/>
                  </a:lnTo>
                  <a:lnTo>
                    <a:pt x="241462" y="2586962"/>
                  </a:lnTo>
                  <a:lnTo>
                    <a:pt x="284721" y="2592679"/>
                  </a:lnTo>
                  <a:lnTo>
                    <a:pt x="1796898" y="2592679"/>
                  </a:lnTo>
                  <a:lnTo>
                    <a:pt x="1796554" y="2076335"/>
                  </a:lnTo>
                  <a:lnTo>
                    <a:pt x="1795648" y="1436725"/>
                  </a:lnTo>
                  <a:lnTo>
                    <a:pt x="1795768" y="957043"/>
                  </a:lnTo>
                  <a:lnTo>
                    <a:pt x="1795976" y="849592"/>
                  </a:lnTo>
                  <a:lnTo>
                    <a:pt x="1796069" y="816357"/>
                  </a:lnTo>
                  <a:lnTo>
                    <a:pt x="1797215" y="524713"/>
                  </a:lnTo>
                  <a:lnTo>
                    <a:pt x="1798340" y="322910"/>
                  </a:lnTo>
                  <a:close/>
                </a:path>
                <a:path w="1800225" h="2840354">
                  <a:moveTo>
                    <a:pt x="154172" y="2539394"/>
                  </a:moveTo>
                  <a:lnTo>
                    <a:pt x="137435" y="2540192"/>
                  </a:lnTo>
                  <a:lnTo>
                    <a:pt x="137401" y="2570628"/>
                  </a:lnTo>
                  <a:lnTo>
                    <a:pt x="154098" y="2573642"/>
                  </a:lnTo>
                  <a:lnTo>
                    <a:pt x="154172" y="2539394"/>
                  </a:lnTo>
                  <a:close/>
                </a:path>
                <a:path w="1800225" h="2840354">
                  <a:moveTo>
                    <a:pt x="137435" y="2540192"/>
                  </a:moveTo>
                  <a:lnTo>
                    <a:pt x="129160" y="2540586"/>
                  </a:lnTo>
                  <a:lnTo>
                    <a:pt x="96857" y="2543815"/>
                  </a:lnTo>
                  <a:lnTo>
                    <a:pt x="79668" y="2547811"/>
                  </a:lnTo>
                  <a:lnTo>
                    <a:pt x="75914" y="2552452"/>
                  </a:lnTo>
                  <a:lnTo>
                    <a:pt x="83916" y="2557614"/>
                  </a:lnTo>
                  <a:lnTo>
                    <a:pt x="101993" y="2563176"/>
                  </a:lnTo>
                  <a:lnTo>
                    <a:pt x="128465" y="2569014"/>
                  </a:lnTo>
                  <a:lnTo>
                    <a:pt x="137401" y="2570628"/>
                  </a:lnTo>
                  <a:lnTo>
                    <a:pt x="137435" y="2540192"/>
                  </a:lnTo>
                  <a:close/>
                </a:path>
                <a:path w="1800225" h="2840354">
                  <a:moveTo>
                    <a:pt x="156444" y="1483020"/>
                  </a:moveTo>
                  <a:lnTo>
                    <a:pt x="132195" y="1483020"/>
                  </a:lnTo>
                  <a:lnTo>
                    <a:pt x="133490" y="1489271"/>
                  </a:lnTo>
                  <a:lnTo>
                    <a:pt x="134776" y="1557130"/>
                  </a:lnTo>
                  <a:lnTo>
                    <a:pt x="135486" y="1601227"/>
                  </a:lnTo>
                  <a:lnTo>
                    <a:pt x="136095" y="1646445"/>
                  </a:lnTo>
                  <a:lnTo>
                    <a:pt x="136610" y="1692730"/>
                  </a:lnTo>
                  <a:lnTo>
                    <a:pt x="137037" y="1740029"/>
                  </a:lnTo>
                  <a:lnTo>
                    <a:pt x="137384" y="1788288"/>
                  </a:lnTo>
                  <a:lnTo>
                    <a:pt x="137656" y="1837454"/>
                  </a:lnTo>
                  <a:lnTo>
                    <a:pt x="137861" y="1887472"/>
                  </a:lnTo>
                  <a:lnTo>
                    <a:pt x="138004" y="1938291"/>
                  </a:lnTo>
                  <a:lnTo>
                    <a:pt x="138099" y="2148486"/>
                  </a:lnTo>
                  <a:lnTo>
                    <a:pt x="137952" y="2256988"/>
                  </a:lnTo>
                  <a:lnTo>
                    <a:pt x="137435" y="2540192"/>
                  </a:lnTo>
                  <a:lnTo>
                    <a:pt x="154172" y="2539394"/>
                  </a:lnTo>
                  <a:lnTo>
                    <a:pt x="156444" y="1483020"/>
                  </a:lnTo>
                  <a:close/>
                </a:path>
                <a:path w="1800225" h="2840354">
                  <a:moveTo>
                    <a:pt x="157375" y="1050276"/>
                  </a:moveTo>
                  <a:lnTo>
                    <a:pt x="107158" y="1050276"/>
                  </a:lnTo>
                  <a:lnTo>
                    <a:pt x="110506" y="1056483"/>
                  </a:lnTo>
                  <a:lnTo>
                    <a:pt x="113827" y="1081174"/>
                  </a:lnTo>
                  <a:lnTo>
                    <a:pt x="113855" y="1514208"/>
                  </a:lnTo>
                  <a:lnTo>
                    <a:pt x="116311" y="1539081"/>
                  </a:lnTo>
                  <a:lnTo>
                    <a:pt x="119096" y="1545283"/>
                  </a:lnTo>
                  <a:lnTo>
                    <a:pt x="122047" y="1538152"/>
                  </a:lnTo>
                  <a:lnTo>
                    <a:pt x="124998" y="1523023"/>
                  </a:lnTo>
                  <a:lnTo>
                    <a:pt x="127783" y="1505233"/>
                  </a:lnTo>
                  <a:lnTo>
                    <a:pt x="130237" y="1490120"/>
                  </a:lnTo>
                  <a:lnTo>
                    <a:pt x="132195" y="1483020"/>
                  </a:lnTo>
                  <a:lnTo>
                    <a:pt x="156444" y="1483020"/>
                  </a:lnTo>
                  <a:lnTo>
                    <a:pt x="157375" y="1050276"/>
                  </a:lnTo>
                  <a:close/>
                </a:path>
                <a:path w="1800225" h="2840354">
                  <a:moveTo>
                    <a:pt x="64234" y="711447"/>
                  </a:moveTo>
                  <a:lnTo>
                    <a:pt x="16478" y="711447"/>
                  </a:lnTo>
                  <a:lnTo>
                    <a:pt x="20091" y="757085"/>
                  </a:lnTo>
                  <a:lnTo>
                    <a:pt x="23559" y="885852"/>
                  </a:lnTo>
                  <a:lnTo>
                    <a:pt x="27248" y="986136"/>
                  </a:lnTo>
                  <a:lnTo>
                    <a:pt x="31130" y="1061498"/>
                  </a:lnTo>
                  <a:lnTo>
                    <a:pt x="35178" y="1115497"/>
                  </a:lnTo>
                  <a:lnTo>
                    <a:pt x="43659" y="1173650"/>
                  </a:lnTo>
                  <a:lnTo>
                    <a:pt x="56934" y="1189672"/>
                  </a:lnTo>
                  <a:lnTo>
                    <a:pt x="58706" y="1178695"/>
                  </a:lnTo>
                  <a:lnTo>
                    <a:pt x="59706" y="1149917"/>
                  </a:lnTo>
                  <a:lnTo>
                    <a:pt x="60090" y="1115497"/>
                  </a:lnTo>
                  <a:lnTo>
                    <a:pt x="60206" y="1090367"/>
                  </a:lnTo>
                  <a:lnTo>
                    <a:pt x="60311" y="1010823"/>
                  </a:lnTo>
                  <a:lnTo>
                    <a:pt x="60404" y="981384"/>
                  </a:lnTo>
                  <a:lnTo>
                    <a:pt x="60854" y="957043"/>
                  </a:lnTo>
                  <a:lnTo>
                    <a:pt x="61855" y="952276"/>
                  </a:lnTo>
                  <a:lnTo>
                    <a:pt x="63637" y="952276"/>
                  </a:lnTo>
                  <a:lnTo>
                    <a:pt x="63727" y="870573"/>
                  </a:lnTo>
                  <a:lnTo>
                    <a:pt x="63853" y="816357"/>
                  </a:lnTo>
                  <a:lnTo>
                    <a:pt x="64109" y="741872"/>
                  </a:lnTo>
                  <a:lnTo>
                    <a:pt x="64234" y="711447"/>
                  </a:lnTo>
                  <a:close/>
                </a:path>
                <a:path w="1800225" h="2840354">
                  <a:moveTo>
                    <a:pt x="158922" y="331438"/>
                  </a:moveTo>
                  <a:lnTo>
                    <a:pt x="69756" y="331438"/>
                  </a:lnTo>
                  <a:lnTo>
                    <a:pt x="70257" y="333495"/>
                  </a:lnTo>
                  <a:lnTo>
                    <a:pt x="70780" y="339562"/>
                  </a:lnTo>
                  <a:lnTo>
                    <a:pt x="72455" y="381544"/>
                  </a:lnTo>
                  <a:lnTo>
                    <a:pt x="73672" y="432549"/>
                  </a:lnTo>
                  <a:lnTo>
                    <a:pt x="74995" y="462976"/>
                  </a:lnTo>
                  <a:lnTo>
                    <a:pt x="75925" y="503149"/>
                  </a:lnTo>
                  <a:lnTo>
                    <a:pt x="76543" y="551295"/>
                  </a:lnTo>
                  <a:lnTo>
                    <a:pt x="76932" y="605642"/>
                  </a:lnTo>
                  <a:lnTo>
                    <a:pt x="77174" y="664417"/>
                  </a:lnTo>
                  <a:lnTo>
                    <a:pt x="77548" y="788164"/>
                  </a:lnTo>
                  <a:lnTo>
                    <a:pt x="77845" y="849592"/>
                  </a:lnTo>
                  <a:lnTo>
                    <a:pt x="78324" y="908359"/>
                  </a:lnTo>
                  <a:lnTo>
                    <a:pt x="79069" y="962694"/>
                  </a:lnTo>
                  <a:lnTo>
                    <a:pt x="80161" y="1010823"/>
                  </a:lnTo>
                  <a:lnTo>
                    <a:pt x="81683" y="1050976"/>
                  </a:lnTo>
                  <a:lnTo>
                    <a:pt x="87066" y="1106343"/>
                  </a:lnTo>
                  <a:lnTo>
                    <a:pt x="90415" y="1112601"/>
                  </a:lnTo>
                  <a:lnTo>
                    <a:pt x="93764" y="1105495"/>
                  </a:lnTo>
                  <a:lnTo>
                    <a:pt x="97112" y="1090367"/>
                  </a:lnTo>
                  <a:lnTo>
                    <a:pt x="100461" y="1072560"/>
                  </a:lnTo>
                  <a:lnTo>
                    <a:pt x="103809" y="1057416"/>
                  </a:lnTo>
                  <a:lnTo>
                    <a:pt x="107158" y="1050276"/>
                  </a:lnTo>
                  <a:lnTo>
                    <a:pt x="157375" y="1050276"/>
                  </a:lnTo>
                  <a:lnTo>
                    <a:pt x="158922" y="331438"/>
                  </a:lnTo>
                  <a:close/>
                </a:path>
                <a:path w="1800225" h="2840354">
                  <a:moveTo>
                    <a:pt x="63637" y="952276"/>
                  </a:moveTo>
                  <a:lnTo>
                    <a:pt x="61855" y="952276"/>
                  </a:lnTo>
                  <a:lnTo>
                    <a:pt x="63627" y="973315"/>
                  </a:lnTo>
                  <a:lnTo>
                    <a:pt x="63637" y="952276"/>
                  </a:lnTo>
                  <a:close/>
                </a:path>
                <a:path w="1800225" h="2840354">
                  <a:moveTo>
                    <a:pt x="38" y="0"/>
                  </a:moveTo>
                  <a:lnTo>
                    <a:pt x="0" y="757085"/>
                  </a:lnTo>
                  <a:lnTo>
                    <a:pt x="5491" y="741872"/>
                  </a:lnTo>
                  <a:lnTo>
                    <a:pt x="11298" y="716518"/>
                  </a:lnTo>
                  <a:lnTo>
                    <a:pt x="16478" y="711447"/>
                  </a:lnTo>
                  <a:lnTo>
                    <a:pt x="64234" y="711447"/>
                  </a:lnTo>
                  <a:lnTo>
                    <a:pt x="64532" y="652066"/>
                  </a:lnTo>
                  <a:lnTo>
                    <a:pt x="64859" y="599462"/>
                  </a:lnTo>
                  <a:lnTo>
                    <a:pt x="65236" y="549292"/>
                  </a:lnTo>
                  <a:lnTo>
                    <a:pt x="65663" y="502366"/>
                  </a:lnTo>
                  <a:lnTo>
                    <a:pt x="66141" y="459498"/>
                  </a:lnTo>
                  <a:lnTo>
                    <a:pt x="66808" y="412814"/>
                  </a:lnTo>
                  <a:lnTo>
                    <a:pt x="68375" y="348688"/>
                  </a:lnTo>
                  <a:lnTo>
                    <a:pt x="69756" y="331438"/>
                  </a:lnTo>
                  <a:lnTo>
                    <a:pt x="158922" y="331438"/>
                  </a:lnTo>
                  <a:lnTo>
                    <a:pt x="158940" y="322910"/>
                  </a:lnTo>
                  <a:lnTo>
                    <a:pt x="1798340" y="322910"/>
                  </a:lnTo>
                  <a:lnTo>
                    <a:pt x="1799996" y="25819"/>
                  </a:lnTo>
                  <a:lnTo>
                    <a:pt x="1629562" y="21907"/>
                  </a:lnTo>
                  <a:lnTo>
                    <a:pt x="1013920" y="635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B3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234338" y="4221312"/>
            <a:ext cx="3636645" cy="2438400"/>
            <a:chOff x="1234338" y="4221312"/>
            <a:chExt cx="3636645" cy="2438400"/>
          </a:xfrm>
        </p:grpSpPr>
        <p:sp>
          <p:nvSpPr>
            <p:cNvPr id="24" name="object 24"/>
            <p:cNvSpPr/>
            <p:nvPr/>
          </p:nvSpPr>
          <p:spPr>
            <a:xfrm>
              <a:off x="1234338" y="4896002"/>
              <a:ext cx="1957070" cy="1318260"/>
            </a:xfrm>
            <a:custGeom>
              <a:avLst/>
              <a:gdLst/>
              <a:ahLst/>
              <a:cxnLst/>
              <a:rect l="l" t="t" r="r" b="b"/>
              <a:pathLst>
                <a:path w="1957070" h="1318260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260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260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13900" y="4488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70796" y="4221314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961250" y="18364"/>
                  </a:moveTo>
                  <a:lnTo>
                    <a:pt x="296494" y="3441"/>
                  </a:lnTo>
                  <a:lnTo>
                    <a:pt x="8686" y="0"/>
                  </a:lnTo>
                  <a:lnTo>
                    <a:pt x="7061" y="553300"/>
                  </a:lnTo>
                  <a:lnTo>
                    <a:pt x="0" y="1794370"/>
                  </a:lnTo>
                  <a:lnTo>
                    <a:pt x="8547" y="1937816"/>
                  </a:lnTo>
                  <a:lnTo>
                    <a:pt x="17094" y="2204275"/>
                  </a:lnTo>
                  <a:lnTo>
                    <a:pt x="17881" y="18262"/>
                  </a:lnTo>
                  <a:lnTo>
                    <a:pt x="961250" y="18364"/>
                  </a:lnTo>
                  <a:close/>
                </a:path>
                <a:path w="1800225" h="2438400">
                  <a:moveTo>
                    <a:pt x="1120165" y="93052"/>
                  </a:moveTo>
                  <a:lnTo>
                    <a:pt x="387362" y="76606"/>
                  </a:lnTo>
                  <a:lnTo>
                    <a:pt x="250786" y="73863"/>
                  </a:lnTo>
                  <a:lnTo>
                    <a:pt x="44500" y="71120"/>
                  </a:lnTo>
                  <a:lnTo>
                    <a:pt x="43116" y="482549"/>
                  </a:lnTo>
                  <a:lnTo>
                    <a:pt x="34785" y="2006193"/>
                  </a:lnTo>
                  <a:lnTo>
                    <a:pt x="33388" y="2437320"/>
                  </a:lnTo>
                  <a:lnTo>
                    <a:pt x="75412" y="2437866"/>
                  </a:lnTo>
                  <a:lnTo>
                    <a:pt x="235432" y="2416645"/>
                  </a:lnTo>
                  <a:lnTo>
                    <a:pt x="273380" y="2411336"/>
                  </a:lnTo>
                  <a:lnTo>
                    <a:pt x="300964" y="2406040"/>
                  </a:lnTo>
                  <a:lnTo>
                    <a:pt x="345643" y="2395436"/>
                  </a:lnTo>
                  <a:lnTo>
                    <a:pt x="54673" y="2395067"/>
                  </a:lnTo>
                  <a:lnTo>
                    <a:pt x="55511" y="92976"/>
                  </a:lnTo>
                  <a:lnTo>
                    <a:pt x="1120165" y="93052"/>
                  </a:lnTo>
                  <a:close/>
                </a:path>
                <a:path w="1800225" h="2438400">
                  <a:moveTo>
                    <a:pt x="1374101" y="188607"/>
                  </a:moveTo>
                  <a:lnTo>
                    <a:pt x="296964" y="164426"/>
                  </a:lnTo>
                  <a:lnTo>
                    <a:pt x="89750" y="160972"/>
                  </a:lnTo>
                  <a:lnTo>
                    <a:pt x="78625" y="2347493"/>
                  </a:lnTo>
                  <a:lnTo>
                    <a:pt x="271170" y="2350478"/>
                  </a:lnTo>
                  <a:lnTo>
                    <a:pt x="408940" y="2353462"/>
                  </a:lnTo>
                  <a:lnTo>
                    <a:pt x="632460" y="2300440"/>
                  </a:lnTo>
                  <a:lnTo>
                    <a:pt x="102781" y="2299525"/>
                  </a:lnTo>
                  <a:lnTo>
                    <a:pt x="103593" y="188480"/>
                  </a:lnTo>
                  <a:lnTo>
                    <a:pt x="1301699" y="189115"/>
                  </a:lnTo>
                  <a:lnTo>
                    <a:pt x="1374101" y="188607"/>
                  </a:lnTo>
                  <a:close/>
                </a:path>
                <a:path w="1800225" h="2438400">
                  <a:moveTo>
                    <a:pt x="1685366" y="295719"/>
                  </a:moveTo>
                  <a:lnTo>
                    <a:pt x="140131" y="261023"/>
                  </a:lnTo>
                  <a:lnTo>
                    <a:pt x="129019" y="2247430"/>
                  </a:lnTo>
                  <a:lnTo>
                    <a:pt x="714489" y="2260257"/>
                  </a:lnTo>
                  <a:lnTo>
                    <a:pt x="993686" y="2193975"/>
                  </a:lnTo>
                  <a:lnTo>
                    <a:pt x="156718" y="2192413"/>
                  </a:lnTo>
                  <a:lnTo>
                    <a:pt x="157518" y="295554"/>
                  </a:lnTo>
                  <a:lnTo>
                    <a:pt x="1539125" y="296494"/>
                  </a:lnTo>
                  <a:lnTo>
                    <a:pt x="1685366" y="295719"/>
                  </a:lnTo>
                  <a:close/>
                </a:path>
                <a:path w="1800225" h="2438400">
                  <a:moveTo>
                    <a:pt x="1727352" y="411149"/>
                  </a:moveTo>
                  <a:lnTo>
                    <a:pt x="1676565" y="408825"/>
                  </a:lnTo>
                  <a:lnTo>
                    <a:pt x="1644662" y="407670"/>
                  </a:lnTo>
                  <a:lnTo>
                    <a:pt x="350202" y="378599"/>
                  </a:lnTo>
                  <a:lnTo>
                    <a:pt x="261962" y="376275"/>
                  </a:lnTo>
                  <a:lnTo>
                    <a:pt x="197002" y="373951"/>
                  </a:lnTo>
                  <a:lnTo>
                    <a:pt x="195618" y="525894"/>
                  </a:lnTo>
                  <a:lnTo>
                    <a:pt x="187286" y="1962848"/>
                  </a:lnTo>
                  <a:lnTo>
                    <a:pt x="185889" y="2134489"/>
                  </a:lnTo>
                  <a:lnTo>
                    <a:pt x="219697" y="2135682"/>
                  </a:lnTo>
                  <a:lnTo>
                    <a:pt x="305955" y="2138070"/>
                  </a:lnTo>
                  <a:lnTo>
                    <a:pt x="993698" y="2153589"/>
                  </a:lnTo>
                  <a:lnTo>
                    <a:pt x="1342936" y="2070735"/>
                  </a:lnTo>
                  <a:lnTo>
                    <a:pt x="219113" y="2068512"/>
                  </a:lnTo>
                  <a:lnTo>
                    <a:pt x="219900" y="419417"/>
                  </a:lnTo>
                  <a:lnTo>
                    <a:pt x="1722437" y="420928"/>
                  </a:lnTo>
                  <a:lnTo>
                    <a:pt x="1723009" y="1030147"/>
                  </a:lnTo>
                  <a:lnTo>
                    <a:pt x="1725726" y="553110"/>
                  </a:lnTo>
                  <a:lnTo>
                    <a:pt x="1727352" y="411149"/>
                  </a:lnTo>
                  <a:close/>
                </a:path>
                <a:path w="1800225" h="2438400">
                  <a:moveTo>
                    <a:pt x="1799996" y="1940509"/>
                  </a:moveTo>
                  <a:lnTo>
                    <a:pt x="1658493" y="1940229"/>
                  </a:lnTo>
                  <a:lnTo>
                    <a:pt x="1666278" y="572008"/>
                  </a:lnTo>
                  <a:lnTo>
                    <a:pt x="1666443" y="552373"/>
                  </a:lnTo>
                  <a:lnTo>
                    <a:pt x="1666494" y="550468"/>
                  </a:lnTo>
                  <a:lnTo>
                    <a:pt x="1667090" y="543026"/>
                  </a:lnTo>
                  <a:lnTo>
                    <a:pt x="1667560" y="536397"/>
                  </a:lnTo>
                  <a:lnTo>
                    <a:pt x="1668018" y="528980"/>
                  </a:lnTo>
                  <a:lnTo>
                    <a:pt x="1660067" y="526656"/>
                  </a:lnTo>
                  <a:lnTo>
                    <a:pt x="1656651" y="525780"/>
                  </a:lnTo>
                  <a:lnTo>
                    <a:pt x="1656397" y="525780"/>
                  </a:lnTo>
                  <a:lnTo>
                    <a:pt x="1656397" y="1940229"/>
                  </a:lnTo>
                  <a:lnTo>
                    <a:pt x="285102" y="1937461"/>
                  </a:lnTo>
                  <a:lnTo>
                    <a:pt x="285902" y="550468"/>
                  </a:lnTo>
                  <a:lnTo>
                    <a:pt x="1656245" y="552373"/>
                  </a:lnTo>
                  <a:lnTo>
                    <a:pt x="1656346" y="1862848"/>
                  </a:lnTo>
                  <a:lnTo>
                    <a:pt x="1656397" y="1940229"/>
                  </a:lnTo>
                  <a:lnTo>
                    <a:pt x="1656397" y="525780"/>
                  </a:lnTo>
                  <a:lnTo>
                    <a:pt x="286321" y="494969"/>
                  </a:lnTo>
                  <a:lnTo>
                    <a:pt x="256336" y="491782"/>
                  </a:lnTo>
                  <a:lnTo>
                    <a:pt x="254774" y="549452"/>
                  </a:lnTo>
                  <a:lnTo>
                    <a:pt x="254596" y="572008"/>
                  </a:lnTo>
                  <a:lnTo>
                    <a:pt x="246875" y="1929625"/>
                  </a:lnTo>
                  <a:lnTo>
                    <a:pt x="246786" y="1937461"/>
                  </a:lnTo>
                  <a:lnTo>
                    <a:pt x="245224" y="2016671"/>
                  </a:lnTo>
                  <a:lnTo>
                    <a:pt x="286410" y="2019884"/>
                  </a:lnTo>
                  <a:lnTo>
                    <a:pt x="1363599" y="2044065"/>
                  </a:lnTo>
                  <a:lnTo>
                    <a:pt x="1656435" y="1974583"/>
                  </a:lnTo>
                  <a:lnTo>
                    <a:pt x="1656486" y="2040699"/>
                  </a:lnTo>
                  <a:lnTo>
                    <a:pt x="1656600" y="2127593"/>
                  </a:lnTo>
                  <a:lnTo>
                    <a:pt x="1656740" y="2187638"/>
                  </a:lnTo>
                  <a:lnTo>
                    <a:pt x="1656816" y="2207158"/>
                  </a:lnTo>
                  <a:lnTo>
                    <a:pt x="1656905" y="2219477"/>
                  </a:lnTo>
                  <a:lnTo>
                    <a:pt x="1658302" y="1974138"/>
                  </a:lnTo>
                  <a:lnTo>
                    <a:pt x="1799996" y="1940509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469845" y="1300810"/>
            <a:ext cx="10820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Okulda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yürütülen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44531" y="1468450"/>
            <a:ext cx="1528445" cy="227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 marR="75565" indent="635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proses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/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süreç</a:t>
            </a:r>
            <a:r>
              <a:rPr sz="11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yaklaşımı</a:t>
            </a:r>
            <a:r>
              <a:rPr sz="11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ele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  <a:p>
            <a:pPr marL="16510" marR="5080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altında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tutulacak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prosesler asgari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aşağıdakiler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içermelidi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52400" marR="13843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Satın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Alma/ İletişim/ 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ve Fırsat 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Değerlendirme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Değişim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Yönetimi / 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Yasal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Diğer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 Şartlar/Acil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Durum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1100" i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Sürekli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İyileştirme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45299" y="4513811"/>
            <a:ext cx="1578610" cy="184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27686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Belirlenen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her bir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proses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Kartı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Belirlenen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proseslerin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birbiri ile etkisini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gösteren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Etkileşim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Şeması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yada 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Tablosu</a:t>
            </a:r>
            <a:endParaRPr sz="1100">
              <a:latin typeface="Arial MT"/>
              <a:cs typeface="Arial MT"/>
            </a:endParaRPr>
          </a:p>
          <a:p>
            <a:pPr marL="152400" marR="8255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performans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raporu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0" y="1269368"/>
            <a:ext cx="2898140" cy="1491615"/>
            <a:chOff x="0" y="1269368"/>
            <a:chExt cx="2898140" cy="1491615"/>
          </a:xfrm>
        </p:grpSpPr>
        <p:sp>
          <p:nvSpPr>
            <p:cNvPr id="32" name="object 32"/>
            <p:cNvSpPr/>
            <p:nvPr/>
          </p:nvSpPr>
          <p:spPr>
            <a:xfrm>
              <a:off x="0" y="2124005"/>
              <a:ext cx="2898140" cy="636905"/>
            </a:xfrm>
            <a:custGeom>
              <a:avLst/>
              <a:gdLst/>
              <a:ahLst/>
              <a:cxnLst/>
              <a:rect l="l" t="t" r="r" b="b"/>
              <a:pathLst>
                <a:path w="2898140" h="636905">
                  <a:moveTo>
                    <a:pt x="2745600" y="0"/>
                  </a:moveTo>
                  <a:lnTo>
                    <a:pt x="0" y="0"/>
                  </a:lnTo>
                  <a:lnTo>
                    <a:pt x="0" y="636384"/>
                  </a:lnTo>
                  <a:lnTo>
                    <a:pt x="2745600" y="636384"/>
                  </a:lnTo>
                  <a:lnTo>
                    <a:pt x="2793768" y="628614"/>
                  </a:lnTo>
                  <a:lnTo>
                    <a:pt x="2835603" y="606978"/>
                  </a:lnTo>
                  <a:lnTo>
                    <a:pt x="2868594" y="573987"/>
                  </a:lnTo>
                  <a:lnTo>
                    <a:pt x="2890230" y="532152"/>
                  </a:lnTo>
                  <a:lnTo>
                    <a:pt x="2898000" y="483984"/>
                  </a:lnTo>
                  <a:lnTo>
                    <a:pt x="2898000" y="152400"/>
                  </a:lnTo>
                  <a:lnTo>
                    <a:pt x="2890230" y="104231"/>
                  </a:lnTo>
                  <a:lnTo>
                    <a:pt x="2868594" y="62396"/>
                  </a:lnTo>
                  <a:lnTo>
                    <a:pt x="2835603" y="29405"/>
                  </a:lnTo>
                  <a:lnTo>
                    <a:pt x="2793768" y="7769"/>
                  </a:lnTo>
                  <a:lnTo>
                    <a:pt x="2745600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1268" y="1294831"/>
              <a:ext cx="1894839" cy="977265"/>
            </a:xfrm>
            <a:custGeom>
              <a:avLst/>
              <a:gdLst/>
              <a:ahLst/>
              <a:cxnLst/>
              <a:rect l="l" t="t" r="r" b="b"/>
              <a:pathLst>
                <a:path w="1894839" h="977264">
                  <a:moveTo>
                    <a:pt x="1546098" y="0"/>
                  </a:moveTo>
                  <a:lnTo>
                    <a:pt x="348157" y="0"/>
                  </a:lnTo>
                  <a:lnTo>
                    <a:pt x="296710" y="3396"/>
                  </a:lnTo>
                  <a:lnTo>
                    <a:pt x="247606" y="13262"/>
                  </a:lnTo>
                  <a:lnTo>
                    <a:pt x="201385" y="29114"/>
                  </a:lnTo>
                  <a:lnTo>
                    <a:pt x="158584" y="50466"/>
                  </a:lnTo>
                  <a:lnTo>
                    <a:pt x="119742" y="76834"/>
                  </a:lnTo>
                  <a:lnTo>
                    <a:pt x="85398" y="107733"/>
                  </a:lnTo>
                  <a:lnTo>
                    <a:pt x="56091" y="142680"/>
                  </a:lnTo>
                  <a:lnTo>
                    <a:pt x="32359" y="181189"/>
                  </a:lnTo>
                  <a:lnTo>
                    <a:pt x="14741" y="222776"/>
                  </a:lnTo>
                  <a:lnTo>
                    <a:pt x="3775" y="266956"/>
                  </a:lnTo>
                  <a:lnTo>
                    <a:pt x="0" y="313245"/>
                  </a:lnTo>
                  <a:lnTo>
                    <a:pt x="0" y="663549"/>
                  </a:lnTo>
                  <a:lnTo>
                    <a:pt x="3775" y="709838"/>
                  </a:lnTo>
                  <a:lnTo>
                    <a:pt x="14741" y="754018"/>
                  </a:lnTo>
                  <a:lnTo>
                    <a:pt x="32359" y="795605"/>
                  </a:lnTo>
                  <a:lnTo>
                    <a:pt x="56091" y="834114"/>
                  </a:lnTo>
                  <a:lnTo>
                    <a:pt x="85398" y="869061"/>
                  </a:lnTo>
                  <a:lnTo>
                    <a:pt x="119742" y="899960"/>
                  </a:lnTo>
                  <a:lnTo>
                    <a:pt x="158584" y="926328"/>
                  </a:lnTo>
                  <a:lnTo>
                    <a:pt x="201385" y="947681"/>
                  </a:lnTo>
                  <a:lnTo>
                    <a:pt x="247606" y="963532"/>
                  </a:lnTo>
                  <a:lnTo>
                    <a:pt x="296710" y="973398"/>
                  </a:lnTo>
                  <a:lnTo>
                    <a:pt x="348157" y="976795"/>
                  </a:lnTo>
                  <a:lnTo>
                    <a:pt x="1546098" y="976795"/>
                  </a:lnTo>
                  <a:lnTo>
                    <a:pt x="1597548" y="973398"/>
                  </a:lnTo>
                  <a:lnTo>
                    <a:pt x="1646653" y="963532"/>
                  </a:lnTo>
                  <a:lnTo>
                    <a:pt x="1692876" y="947681"/>
                  </a:lnTo>
                  <a:lnTo>
                    <a:pt x="1735677" y="926328"/>
                  </a:lnTo>
                  <a:lnTo>
                    <a:pt x="1774518" y="899960"/>
                  </a:lnTo>
                  <a:lnTo>
                    <a:pt x="1808861" y="869061"/>
                  </a:lnTo>
                  <a:lnTo>
                    <a:pt x="1838167" y="834114"/>
                  </a:lnTo>
                  <a:lnTo>
                    <a:pt x="1861898" y="795605"/>
                  </a:lnTo>
                  <a:lnTo>
                    <a:pt x="1879515" y="754018"/>
                  </a:lnTo>
                  <a:lnTo>
                    <a:pt x="1890481" y="709838"/>
                  </a:lnTo>
                  <a:lnTo>
                    <a:pt x="1894255" y="663549"/>
                  </a:lnTo>
                  <a:lnTo>
                    <a:pt x="1894255" y="313245"/>
                  </a:lnTo>
                  <a:lnTo>
                    <a:pt x="1890481" y="266956"/>
                  </a:lnTo>
                  <a:lnTo>
                    <a:pt x="1879515" y="222776"/>
                  </a:lnTo>
                  <a:lnTo>
                    <a:pt x="1861898" y="181189"/>
                  </a:lnTo>
                  <a:lnTo>
                    <a:pt x="1838167" y="142680"/>
                  </a:lnTo>
                  <a:lnTo>
                    <a:pt x="1808861" y="107733"/>
                  </a:lnTo>
                  <a:lnTo>
                    <a:pt x="1774518" y="76834"/>
                  </a:lnTo>
                  <a:lnTo>
                    <a:pt x="1735677" y="50466"/>
                  </a:lnTo>
                  <a:lnTo>
                    <a:pt x="1692876" y="29114"/>
                  </a:lnTo>
                  <a:lnTo>
                    <a:pt x="1646653" y="13262"/>
                  </a:lnTo>
                  <a:lnTo>
                    <a:pt x="1597548" y="3396"/>
                  </a:lnTo>
                  <a:lnTo>
                    <a:pt x="1546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9394" y="1269377"/>
              <a:ext cx="1945005" cy="1026160"/>
            </a:xfrm>
            <a:custGeom>
              <a:avLst/>
              <a:gdLst/>
              <a:ahLst/>
              <a:cxnLst/>
              <a:rect l="l" t="t" r="r" b="b"/>
              <a:pathLst>
                <a:path w="1945005" h="1026160">
                  <a:moveTo>
                    <a:pt x="4305" y="680046"/>
                  </a:moveTo>
                  <a:lnTo>
                    <a:pt x="1917" y="688555"/>
                  </a:lnTo>
                  <a:lnTo>
                    <a:pt x="0" y="697801"/>
                  </a:lnTo>
                  <a:lnTo>
                    <a:pt x="901" y="694359"/>
                  </a:lnTo>
                  <a:lnTo>
                    <a:pt x="1651" y="690714"/>
                  </a:lnTo>
                  <a:lnTo>
                    <a:pt x="2692" y="687514"/>
                  </a:lnTo>
                  <a:lnTo>
                    <a:pt x="4305" y="680046"/>
                  </a:lnTo>
                  <a:close/>
                </a:path>
                <a:path w="1945005" h="1026160">
                  <a:moveTo>
                    <a:pt x="4889" y="597204"/>
                  </a:moveTo>
                  <a:lnTo>
                    <a:pt x="3416" y="602195"/>
                  </a:lnTo>
                  <a:lnTo>
                    <a:pt x="2552" y="607148"/>
                  </a:lnTo>
                  <a:lnTo>
                    <a:pt x="1943" y="612178"/>
                  </a:lnTo>
                  <a:lnTo>
                    <a:pt x="3136" y="606844"/>
                  </a:lnTo>
                  <a:lnTo>
                    <a:pt x="4267" y="601941"/>
                  </a:lnTo>
                  <a:lnTo>
                    <a:pt x="4889" y="597204"/>
                  </a:lnTo>
                  <a:close/>
                </a:path>
                <a:path w="1945005" h="1026160">
                  <a:moveTo>
                    <a:pt x="5753" y="394233"/>
                  </a:moveTo>
                  <a:lnTo>
                    <a:pt x="5511" y="393687"/>
                  </a:lnTo>
                  <a:lnTo>
                    <a:pt x="5435" y="399059"/>
                  </a:lnTo>
                  <a:lnTo>
                    <a:pt x="5753" y="394233"/>
                  </a:lnTo>
                  <a:close/>
                </a:path>
                <a:path w="1945005" h="1026160">
                  <a:moveTo>
                    <a:pt x="7975" y="326567"/>
                  </a:moveTo>
                  <a:lnTo>
                    <a:pt x="6883" y="334073"/>
                  </a:lnTo>
                  <a:lnTo>
                    <a:pt x="7251" y="335038"/>
                  </a:lnTo>
                  <a:lnTo>
                    <a:pt x="7950" y="333971"/>
                  </a:lnTo>
                  <a:lnTo>
                    <a:pt x="7975" y="326567"/>
                  </a:lnTo>
                  <a:close/>
                </a:path>
                <a:path w="1945005" h="1026160">
                  <a:moveTo>
                    <a:pt x="7988" y="397344"/>
                  </a:moveTo>
                  <a:lnTo>
                    <a:pt x="7302" y="393153"/>
                  </a:lnTo>
                  <a:lnTo>
                    <a:pt x="6350" y="390194"/>
                  </a:lnTo>
                  <a:lnTo>
                    <a:pt x="6565" y="381876"/>
                  </a:lnTo>
                  <a:lnTo>
                    <a:pt x="5753" y="394233"/>
                  </a:lnTo>
                  <a:lnTo>
                    <a:pt x="6972" y="396963"/>
                  </a:lnTo>
                  <a:lnTo>
                    <a:pt x="7988" y="397344"/>
                  </a:lnTo>
                  <a:close/>
                </a:path>
                <a:path w="1945005" h="1026160">
                  <a:moveTo>
                    <a:pt x="8661" y="315544"/>
                  </a:moveTo>
                  <a:lnTo>
                    <a:pt x="8153" y="316865"/>
                  </a:lnTo>
                  <a:lnTo>
                    <a:pt x="7924" y="324002"/>
                  </a:lnTo>
                  <a:lnTo>
                    <a:pt x="8661" y="315544"/>
                  </a:lnTo>
                  <a:close/>
                </a:path>
                <a:path w="1945005" h="1026160">
                  <a:moveTo>
                    <a:pt x="8699" y="661606"/>
                  </a:moveTo>
                  <a:lnTo>
                    <a:pt x="8102" y="660552"/>
                  </a:lnTo>
                  <a:lnTo>
                    <a:pt x="7708" y="660234"/>
                  </a:lnTo>
                  <a:lnTo>
                    <a:pt x="8534" y="662762"/>
                  </a:lnTo>
                  <a:lnTo>
                    <a:pt x="8585" y="662343"/>
                  </a:lnTo>
                  <a:lnTo>
                    <a:pt x="8636" y="661987"/>
                  </a:lnTo>
                  <a:lnTo>
                    <a:pt x="8699" y="661606"/>
                  </a:lnTo>
                  <a:close/>
                </a:path>
                <a:path w="1945005" h="1026160">
                  <a:moveTo>
                    <a:pt x="8788" y="584288"/>
                  </a:moveTo>
                  <a:lnTo>
                    <a:pt x="8166" y="579513"/>
                  </a:lnTo>
                  <a:lnTo>
                    <a:pt x="7480" y="574967"/>
                  </a:lnTo>
                  <a:lnTo>
                    <a:pt x="6680" y="570953"/>
                  </a:lnTo>
                  <a:lnTo>
                    <a:pt x="5676" y="572376"/>
                  </a:lnTo>
                  <a:lnTo>
                    <a:pt x="7569" y="580364"/>
                  </a:lnTo>
                  <a:lnTo>
                    <a:pt x="8788" y="584288"/>
                  </a:lnTo>
                  <a:close/>
                </a:path>
                <a:path w="1945005" h="1026160">
                  <a:moveTo>
                    <a:pt x="9093" y="467385"/>
                  </a:moveTo>
                  <a:lnTo>
                    <a:pt x="7683" y="458889"/>
                  </a:lnTo>
                  <a:lnTo>
                    <a:pt x="5537" y="468769"/>
                  </a:lnTo>
                  <a:lnTo>
                    <a:pt x="9093" y="467385"/>
                  </a:lnTo>
                  <a:close/>
                </a:path>
                <a:path w="1945005" h="1026160">
                  <a:moveTo>
                    <a:pt x="9169" y="315099"/>
                  </a:moveTo>
                  <a:lnTo>
                    <a:pt x="9156" y="309664"/>
                  </a:lnTo>
                  <a:lnTo>
                    <a:pt x="8661" y="315531"/>
                  </a:lnTo>
                  <a:lnTo>
                    <a:pt x="8826" y="315099"/>
                  </a:lnTo>
                  <a:lnTo>
                    <a:pt x="9004" y="315810"/>
                  </a:lnTo>
                  <a:lnTo>
                    <a:pt x="9169" y="317487"/>
                  </a:lnTo>
                  <a:lnTo>
                    <a:pt x="9169" y="315099"/>
                  </a:lnTo>
                  <a:close/>
                </a:path>
                <a:path w="1945005" h="1026160">
                  <a:moveTo>
                    <a:pt x="9639" y="303771"/>
                  </a:moveTo>
                  <a:lnTo>
                    <a:pt x="9144" y="308597"/>
                  </a:lnTo>
                  <a:lnTo>
                    <a:pt x="9156" y="309664"/>
                  </a:lnTo>
                  <a:lnTo>
                    <a:pt x="9639" y="303771"/>
                  </a:lnTo>
                  <a:close/>
                </a:path>
                <a:path w="1945005" h="1026160">
                  <a:moveTo>
                    <a:pt x="9728" y="328333"/>
                  </a:moveTo>
                  <a:lnTo>
                    <a:pt x="9563" y="322554"/>
                  </a:lnTo>
                  <a:lnTo>
                    <a:pt x="9372" y="319252"/>
                  </a:lnTo>
                  <a:lnTo>
                    <a:pt x="9169" y="317487"/>
                  </a:lnTo>
                  <a:lnTo>
                    <a:pt x="9232" y="321487"/>
                  </a:lnTo>
                  <a:lnTo>
                    <a:pt x="9423" y="325158"/>
                  </a:lnTo>
                  <a:lnTo>
                    <a:pt x="9728" y="328333"/>
                  </a:lnTo>
                  <a:close/>
                </a:path>
                <a:path w="1945005" h="1026160">
                  <a:moveTo>
                    <a:pt x="10198" y="666115"/>
                  </a:moveTo>
                  <a:lnTo>
                    <a:pt x="10096" y="665264"/>
                  </a:lnTo>
                  <a:lnTo>
                    <a:pt x="9766" y="664210"/>
                  </a:lnTo>
                  <a:lnTo>
                    <a:pt x="9613" y="665391"/>
                  </a:lnTo>
                  <a:lnTo>
                    <a:pt x="9550" y="665924"/>
                  </a:lnTo>
                  <a:lnTo>
                    <a:pt x="10198" y="666115"/>
                  </a:lnTo>
                  <a:close/>
                </a:path>
                <a:path w="1945005" h="1026160">
                  <a:moveTo>
                    <a:pt x="10287" y="491959"/>
                  </a:moveTo>
                  <a:lnTo>
                    <a:pt x="4521" y="508571"/>
                  </a:lnTo>
                  <a:lnTo>
                    <a:pt x="8597" y="504748"/>
                  </a:lnTo>
                  <a:lnTo>
                    <a:pt x="10287" y="491959"/>
                  </a:lnTo>
                  <a:close/>
                </a:path>
                <a:path w="1945005" h="1026160">
                  <a:moveTo>
                    <a:pt x="10706" y="295059"/>
                  </a:moveTo>
                  <a:lnTo>
                    <a:pt x="10083" y="291960"/>
                  </a:lnTo>
                  <a:lnTo>
                    <a:pt x="10185" y="291680"/>
                  </a:lnTo>
                  <a:lnTo>
                    <a:pt x="9804" y="291452"/>
                  </a:lnTo>
                  <a:lnTo>
                    <a:pt x="10706" y="295059"/>
                  </a:lnTo>
                  <a:close/>
                </a:path>
                <a:path w="1945005" h="1026160">
                  <a:moveTo>
                    <a:pt x="10972" y="707224"/>
                  </a:moveTo>
                  <a:lnTo>
                    <a:pt x="9791" y="691781"/>
                  </a:lnTo>
                  <a:lnTo>
                    <a:pt x="10833" y="706983"/>
                  </a:lnTo>
                  <a:lnTo>
                    <a:pt x="10972" y="707224"/>
                  </a:lnTo>
                  <a:close/>
                </a:path>
                <a:path w="1945005" h="1026160">
                  <a:moveTo>
                    <a:pt x="11036" y="651408"/>
                  </a:moveTo>
                  <a:lnTo>
                    <a:pt x="10198" y="654532"/>
                  </a:lnTo>
                  <a:lnTo>
                    <a:pt x="9258" y="657644"/>
                  </a:lnTo>
                  <a:lnTo>
                    <a:pt x="8699" y="661606"/>
                  </a:lnTo>
                  <a:lnTo>
                    <a:pt x="9080" y="662292"/>
                  </a:lnTo>
                  <a:lnTo>
                    <a:pt x="9486" y="663244"/>
                  </a:lnTo>
                  <a:lnTo>
                    <a:pt x="9766" y="664197"/>
                  </a:lnTo>
                  <a:lnTo>
                    <a:pt x="10325" y="660438"/>
                  </a:lnTo>
                  <a:lnTo>
                    <a:pt x="10744" y="656082"/>
                  </a:lnTo>
                  <a:lnTo>
                    <a:pt x="11036" y="651408"/>
                  </a:lnTo>
                  <a:close/>
                </a:path>
                <a:path w="1945005" h="1026160">
                  <a:moveTo>
                    <a:pt x="11226" y="509562"/>
                  </a:moveTo>
                  <a:lnTo>
                    <a:pt x="10985" y="509028"/>
                  </a:lnTo>
                  <a:lnTo>
                    <a:pt x="10769" y="508571"/>
                  </a:lnTo>
                  <a:lnTo>
                    <a:pt x="10528" y="508050"/>
                  </a:lnTo>
                  <a:lnTo>
                    <a:pt x="10566" y="509917"/>
                  </a:lnTo>
                  <a:lnTo>
                    <a:pt x="10782" y="509765"/>
                  </a:lnTo>
                  <a:lnTo>
                    <a:pt x="10998" y="509676"/>
                  </a:lnTo>
                  <a:lnTo>
                    <a:pt x="11226" y="509562"/>
                  </a:lnTo>
                  <a:close/>
                </a:path>
                <a:path w="1945005" h="1026160">
                  <a:moveTo>
                    <a:pt x="11290" y="714019"/>
                  </a:moveTo>
                  <a:lnTo>
                    <a:pt x="10833" y="706983"/>
                  </a:lnTo>
                  <a:lnTo>
                    <a:pt x="6604" y="700062"/>
                  </a:lnTo>
                  <a:lnTo>
                    <a:pt x="8077" y="710171"/>
                  </a:lnTo>
                  <a:lnTo>
                    <a:pt x="10388" y="712685"/>
                  </a:lnTo>
                  <a:lnTo>
                    <a:pt x="11290" y="714019"/>
                  </a:lnTo>
                  <a:close/>
                </a:path>
                <a:path w="1945005" h="1026160">
                  <a:moveTo>
                    <a:pt x="11595" y="543267"/>
                  </a:moveTo>
                  <a:lnTo>
                    <a:pt x="11061" y="545757"/>
                  </a:lnTo>
                  <a:lnTo>
                    <a:pt x="10566" y="509917"/>
                  </a:lnTo>
                  <a:lnTo>
                    <a:pt x="9385" y="510743"/>
                  </a:lnTo>
                  <a:lnTo>
                    <a:pt x="8064" y="513257"/>
                  </a:lnTo>
                  <a:lnTo>
                    <a:pt x="6324" y="525373"/>
                  </a:lnTo>
                  <a:lnTo>
                    <a:pt x="8166" y="532752"/>
                  </a:lnTo>
                  <a:lnTo>
                    <a:pt x="9537" y="538949"/>
                  </a:lnTo>
                  <a:lnTo>
                    <a:pt x="10515" y="544652"/>
                  </a:lnTo>
                  <a:lnTo>
                    <a:pt x="11150" y="550545"/>
                  </a:lnTo>
                  <a:lnTo>
                    <a:pt x="11595" y="543267"/>
                  </a:lnTo>
                  <a:close/>
                </a:path>
                <a:path w="1945005" h="1026160">
                  <a:moveTo>
                    <a:pt x="11861" y="715073"/>
                  </a:moveTo>
                  <a:lnTo>
                    <a:pt x="11709" y="714679"/>
                  </a:lnTo>
                  <a:lnTo>
                    <a:pt x="11303" y="714019"/>
                  </a:lnTo>
                  <a:lnTo>
                    <a:pt x="11341" y="714667"/>
                  </a:lnTo>
                  <a:lnTo>
                    <a:pt x="11379" y="715149"/>
                  </a:lnTo>
                  <a:lnTo>
                    <a:pt x="11417" y="715797"/>
                  </a:lnTo>
                  <a:lnTo>
                    <a:pt x="11861" y="715073"/>
                  </a:lnTo>
                  <a:close/>
                </a:path>
                <a:path w="1945005" h="1026160">
                  <a:moveTo>
                    <a:pt x="13157" y="642416"/>
                  </a:moveTo>
                  <a:lnTo>
                    <a:pt x="12420" y="634720"/>
                  </a:lnTo>
                  <a:lnTo>
                    <a:pt x="12611" y="632244"/>
                  </a:lnTo>
                  <a:lnTo>
                    <a:pt x="12242" y="632358"/>
                  </a:lnTo>
                  <a:lnTo>
                    <a:pt x="11722" y="632993"/>
                  </a:lnTo>
                  <a:lnTo>
                    <a:pt x="11645" y="625373"/>
                  </a:lnTo>
                  <a:lnTo>
                    <a:pt x="11417" y="617639"/>
                  </a:lnTo>
                  <a:lnTo>
                    <a:pt x="11061" y="609854"/>
                  </a:lnTo>
                  <a:lnTo>
                    <a:pt x="10566" y="602119"/>
                  </a:lnTo>
                  <a:lnTo>
                    <a:pt x="10363" y="609092"/>
                  </a:lnTo>
                  <a:lnTo>
                    <a:pt x="10045" y="615683"/>
                  </a:lnTo>
                  <a:lnTo>
                    <a:pt x="9474" y="621931"/>
                  </a:lnTo>
                  <a:lnTo>
                    <a:pt x="8483" y="627862"/>
                  </a:lnTo>
                  <a:lnTo>
                    <a:pt x="8343" y="638835"/>
                  </a:lnTo>
                  <a:lnTo>
                    <a:pt x="10515" y="634415"/>
                  </a:lnTo>
                  <a:lnTo>
                    <a:pt x="11696" y="633018"/>
                  </a:lnTo>
                  <a:lnTo>
                    <a:pt x="11671" y="639546"/>
                  </a:lnTo>
                  <a:lnTo>
                    <a:pt x="11430" y="645642"/>
                  </a:lnTo>
                  <a:lnTo>
                    <a:pt x="11036" y="651408"/>
                  </a:lnTo>
                  <a:lnTo>
                    <a:pt x="12217" y="647014"/>
                  </a:lnTo>
                  <a:lnTo>
                    <a:pt x="13157" y="642416"/>
                  </a:lnTo>
                  <a:close/>
                </a:path>
                <a:path w="1945005" h="1026160">
                  <a:moveTo>
                    <a:pt x="16954" y="276466"/>
                  </a:moveTo>
                  <a:lnTo>
                    <a:pt x="13728" y="281724"/>
                  </a:lnTo>
                  <a:lnTo>
                    <a:pt x="10185" y="291680"/>
                  </a:lnTo>
                  <a:lnTo>
                    <a:pt x="14973" y="294373"/>
                  </a:lnTo>
                  <a:lnTo>
                    <a:pt x="15062" y="288277"/>
                  </a:lnTo>
                  <a:lnTo>
                    <a:pt x="16954" y="276466"/>
                  </a:lnTo>
                  <a:close/>
                </a:path>
                <a:path w="1945005" h="1026160">
                  <a:moveTo>
                    <a:pt x="17386" y="714806"/>
                  </a:moveTo>
                  <a:lnTo>
                    <a:pt x="15976" y="717143"/>
                  </a:lnTo>
                  <a:lnTo>
                    <a:pt x="16294" y="719455"/>
                  </a:lnTo>
                  <a:lnTo>
                    <a:pt x="16306" y="721779"/>
                  </a:lnTo>
                  <a:lnTo>
                    <a:pt x="16852" y="724052"/>
                  </a:lnTo>
                  <a:lnTo>
                    <a:pt x="16776" y="720991"/>
                  </a:lnTo>
                  <a:lnTo>
                    <a:pt x="17221" y="717880"/>
                  </a:lnTo>
                  <a:lnTo>
                    <a:pt x="17386" y="714806"/>
                  </a:lnTo>
                  <a:close/>
                </a:path>
                <a:path w="1945005" h="1026160">
                  <a:moveTo>
                    <a:pt x="19240" y="774217"/>
                  </a:moveTo>
                  <a:lnTo>
                    <a:pt x="17437" y="762203"/>
                  </a:lnTo>
                  <a:lnTo>
                    <a:pt x="15405" y="761390"/>
                  </a:lnTo>
                  <a:lnTo>
                    <a:pt x="11379" y="755446"/>
                  </a:lnTo>
                  <a:lnTo>
                    <a:pt x="10401" y="756666"/>
                  </a:lnTo>
                  <a:lnTo>
                    <a:pt x="12471" y="757148"/>
                  </a:lnTo>
                  <a:lnTo>
                    <a:pt x="16649" y="768426"/>
                  </a:lnTo>
                  <a:lnTo>
                    <a:pt x="19240" y="774217"/>
                  </a:lnTo>
                  <a:close/>
                </a:path>
                <a:path w="1945005" h="1026160">
                  <a:moveTo>
                    <a:pt x="19431" y="762838"/>
                  </a:moveTo>
                  <a:lnTo>
                    <a:pt x="18745" y="759968"/>
                  </a:lnTo>
                  <a:lnTo>
                    <a:pt x="16065" y="744181"/>
                  </a:lnTo>
                  <a:lnTo>
                    <a:pt x="16370" y="750176"/>
                  </a:lnTo>
                  <a:lnTo>
                    <a:pt x="16281" y="756285"/>
                  </a:lnTo>
                  <a:lnTo>
                    <a:pt x="17437" y="762203"/>
                  </a:lnTo>
                  <a:lnTo>
                    <a:pt x="19431" y="762838"/>
                  </a:lnTo>
                  <a:close/>
                </a:path>
                <a:path w="1945005" h="1026160">
                  <a:moveTo>
                    <a:pt x="20840" y="570776"/>
                  </a:moveTo>
                  <a:lnTo>
                    <a:pt x="18110" y="567397"/>
                  </a:lnTo>
                  <a:lnTo>
                    <a:pt x="15875" y="570852"/>
                  </a:lnTo>
                  <a:lnTo>
                    <a:pt x="13703" y="577380"/>
                  </a:lnTo>
                  <a:lnTo>
                    <a:pt x="11137" y="583234"/>
                  </a:lnTo>
                  <a:lnTo>
                    <a:pt x="11379" y="573252"/>
                  </a:lnTo>
                  <a:lnTo>
                    <a:pt x="11468" y="567397"/>
                  </a:lnTo>
                  <a:lnTo>
                    <a:pt x="11442" y="556450"/>
                  </a:lnTo>
                  <a:lnTo>
                    <a:pt x="11150" y="550545"/>
                  </a:lnTo>
                  <a:lnTo>
                    <a:pt x="9194" y="582320"/>
                  </a:lnTo>
                  <a:lnTo>
                    <a:pt x="9080" y="585216"/>
                  </a:lnTo>
                  <a:lnTo>
                    <a:pt x="9283" y="585177"/>
                  </a:lnTo>
                  <a:lnTo>
                    <a:pt x="9461" y="584911"/>
                  </a:lnTo>
                  <a:lnTo>
                    <a:pt x="9652" y="584796"/>
                  </a:lnTo>
                  <a:lnTo>
                    <a:pt x="10109" y="581660"/>
                  </a:lnTo>
                  <a:lnTo>
                    <a:pt x="10312" y="573252"/>
                  </a:lnTo>
                  <a:lnTo>
                    <a:pt x="11112" y="583234"/>
                  </a:lnTo>
                  <a:lnTo>
                    <a:pt x="10668" y="583920"/>
                  </a:lnTo>
                  <a:lnTo>
                    <a:pt x="10198" y="584555"/>
                  </a:lnTo>
                  <a:lnTo>
                    <a:pt x="9652" y="584796"/>
                  </a:lnTo>
                  <a:lnTo>
                    <a:pt x="9575" y="585508"/>
                  </a:lnTo>
                  <a:lnTo>
                    <a:pt x="9855" y="587184"/>
                  </a:lnTo>
                  <a:lnTo>
                    <a:pt x="9563" y="586701"/>
                  </a:lnTo>
                  <a:lnTo>
                    <a:pt x="9080" y="585241"/>
                  </a:lnTo>
                  <a:lnTo>
                    <a:pt x="8940" y="584796"/>
                  </a:lnTo>
                  <a:lnTo>
                    <a:pt x="8788" y="584288"/>
                  </a:lnTo>
                  <a:lnTo>
                    <a:pt x="8902" y="585241"/>
                  </a:lnTo>
                  <a:lnTo>
                    <a:pt x="9537" y="590270"/>
                  </a:lnTo>
                  <a:lnTo>
                    <a:pt x="10121" y="596366"/>
                  </a:lnTo>
                  <a:lnTo>
                    <a:pt x="10553" y="602119"/>
                  </a:lnTo>
                  <a:lnTo>
                    <a:pt x="10871" y="591794"/>
                  </a:lnTo>
                  <a:lnTo>
                    <a:pt x="10947" y="589927"/>
                  </a:lnTo>
                  <a:lnTo>
                    <a:pt x="11226" y="587184"/>
                  </a:lnTo>
                  <a:lnTo>
                    <a:pt x="11582" y="583501"/>
                  </a:lnTo>
                  <a:lnTo>
                    <a:pt x="13322" y="591502"/>
                  </a:lnTo>
                  <a:lnTo>
                    <a:pt x="15036" y="587184"/>
                  </a:lnTo>
                  <a:lnTo>
                    <a:pt x="15963" y="585114"/>
                  </a:lnTo>
                  <a:lnTo>
                    <a:pt x="15938" y="598512"/>
                  </a:lnTo>
                  <a:lnTo>
                    <a:pt x="17373" y="591794"/>
                  </a:lnTo>
                  <a:lnTo>
                    <a:pt x="18910" y="587870"/>
                  </a:lnTo>
                  <a:lnTo>
                    <a:pt x="19545" y="585114"/>
                  </a:lnTo>
                  <a:lnTo>
                    <a:pt x="19926" y="583501"/>
                  </a:lnTo>
                  <a:lnTo>
                    <a:pt x="20193" y="582320"/>
                  </a:lnTo>
                  <a:lnTo>
                    <a:pt x="20840" y="570776"/>
                  </a:lnTo>
                  <a:close/>
                </a:path>
                <a:path w="1945005" h="1026160">
                  <a:moveTo>
                    <a:pt x="20853" y="742492"/>
                  </a:moveTo>
                  <a:lnTo>
                    <a:pt x="16852" y="724052"/>
                  </a:lnTo>
                  <a:lnTo>
                    <a:pt x="17576" y="744397"/>
                  </a:lnTo>
                  <a:lnTo>
                    <a:pt x="17754" y="739127"/>
                  </a:lnTo>
                  <a:lnTo>
                    <a:pt x="19786" y="742289"/>
                  </a:lnTo>
                  <a:lnTo>
                    <a:pt x="20853" y="742492"/>
                  </a:lnTo>
                  <a:close/>
                </a:path>
                <a:path w="1945005" h="1026160">
                  <a:moveTo>
                    <a:pt x="21450" y="441921"/>
                  </a:moveTo>
                  <a:lnTo>
                    <a:pt x="20929" y="448538"/>
                  </a:lnTo>
                  <a:lnTo>
                    <a:pt x="19316" y="454456"/>
                  </a:lnTo>
                  <a:lnTo>
                    <a:pt x="21361" y="453047"/>
                  </a:lnTo>
                  <a:lnTo>
                    <a:pt x="21183" y="449414"/>
                  </a:lnTo>
                  <a:lnTo>
                    <a:pt x="21285" y="445630"/>
                  </a:lnTo>
                  <a:lnTo>
                    <a:pt x="21450" y="441921"/>
                  </a:lnTo>
                  <a:close/>
                </a:path>
                <a:path w="1945005" h="1026160">
                  <a:moveTo>
                    <a:pt x="23482" y="416318"/>
                  </a:moveTo>
                  <a:lnTo>
                    <a:pt x="19837" y="414959"/>
                  </a:lnTo>
                  <a:lnTo>
                    <a:pt x="18681" y="424294"/>
                  </a:lnTo>
                  <a:lnTo>
                    <a:pt x="18161" y="432104"/>
                  </a:lnTo>
                  <a:lnTo>
                    <a:pt x="18910" y="436854"/>
                  </a:lnTo>
                  <a:lnTo>
                    <a:pt x="21564" y="436994"/>
                  </a:lnTo>
                  <a:lnTo>
                    <a:pt x="21615" y="437718"/>
                  </a:lnTo>
                  <a:lnTo>
                    <a:pt x="21564" y="439127"/>
                  </a:lnTo>
                  <a:lnTo>
                    <a:pt x="22250" y="427101"/>
                  </a:lnTo>
                  <a:lnTo>
                    <a:pt x="23482" y="416318"/>
                  </a:lnTo>
                  <a:close/>
                </a:path>
                <a:path w="1945005" h="1026160">
                  <a:moveTo>
                    <a:pt x="24701" y="352399"/>
                  </a:moveTo>
                  <a:lnTo>
                    <a:pt x="23799" y="352590"/>
                  </a:lnTo>
                  <a:lnTo>
                    <a:pt x="23253" y="353872"/>
                  </a:lnTo>
                  <a:lnTo>
                    <a:pt x="23190" y="354101"/>
                  </a:lnTo>
                  <a:lnTo>
                    <a:pt x="23761" y="353047"/>
                  </a:lnTo>
                  <a:lnTo>
                    <a:pt x="24701" y="352399"/>
                  </a:lnTo>
                  <a:close/>
                </a:path>
                <a:path w="1945005" h="1026160">
                  <a:moveTo>
                    <a:pt x="25908" y="647674"/>
                  </a:moveTo>
                  <a:lnTo>
                    <a:pt x="22567" y="633031"/>
                  </a:lnTo>
                  <a:lnTo>
                    <a:pt x="20662" y="661784"/>
                  </a:lnTo>
                  <a:lnTo>
                    <a:pt x="22212" y="659752"/>
                  </a:lnTo>
                  <a:lnTo>
                    <a:pt x="24688" y="663282"/>
                  </a:lnTo>
                  <a:lnTo>
                    <a:pt x="23901" y="646925"/>
                  </a:lnTo>
                  <a:lnTo>
                    <a:pt x="25908" y="647674"/>
                  </a:lnTo>
                  <a:close/>
                </a:path>
                <a:path w="1945005" h="1026160">
                  <a:moveTo>
                    <a:pt x="28346" y="360248"/>
                  </a:moveTo>
                  <a:lnTo>
                    <a:pt x="28257" y="354076"/>
                  </a:lnTo>
                  <a:lnTo>
                    <a:pt x="27711" y="359029"/>
                  </a:lnTo>
                  <a:lnTo>
                    <a:pt x="27508" y="369544"/>
                  </a:lnTo>
                  <a:lnTo>
                    <a:pt x="28244" y="366115"/>
                  </a:lnTo>
                  <a:lnTo>
                    <a:pt x="28346" y="360248"/>
                  </a:lnTo>
                  <a:close/>
                </a:path>
                <a:path w="1945005" h="1026160">
                  <a:moveTo>
                    <a:pt x="29794" y="348932"/>
                  </a:moveTo>
                  <a:lnTo>
                    <a:pt x="29286" y="342531"/>
                  </a:lnTo>
                  <a:lnTo>
                    <a:pt x="28981" y="336118"/>
                  </a:lnTo>
                  <a:lnTo>
                    <a:pt x="29057" y="329628"/>
                  </a:lnTo>
                  <a:lnTo>
                    <a:pt x="28409" y="329387"/>
                  </a:lnTo>
                  <a:lnTo>
                    <a:pt x="28117" y="332549"/>
                  </a:lnTo>
                  <a:lnTo>
                    <a:pt x="27927" y="337261"/>
                  </a:lnTo>
                  <a:lnTo>
                    <a:pt x="27851" y="341960"/>
                  </a:lnTo>
                  <a:lnTo>
                    <a:pt x="28219" y="348145"/>
                  </a:lnTo>
                  <a:lnTo>
                    <a:pt x="28257" y="354076"/>
                  </a:lnTo>
                  <a:lnTo>
                    <a:pt x="28600" y="351078"/>
                  </a:lnTo>
                  <a:lnTo>
                    <a:pt x="29044" y="348640"/>
                  </a:lnTo>
                  <a:lnTo>
                    <a:pt x="29794" y="348932"/>
                  </a:lnTo>
                  <a:close/>
                </a:path>
                <a:path w="1945005" h="1026160">
                  <a:moveTo>
                    <a:pt x="31851" y="424700"/>
                  </a:moveTo>
                  <a:lnTo>
                    <a:pt x="30975" y="413651"/>
                  </a:lnTo>
                  <a:lnTo>
                    <a:pt x="27343" y="420395"/>
                  </a:lnTo>
                  <a:lnTo>
                    <a:pt x="31851" y="424700"/>
                  </a:lnTo>
                  <a:close/>
                </a:path>
                <a:path w="1945005" h="1026160">
                  <a:moveTo>
                    <a:pt x="32258" y="548157"/>
                  </a:moveTo>
                  <a:lnTo>
                    <a:pt x="31508" y="543102"/>
                  </a:lnTo>
                  <a:lnTo>
                    <a:pt x="30683" y="543560"/>
                  </a:lnTo>
                  <a:lnTo>
                    <a:pt x="29997" y="548093"/>
                  </a:lnTo>
                  <a:lnTo>
                    <a:pt x="29641" y="555269"/>
                  </a:lnTo>
                  <a:lnTo>
                    <a:pt x="31661" y="555955"/>
                  </a:lnTo>
                  <a:lnTo>
                    <a:pt x="32194" y="553478"/>
                  </a:lnTo>
                  <a:lnTo>
                    <a:pt x="31724" y="550672"/>
                  </a:lnTo>
                  <a:lnTo>
                    <a:pt x="32258" y="548157"/>
                  </a:lnTo>
                  <a:close/>
                </a:path>
                <a:path w="1945005" h="1026160">
                  <a:moveTo>
                    <a:pt x="33210" y="398424"/>
                  </a:moveTo>
                  <a:lnTo>
                    <a:pt x="31940" y="379171"/>
                  </a:lnTo>
                  <a:lnTo>
                    <a:pt x="32258" y="392747"/>
                  </a:lnTo>
                  <a:lnTo>
                    <a:pt x="33210" y="398424"/>
                  </a:lnTo>
                  <a:close/>
                </a:path>
                <a:path w="1945005" h="1026160">
                  <a:moveTo>
                    <a:pt x="35179" y="479552"/>
                  </a:moveTo>
                  <a:lnTo>
                    <a:pt x="34251" y="473849"/>
                  </a:lnTo>
                  <a:lnTo>
                    <a:pt x="32639" y="481291"/>
                  </a:lnTo>
                  <a:lnTo>
                    <a:pt x="31623" y="480910"/>
                  </a:lnTo>
                  <a:lnTo>
                    <a:pt x="33921" y="460362"/>
                  </a:lnTo>
                  <a:lnTo>
                    <a:pt x="29756" y="463423"/>
                  </a:lnTo>
                  <a:lnTo>
                    <a:pt x="26644" y="474433"/>
                  </a:lnTo>
                  <a:lnTo>
                    <a:pt x="23914" y="484581"/>
                  </a:lnTo>
                  <a:lnTo>
                    <a:pt x="20942" y="485076"/>
                  </a:lnTo>
                  <a:lnTo>
                    <a:pt x="22479" y="491363"/>
                  </a:lnTo>
                  <a:lnTo>
                    <a:pt x="23901" y="495846"/>
                  </a:lnTo>
                  <a:lnTo>
                    <a:pt x="24625" y="502602"/>
                  </a:lnTo>
                  <a:lnTo>
                    <a:pt x="24079" y="515670"/>
                  </a:lnTo>
                  <a:lnTo>
                    <a:pt x="21780" y="519036"/>
                  </a:lnTo>
                  <a:lnTo>
                    <a:pt x="19723" y="511416"/>
                  </a:lnTo>
                  <a:lnTo>
                    <a:pt x="17894" y="499846"/>
                  </a:lnTo>
                  <a:lnTo>
                    <a:pt x="16319" y="491337"/>
                  </a:lnTo>
                  <a:lnTo>
                    <a:pt x="14224" y="509028"/>
                  </a:lnTo>
                  <a:lnTo>
                    <a:pt x="12788" y="509028"/>
                  </a:lnTo>
                  <a:lnTo>
                    <a:pt x="11226" y="509562"/>
                  </a:lnTo>
                  <a:lnTo>
                    <a:pt x="16878" y="519722"/>
                  </a:lnTo>
                  <a:lnTo>
                    <a:pt x="23139" y="526161"/>
                  </a:lnTo>
                  <a:lnTo>
                    <a:pt x="28663" y="526567"/>
                  </a:lnTo>
                  <a:lnTo>
                    <a:pt x="32143" y="518617"/>
                  </a:lnTo>
                  <a:lnTo>
                    <a:pt x="30505" y="505333"/>
                  </a:lnTo>
                  <a:lnTo>
                    <a:pt x="30899" y="493039"/>
                  </a:lnTo>
                  <a:lnTo>
                    <a:pt x="32664" y="483768"/>
                  </a:lnTo>
                  <a:lnTo>
                    <a:pt x="35179" y="479552"/>
                  </a:lnTo>
                  <a:close/>
                </a:path>
                <a:path w="1945005" h="1026160">
                  <a:moveTo>
                    <a:pt x="35864" y="776185"/>
                  </a:moveTo>
                  <a:lnTo>
                    <a:pt x="31330" y="768553"/>
                  </a:lnTo>
                  <a:lnTo>
                    <a:pt x="30022" y="771283"/>
                  </a:lnTo>
                  <a:lnTo>
                    <a:pt x="30594" y="779614"/>
                  </a:lnTo>
                  <a:lnTo>
                    <a:pt x="31737" y="788758"/>
                  </a:lnTo>
                  <a:lnTo>
                    <a:pt x="31623" y="781215"/>
                  </a:lnTo>
                  <a:lnTo>
                    <a:pt x="33032" y="779449"/>
                  </a:lnTo>
                  <a:lnTo>
                    <a:pt x="34823" y="779195"/>
                  </a:lnTo>
                  <a:lnTo>
                    <a:pt x="35864" y="776185"/>
                  </a:lnTo>
                  <a:close/>
                </a:path>
                <a:path w="1945005" h="1026160">
                  <a:moveTo>
                    <a:pt x="37998" y="764095"/>
                  </a:moveTo>
                  <a:lnTo>
                    <a:pt x="37960" y="759942"/>
                  </a:lnTo>
                  <a:lnTo>
                    <a:pt x="37579" y="755357"/>
                  </a:lnTo>
                  <a:lnTo>
                    <a:pt x="36233" y="755218"/>
                  </a:lnTo>
                  <a:lnTo>
                    <a:pt x="37541" y="762342"/>
                  </a:lnTo>
                  <a:lnTo>
                    <a:pt x="34429" y="755611"/>
                  </a:lnTo>
                  <a:lnTo>
                    <a:pt x="32080" y="747585"/>
                  </a:lnTo>
                  <a:lnTo>
                    <a:pt x="33642" y="745159"/>
                  </a:lnTo>
                  <a:lnTo>
                    <a:pt x="33629" y="742594"/>
                  </a:lnTo>
                  <a:lnTo>
                    <a:pt x="28689" y="733856"/>
                  </a:lnTo>
                  <a:lnTo>
                    <a:pt x="25603" y="730478"/>
                  </a:lnTo>
                  <a:lnTo>
                    <a:pt x="21450" y="726694"/>
                  </a:lnTo>
                  <a:lnTo>
                    <a:pt x="22821" y="728230"/>
                  </a:lnTo>
                  <a:lnTo>
                    <a:pt x="25920" y="735063"/>
                  </a:lnTo>
                  <a:lnTo>
                    <a:pt x="29768" y="744918"/>
                  </a:lnTo>
                  <a:lnTo>
                    <a:pt x="33350" y="755484"/>
                  </a:lnTo>
                  <a:lnTo>
                    <a:pt x="33528" y="757999"/>
                  </a:lnTo>
                  <a:lnTo>
                    <a:pt x="36817" y="764540"/>
                  </a:lnTo>
                  <a:lnTo>
                    <a:pt x="37998" y="764095"/>
                  </a:lnTo>
                  <a:close/>
                </a:path>
                <a:path w="1945005" h="1026160">
                  <a:moveTo>
                    <a:pt x="38760" y="756259"/>
                  </a:moveTo>
                  <a:lnTo>
                    <a:pt x="37503" y="752208"/>
                  </a:lnTo>
                  <a:lnTo>
                    <a:pt x="37414" y="753084"/>
                  </a:lnTo>
                  <a:lnTo>
                    <a:pt x="37579" y="755357"/>
                  </a:lnTo>
                  <a:lnTo>
                    <a:pt x="37871" y="755383"/>
                  </a:lnTo>
                  <a:lnTo>
                    <a:pt x="38125" y="755281"/>
                  </a:lnTo>
                  <a:lnTo>
                    <a:pt x="38760" y="756259"/>
                  </a:lnTo>
                  <a:close/>
                </a:path>
                <a:path w="1945005" h="1026160">
                  <a:moveTo>
                    <a:pt x="52412" y="843686"/>
                  </a:moveTo>
                  <a:lnTo>
                    <a:pt x="49199" y="835748"/>
                  </a:lnTo>
                  <a:lnTo>
                    <a:pt x="49885" y="840689"/>
                  </a:lnTo>
                  <a:lnTo>
                    <a:pt x="51155" y="842632"/>
                  </a:lnTo>
                  <a:lnTo>
                    <a:pt x="52412" y="843686"/>
                  </a:lnTo>
                  <a:close/>
                </a:path>
                <a:path w="1945005" h="1026160">
                  <a:moveTo>
                    <a:pt x="60274" y="866546"/>
                  </a:moveTo>
                  <a:lnTo>
                    <a:pt x="52743" y="851484"/>
                  </a:lnTo>
                  <a:lnTo>
                    <a:pt x="48920" y="847928"/>
                  </a:lnTo>
                  <a:lnTo>
                    <a:pt x="46786" y="845235"/>
                  </a:lnTo>
                  <a:lnTo>
                    <a:pt x="45415" y="845972"/>
                  </a:lnTo>
                  <a:lnTo>
                    <a:pt x="45935" y="849528"/>
                  </a:lnTo>
                  <a:lnTo>
                    <a:pt x="50482" y="856996"/>
                  </a:lnTo>
                  <a:lnTo>
                    <a:pt x="48260" y="851839"/>
                  </a:lnTo>
                  <a:lnTo>
                    <a:pt x="57035" y="864311"/>
                  </a:lnTo>
                  <a:lnTo>
                    <a:pt x="60274" y="866546"/>
                  </a:lnTo>
                  <a:close/>
                </a:path>
                <a:path w="1945005" h="1026160">
                  <a:moveTo>
                    <a:pt x="60553" y="860044"/>
                  </a:moveTo>
                  <a:lnTo>
                    <a:pt x="57327" y="852919"/>
                  </a:lnTo>
                  <a:lnTo>
                    <a:pt x="56908" y="849122"/>
                  </a:lnTo>
                  <a:lnTo>
                    <a:pt x="56083" y="851204"/>
                  </a:lnTo>
                  <a:lnTo>
                    <a:pt x="56159" y="844791"/>
                  </a:lnTo>
                  <a:lnTo>
                    <a:pt x="54584" y="845324"/>
                  </a:lnTo>
                  <a:lnTo>
                    <a:pt x="52425" y="843686"/>
                  </a:lnTo>
                  <a:lnTo>
                    <a:pt x="54444" y="849439"/>
                  </a:lnTo>
                  <a:lnTo>
                    <a:pt x="57848" y="854544"/>
                  </a:lnTo>
                  <a:lnTo>
                    <a:pt x="60553" y="860044"/>
                  </a:lnTo>
                  <a:close/>
                </a:path>
                <a:path w="1945005" h="1026160">
                  <a:moveTo>
                    <a:pt x="62611" y="852449"/>
                  </a:moveTo>
                  <a:lnTo>
                    <a:pt x="60871" y="848956"/>
                  </a:lnTo>
                  <a:lnTo>
                    <a:pt x="59004" y="844384"/>
                  </a:lnTo>
                  <a:lnTo>
                    <a:pt x="54216" y="830364"/>
                  </a:lnTo>
                  <a:lnTo>
                    <a:pt x="51600" y="825334"/>
                  </a:lnTo>
                  <a:lnTo>
                    <a:pt x="57683" y="841844"/>
                  </a:lnTo>
                  <a:lnTo>
                    <a:pt x="59563" y="847471"/>
                  </a:lnTo>
                  <a:lnTo>
                    <a:pt x="62611" y="852449"/>
                  </a:lnTo>
                  <a:close/>
                </a:path>
                <a:path w="1945005" h="1026160">
                  <a:moveTo>
                    <a:pt x="65138" y="857961"/>
                  </a:moveTo>
                  <a:lnTo>
                    <a:pt x="63080" y="853401"/>
                  </a:lnTo>
                  <a:lnTo>
                    <a:pt x="62776" y="852792"/>
                  </a:lnTo>
                  <a:lnTo>
                    <a:pt x="65138" y="857961"/>
                  </a:lnTo>
                  <a:close/>
                </a:path>
                <a:path w="1945005" h="1026160">
                  <a:moveTo>
                    <a:pt x="86575" y="888568"/>
                  </a:moveTo>
                  <a:lnTo>
                    <a:pt x="82753" y="882878"/>
                  </a:lnTo>
                  <a:lnTo>
                    <a:pt x="73634" y="869924"/>
                  </a:lnTo>
                  <a:lnTo>
                    <a:pt x="77012" y="876769"/>
                  </a:lnTo>
                  <a:lnTo>
                    <a:pt x="75895" y="877214"/>
                  </a:lnTo>
                  <a:lnTo>
                    <a:pt x="72047" y="873594"/>
                  </a:lnTo>
                  <a:lnTo>
                    <a:pt x="67233" y="868235"/>
                  </a:lnTo>
                  <a:lnTo>
                    <a:pt x="71335" y="875118"/>
                  </a:lnTo>
                  <a:lnTo>
                    <a:pt x="75590" y="879906"/>
                  </a:lnTo>
                  <a:lnTo>
                    <a:pt x="81864" y="886485"/>
                  </a:lnTo>
                  <a:lnTo>
                    <a:pt x="83934" y="888212"/>
                  </a:lnTo>
                  <a:lnTo>
                    <a:pt x="84759" y="888365"/>
                  </a:lnTo>
                  <a:lnTo>
                    <a:pt x="86575" y="888568"/>
                  </a:lnTo>
                  <a:close/>
                </a:path>
                <a:path w="1945005" h="1026160">
                  <a:moveTo>
                    <a:pt x="86601" y="188391"/>
                  </a:moveTo>
                  <a:lnTo>
                    <a:pt x="81394" y="186436"/>
                  </a:lnTo>
                  <a:lnTo>
                    <a:pt x="81013" y="189852"/>
                  </a:lnTo>
                  <a:lnTo>
                    <a:pt x="81216" y="190398"/>
                  </a:lnTo>
                  <a:lnTo>
                    <a:pt x="79463" y="195834"/>
                  </a:lnTo>
                  <a:lnTo>
                    <a:pt x="81508" y="193167"/>
                  </a:lnTo>
                  <a:lnTo>
                    <a:pt x="84162" y="190817"/>
                  </a:lnTo>
                  <a:lnTo>
                    <a:pt x="86601" y="188391"/>
                  </a:lnTo>
                  <a:close/>
                </a:path>
                <a:path w="1945005" h="1026160">
                  <a:moveTo>
                    <a:pt x="89458" y="901636"/>
                  </a:moveTo>
                  <a:lnTo>
                    <a:pt x="80962" y="890244"/>
                  </a:lnTo>
                  <a:lnTo>
                    <a:pt x="79286" y="887857"/>
                  </a:lnTo>
                  <a:lnTo>
                    <a:pt x="80086" y="889533"/>
                  </a:lnTo>
                  <a:lnTo>
                    <a:pt x="79019" y="890295"/>
                  </a:lnTo>
                  <a:lnTo>
                    <a:pt x="83146" y="894994"/>
                  </a:lnTo>
                  <a:lnTo>
                    <a:pt x="85496" y="897801"/>
                  </a:lnTo>
                  <a:lnTo>
                    <a:pt x="87172" y="899871"/>
                  </a:lnTo>
                  <a:lnTo>
                    <a:pt x="87896" y="900417"/>
                  </a:lnTo>
                  <a:lnTo>
                    <a:pt x="88290" y="900658"/>
                  </a:lnTo>
                  <a:lnTo>
                    <a:pt x="89458" y="901636"/>
                  </a:lnTo>
                  <a:close/>
                </a:path>
                <a:path w="1945005" h="1026160">
                  <a:moveTo>
                    <a:pt x="89636" y="903376"/>
                  </a:moveTo>
                  <a:lnTo>
                    <a:pt x="87172" y="899871"/>
                  </a:lnTo>
                  <a:lnTo>
                    <a:pt x="85331" y="899033"/>
                  </a:lnTo>
                  <a:lnTo>
                    <a:pt x="87591" y="901649"/>
                  </a:lnTo>
                  <a:lnTo>
                    <a:pt x="89636" y="903376"/>
                  </a:lnTo>
                  <a:close/>
                </a:path>
                <a:path w="1945005" h="1026160">
                  <a:moveTo>
                    <a:pt x="127520" y="121653"/>
                  </a:moveTo>
                  <a:lnTo>
                    <a:pt x="124790" y="122288"/>
                  </a:lnTo>
                  <a:lnTo>
                    <a:pt x="108000" y="137223"/>
                  </a:lnTo>
                  <a:lnTo>
                    <a:pt x="106832" y="140563"/>
                  </a:lnTo>
                  <a:lnTo>
                    <a:pt x="112966" y="134924"/>
                  </a:lnTo>
                  <a:lnTo>
                    <a:pt x="117614" y="131902"/>
                  </a:lnTo>
                  <a:lnTo>
                    <a:pt x="123926" y="126479"/>
                  </a:lnTo>
                  <a:lnTo>
                    <a:pt x="127520" y="121653"/>
                  </a:lnTo>
                  <a:close/>
                </a:path>
                <a:path w="1945005" h="1026160">
                  <a:moveTo>
                    <a:pt x="147802" y="77622"/>
                  </a:moveTo>
                  <a:lnTo>
                    <a:pt x="142582" y="81610"/>
                  </a:lnTo>
                  <a:lnTo>
                    <a:pt x="137312" y="86347"/>
                  </a:lnTo>
                  <a:lnTo>
                    <a:pt x="131800" y="91782"/>
                  </a:lnTo>
                  <a:lnTo>
                    <a:pt x="125818" y="97828"/>
                  </a:lnTo>
                  <a:lnTo>
                    <a:pt x="130022" y="96024"/>
                  </a:lnTo>
                  <a:lnTo>
                    <a:pt x="134861" y="91452"/>
                  </a:lnTo>
                  <a:lnTo>
                    <a:pt x="140677" y="85013"/>
                  </a:lnTo>
                  <a:lnTo>
                    <a:pt x="147802" y="77622"/>
                  </a:lnTo>
                  <a:close/>
                </a:path>
                <a:path w="1945005" h="1026160">
                  <a:moveTo>
                    <a:pt x="152806" y="934554"/>
                  </a:moveTo>
                  <a:lnTo>
                    <a:pt x="145923" y="926325"/>
                  </a:lnTo>
                  <a:lnTo>
                    <a:pt x="135089" y="919746"/>
                  </a:lnTo>
                  <a:lnTo>
                    <a:pt x="136550" y="921842"/>
                  </a:lnTo>
                  <a:lnTo>
                    <a:pt x="141922" y="925931"/>
                  </a:lnTo>
                  <a:lnTo>
                    <a:pt x="148310" y="930643"/>
                  </a:lnTo>
                  <a:lnTo>
                    <a:pt x="152806" y="934554"/>
                  </a:lnTo>
                  <a:close/>
                </a:path>
                <a:path w="1945005" h="1026160">
                  <a:moveTo>
                    <a:pt x="165290" y="105473"/>
                  </a:moveTo>
                  <a:lnTo>
                    <a:pt x="158000" y="110553"/>
                  </a:lnTo>
                  <a:lnTo>
                    <a:pt x="151574" y="114363"/>
                  </a:lnTo>
                  <a:lnTo>
                    <a:pt x="154152" y="109283"/>
                  </a:lnTo>
                  <a:lnTo>
                    <a:pt x="157657" y="106159"/>
                  </a:lnTo>
                  <a:lnTo>
                    <a:pt x="155257" y="108013"/>
                  </a:lnTo>
                  <a:lnTo>
                    <a:pt x="148424" y="111823"/>
                  </a:lnTo>
                  <a:lnTo>
                    <a:pt x="141643" y="116903"/>
                  </a:lnTo>
                  <a:lnTo>
                    <a:pt x="137147" y="119443"/>
                  </a:lnTo>
                  <a:lnTo>
                    <a:pt x="133629" y="123253"/>
                  </a:lnTo>
                  <a:lnTo>
                    <a:pt x="131114" y="125793"/>
                  </a:lnTo>
                  <a:lnTo>
                    <a:pt x="128562" y="129603"/>
                  </a:lnTo>
                  <a:lnTo>
                    <a:pt x="127063" y="132143"/>
                  </a:lnTo>
                  <a:lnTo>
                    <a:pt x="127228" y="133413"/>
                  </a:lnTo>
                  <a:lnTo>
                    <a:pt x="130429" y="130873"/>
                  </a:lnTo>
                  <a:lnTo>
                    <a:pt x="137820" y="124523"/>
                  </a:lnTo>
                  <a:lnTo>
                    <a:pt x="141516" y="121983"/>
                  </a:lnTo>
                  <a:lnTo>
                    <a:pt x="145948" y="119443"/>
                  </a:lnTo>
                  <a:lnTo>
                    <a:pt x="149682" y="116903"/>
                  </a:lnTo>
                  <a:lnTo>
                    <a:pt x="153504" y="114363"/>
                  </a:lnTo>
                  <a:lnTo>
                    <a:pt x="157327" y="111823"/>
                  </a:lnTo>
                  <a:lnTo>
                    <a:pt x="163601" y="108013"/>
                  </a:lnTo>
                  <a:lnTo>
                    <a:pt x="165277" y="109283"/>
                  </a:lnTo>
                  <a:lnTo>
                    <a:pt x="165277" y="108013"/>
                  </a:lnTo>
                  <a:lnTo>
                    <a:pt x="165290" y="105473"/>
                  </a:lnTo>
                  <a:close/>
                </a:path>
                <a:path w="1945005" h="1026160">
                  <a:moveTo>
                    <a:pt x="167436" y="100558"/>
                  </a:moveTo>
                  <a:lnTo>
                    <a:pt x="162725" y="101663"/>
                  </a:lnTo>
                  <a:lnTo>
                    <a:pt x="157657" y="106159"/>
                  </a:lnTo>
                  <a:lnTo>
                    <a:pt x="161836" y="102933"/>
                  </a:lnTo>
                  <a:lnTo>
                    <a:pt x="167436" y="100558"/>
                  </a:lnTo>
                  <a:close/>
                </a:path>
                <a:path w="1945005" h="1026160">
                  <a:moveTo>
                    <a:pt x="177304" y="58458"/>
                  </a:moveTo>
                  <a:lnTo>
                    <a:pt x="168757" y="62052"/>
                  </a:lnTo>
                  <a:lnTo>
                    <a:pt x="161061" y="66814"/>
                  </a:lnTo>
                  <a:lnTo>
                    <a:pt x="154127" y="72186"/>
                  </a:lnTo>
                  <a:lnTo>
                    <a:pt x="147815" y="77635"/>
                  </a:lnTo>
                  <a:lnTo>
                    <a:pt x="154254" y="73215"/>
                  </a:lnTo>
                  <a:lnTo>
                    <a:pt x="160401" y="69291"/>
                  </a:lnTo>
                  <a:lnTo>
                    <a:pt x="166331" y="65697"/>
                  </a:lnTo>
                  <a:lnTo>
                    <a:pt x="172161" y="62306"/>
                  </a:lnTo>
                  <a:lnTo>
                    <a:pt x="173837" y="60921"/>
                  </a:lnTo>
                  <a:lnTo>
                    <a:pt x="175641" y="59804"/>
                  </a:lnTo>
                  <a:lnTo>
                    <a:pt x="177304" y="58458"/>
                  </a:lnTo>
                  <a:close/>
                </a:path>
                <a:path w="1945005" h="1026160">
                  <a:moveTo>
                    <a:pt x="200456" y="973683"/>
                  </a:moveTo>
                  <a:lnTo>
                    <a:pt x="194360" y="964920"/>
                  </a:lnTo>
                  <a:lnTo>
                    <a:pt x="190423" y="964311"/>
                  </a:lnTo>
                  <a:lnTo>
                    <a:pt x="179654" y="959421"/>
                  </a:lnTo>
                  <a:lnTo>
                    <a:pt x="174713" y="955522"/>
                  </a:lnTo>
                  <a:lnTo>
                    <a:pt x="150177" y="936967"/>
                  </a:lnTo>
                  <a:lnTo>
                    <a:pt x="146316" y="933843"/>
                  </a:lnTo>
                  <a:lnTo>
                    <a:pt x="142316" y="930871"/>
                  </a:lnTo>
                  <a:lnTo>
                    <a:pt x="138607" y="928738"/>
                  </a:lnTo>
                  <a:lnTo>
                    <a:pt x="135305" y="927989"/>
                  </a:lnTo>
                  <a:lnTo>
                    <a:pt x="139192" y="930617"/>
                  </a:lnTo>
                  <a:lnTo>
                    <a:pt x="143586" y="934072"/>
                  </a:lnTo>
                  <a:lnTo>
                    <a:pt x="153162" y="941959"/>
                  </a:lnTo>
                  <a:lnTo>
                    <a:pt x="158915" y="945743"/>
                  </a:lnTo>
                  <a:lnTo>
                    <a:pt x="173177" y="956576"/>
                  </a:lnTo>
                  <a:lnTo>
                    <a:pt x="182283" y="962685"/>
                  </a:lnTo>
                  <a:lnTo>
                    <a:pt x="191490" y="968387"/>
                  </a:lnTo>
                  <a:lnTo>
                    <a:pt x="200456" y="973683"/>
                  </a:lnTo>
                  <a:close/>
                </a:path>
                <a:path w="1945005" h="1026160">
                  <a:moveTo>
                    <a:pt x="243128" y="991412"/>
                  </a:moveTo>
                  <a:lnTo>
                    <a:pt x="241452" y="989393"/>
                  </a:lnTo>
                  <a:lnTo>
                    <a:pt x="236283" y="986853"/>
                  </a:lnTo>
                  <a:lnTo>
                    <a:pt x="231432" y="983703"/>
                  </a:lnTo>
                  <a:lnTo>
                    <a:pt x="226453" y="980897"/>
                  </a:lnTo>
                  <a:lnTo>
                    <a:pt x="231965" y="984351"/>
                  </a:lnTo>
                  <a:lnTo>
                    <a:pt x="237223" y="988504"/>
                  </a:lnTo>
                  <a:lnTo>
                    <a:pt x="243128" y="991412"/>
                  </a:lnTo>
                  <a:close/>
                </a:path>
                <a:path w="1945005" h="1026160">
                  <a:moveTo>
                    <a:pt x="381774" y="1021715"/>
                  </a:moveTo>
                  <a:lnTo>
                    <a:pt x="373380" y="1021651"/>
                  </a:lnTo>
                  <a:lnTo>
                    <a:pt x="373786" y="1020787"/>
                  </a:lnTo>
                  <a:lnTo>
                    <a:pt x="365836" y="1024280"/>
                  </a:lnTo>
                  <a:lnTo>
                    <a:pt x="380022" y="1025639"/>
                  </a:lnTo>
                  <a:lnTo>
                    <a:pt x="378752" y="1024978"/>
                  </a:lnTo>
                  <a:lnTo>
                    <a:pt x="381774" y="1021715"/>
                  </a:lnTo>
                  <a:close/>
                </a:path>
                <a:path w="1945005" h="1026160">
                  <a:moveTo>
                    <a:pt x="510209" y="1017892"/>
                  </a:moveTo>
                  <a:lnTo>
                    <a:pt x="504266" y="1017841"/>
                  </a:lnTo>
                  <a:lnTo>
                    <a:pt x="497967" y="1017841"/>
                  </a:lnTo>
                  <a:lnTo>
                    <a:pt x="494106" y="1017625"/>
                  </a:lnTo>
                  <a:lnTo>
                    <a:pt x="502462" y="1018108"/>
                  </a:lnTo>
                  <a:lnTo>
                    <a:pt x="507314" y="1018133"/>
                  </a:lnTo>
                  <a:lnTo>
                    <a:pt x="510209" y="1017892"/>
                  </a:lnTo>
                  <a:close/>
                </a:path>
                <a:path w="1945005" h="1026160">
                  <a:moveTo>
                    <a:pt x="558393" y="6565"/>
                  </a:moveTo>
                  <a:lnTo>
                    <a:pt x="544055" y="7683"/>
                  </a:lnTo>
                  <a:lnTo>
                    <a:pt x="550443" y="7683"/>
                  </a:lnTo>
                  <a:lnTo>
                    <a:pt x="558393" y="6565"/>
                  </a:lnTo>
                  <a:close/>
                </a:path>
                <a:path w="1945005" h="1026160">
                  <a:moveTo>
                    <a:pt x="559511" y="6477"/>
                  </a:moveTo>
                  <a:lnTo>
                    <a:pt x="558393" y="6565"/>
                  </a:lnTo>
                  <a:lnTo>
                    <a:pt x="559511" y="6477"/>
                  </a:lnTo>
                  <a:close/>
                </a:path>
                <a:path w="1945005" h="1026160">
                  <a:moveTo>
                    <a:pt x="737692" y="1308"/>
                  </a:moveTo>
                  <a:lnTo>
                    <a:pt x="736041" y="0"/>
                  </a:lnTo>
                  <a:lnTo>
                    <a:pt x="729780" y="850"/>
                  </a:lnTo>
                  <a:lnTo>
                    <a:pt x="710387" y="5334"/>
                  </a:lnTo>
                  <a:lnTo>
                    <a:pt x="716610" y="4584"/>
                  </a:lnTo>
                  <a:lnTo>
                    <a:pt x="723938" y="4191"/>
                  </a:lnTo>
                  <a:lnTo>
                    <a:pt x="733501" y="4813"/>
                  </a:lnTo>
                  <a:lnTo>
                    <a:pt x="737692" y="1308"/>
                  </a:lnTo>
                  <a:close/>
                </a:path>
                <a:path w="1945005" h="1026160">
                  <a:moveTo>
                    <a:pt x="847547" y="41973"/>
                  </a:moveTo>
                  <a:lnTo>
                    <a:pt x="842060" y="40665"/>
                  </a:lnTo>
                  <a:lnTo>
                    <a:pt x="847547" y="41973"/>
                  </a:lnTo>
                  <a:close/>
                </a:path>
                <a:path w="1945005" h="1026160">
                  <a:moveTo>
                    <a:pt x="886460" y="982243"/>
                  </a:moveTo>
                  <a:lnTo>
                    <a:pt x="884466" y="982167"/>
                  </a:lnTo>
                  <a:lnTo>
                    <a:pt x="883119" y="982192"/>
                  </a:lnTo>
                  <a:lnTo>
                    <a:pt x="883412" y="982662"/>
                  </a:lnTo>
                  <a:lnTo>
                    <a:pt x="884301" y="982472"/>
                  </a:lnTo>
                  <a:lnTo>
                    <a:pt x="885482" y="982395"/>
                  </a:lnTo>
                  <a:lnTo>
                    <a:pt x="886460" y="982243"/>
                  </a:lnTo>
                  <a:close/>
                </a:path>
                <a:path w="1945005" h="1026160">
                  <a:moveTo>
                    <a:pt x="939952" y="41452"/>
                  </a:moveTo>
                  <a:lnTo>
                    <a:pt x="939584" y="41490"/>
                  </a:lnTo>
                  <a:lnTo>
                    <a:pt x="938657" y="41579"/>
                  </a:lnTo>
                  <a:lnTo>
                    <a:pt x="939253" y="41681"/>
                  </a:lnTo>
                  <a:lnTo>
                    <a:pt x="939660" y="41744"/>
                  </a:lnTo>
                  <a:lnTo>
                    <a:pt x="939952" y="41452"/>
                  </a:lnTo>
                  <a:close/>
                </a:path>
                <a:path w="1945005" h="1026160">
                  <a:moveTo>
                    <a:pt x="971296" y="44361"/>
                  </a:moveTo>
                  <a:lnTo>
                    <a:pt x="950417" y="31343"/>
                  </a:lnTo>
                  <a:lnTo>
                    <a:pt x="939952" y="41452"/>
                  </a:lnTo>
                  <a:lnTo>
                    <a:pt x="947267" y="40906"/>
                  </a:lnTo>
                  <a:lnTo>
                    <a:pt x="954405" y="40932"/>
                  </a:lnTo>
                  <a:lnTo>
                    <a:pt x="962152" y="41935"/>
                  </a:lnTo>
                  <a:lnTo>
                    <a:pt x="971296" y="44361"/>
                  </a:lnTo>
                  <a:close/>
                </a:path>
                <a:path w="1945005" h="1026160">
                  <a:moveTo>
                    <a:pt x="1140091" y="36461"/>
                  </a:moveTo>
                  <a:lnTo>
                    <a:pt x="1134516" y="35928"/>
                  </a:lnTo>
                  <a:lnTo>
                    <a:pt x="1139024" y="36893"/>
                  </a:lnTo>
                  <a:lnTo>
                    <a:pt x="1140091" y="36461"/>
                  </a:lnTo>
                  <a:close/>
                </a:path>
                <a:path w="1945005" h="1026160">
                  <a:moveTo>
                    <a:pt x="1144524" y="36893"/>
                  </a:moveTo>
                  <a:lnTo>
                    <a:pt x="1142199" y="35623"/>
                  </a:lnTo>
                  <a:lnTo>
                    <a:pt x="1140091" y="36461"/>
                  </a:lnTo>
                  <a:lnTo>
                    <a:pt x="1144524" y="36893"/>
                  </a:lnTo>
                  <a:close/>
                </a:path>
                <a:path w="1945005" h="1026160">
                  <a:moveTo>
                    <a:pt x="1293672" y="43243"/>
                  </a:moveTo>
                  <a:lnTo>
                    <a:pt x="1289659" y="42926"/>
                  </a:lnTo>
                  <a:lnTo>
                    <a:pt x="1290053" y="43243"/>
                  </a:lnTo>
                  <a:lnTo>
                    <a:pt x="1293672" y="43243"/>
                  </a:lnTo>
                  <a:close/>
                </a:path>
                <a:path w="1945005" h="1026160">
                  <a:moveTo>
                    <a:pt x="1409014" y="26263"/>
                  </a:moveTo>
                  <a:lnTo>
                    <a:pt x="1395780" y="23977"/>
                  </a:lnTo>
                  <a:lnTo>
                    <a:pt x="1405013" y="27330"/>
                  </a:lnTo>
                  <a:lnTo>
                    <a:pt x="1409014" y="26263"/>
                  </a:lnTo>
                  <a:close/>
                </a:path>
                <a:path w="1945005" h="1026160">
                  <a:moveTo>
                    <a:pt x="1436700" y="38519"/>
                  </a:moveTo>
                  <a:lnTo>
                    <a:pt x="1418666" y="40779"/>
                  </a:lnTo>
                  <a:lnTo>
                    <a:pt x="1426845" y="40055"/>
                  </a:lnTo>
                  <a:lnTo>
                    <a:pt x="1432648" y="39306"/>
                  </a:lnTo>
                  <a:lnTo>
                    <a:pt x="1436700" y="38519"/>
                  </a:lnTo>
                  <a:close/>
                </a:path>
                <a:path w="1945005" h="1026160">
                  <a:moveTo>
                    <a:pt x="1607019" y="990307"/>
                  </a:moveTo>
                  <a:lnTo>
                    <a:pt x="1600314" y="989711"/>
                  </a:lnTo>
                  <a:lnTo>
                    <a:pt x="1596542" y="989647"/>
                  </a:lnTo>
                  <a:lnTo>
                    <a:pt x="1605229" y="990714"/>
                  </a:lnTo>
                  <a:lnTo>
                    <a:pt x="1607019" y="990307"/>
                  </a:lnTo>
                  <a:close/>
                </a:path>
                <a:path w="1945005" h="1026160">
                  <a:moveTo>
                    <a:pt x="1794268" y="133718"/>
                  </a:moveTo>
                  <a:lnTo>
                    <a:pt x="1792046" y="132143"/>
                  </a:lnTo>
                  <a:lnTo>
                    <a:pt x="1793455" y="133413"/>
                  </a:lnTo>
                  <a:lnTo>
                    <a:pt x="1794268" y="133718"/>
                  </a:lnTo>
                  <a:close/>
                </a:path>
                <a:path w="1945005" h="1026160">
                  <a:moveTo>
                    <a:pt x="1825574" y="147383"/>
                  </a:moveTo>
                  <a:lnTo>
                    <a:pt x="1820773" y="141452"/>
                  </a:lnTo>
                  <a:lnTo>
                    <a:pt x="1822157" y="143573"/>
                  </a:lnTo>
                  <a:lnTo>
                    <a:pt x="1824748" y="147180"/>
                  </a:lnTo>
                  <a:lnTo>
                    <a:pt x="1825574" y="147383"/>
                  </a:lnTo>
                  <a:close/>
                </a:path>
                <a:path w="1945005" h="1026160">
                  <a:moveTo>
                    <a:pt x="1831797" y="154368"/>
                  </a:moveTo>
                  <a:lnTo>
                    <a:pt x="1831327" y="153733"/>
                  </a:lnTo>
                  <a:lnTo>
                    <a:pt x="1827631" y="151206"/>
                  </a:lnTo>
                  <a:lnTo>
                    <a:pt x="1828533" y="152463"/>
                  </a:lnTo>
                  <a:lnTo>
                    <a:pt x="1831797" y="154368"/>
                  </a:lnTo>
                  <a:close/>
                </a:path>
                <a:path w="1945005" h="1026160">
                  <a:moveTo>
                    <a:pt x="1834222" y="162623"/>
                  </a:moveTo>
                  <a:lnTo>
                    <a:pt x="1828507" y="155003"/>
                  </a:lnTo>
                  <a:lnTo>
                    <a:pt x="1826463" y="152463"/>
                  </a:lnTo>
                  <a:lnTo>
                    <a:pt x="1824189" y="149923"/>
                  </a:lnTo>
                  <a:lnTo>
                    <a:pt x="1822030" y="147383"/>
                  </a:lnTo>
                  <a:lnTo>
                    <a:pt x="1827631" y="151206"/>
                  </a:lnTo>
                  <a:lnTo>
                    <a:pt x="1824888" y="147383"/>
                  </a:lnTo>
                  <a:lnTo>
                    <a:pt x="1824748" y="147180"/>
                  </a:lnTo>
                  <a:lnTo>
                    <a:pt x="1820252" y="146113"/>
                  </a:lnTo>
                  <a:lnTo>
                    <a:pt x="1812721" y="142303"/>
                  </a:lnTo>
                  <a:lnTo>
                    <a:pt x="1808886" y="141033"/>
                  </a:lnTo>
                  <a:lnTo>
                    <a:pt x="1804771" y="138493"/>
                  </a:lnTo>
                  <a:lnTo>
                    <a:pt x="1800783" y="135953"/>
                  </a:lnTo>
                  <a:lnTo>
                    <a:pt x="1796783" y="134683"/>
                  </a:lnTo>
                  <a:lnTo>
                    <a:pt x="1794268" y="133718"/>
                  </a:lnTo>
                  <a:lnTo>
                    <a:pt x="1799196" y="137223"/>
                  </a:lnTo>
                  <a:lnTo>
                    <a:pt x="1805254" y="141033"/>
                  </a:lnTo>
                  <a:lnTo>
                    <a:pt x="1818690" y="152463"/>
                  </a:lnTo>
                  <a:lnTo>
                    <a:pt x="1821827" y="155003"/>
                  </a:lnTo>
                  <a:lnTo>
                    <a:pt x="1824926" y="156273"/>
                  </a:lnTo>
                  <a:lnTo>
                    <a:pt x="1827796" y="158813"/>
                  </a:lnTo>
                  <a:lnTo>
                    <a:pt x="1830806" y="161353"/>
                  </a:lnTo>
                  <a:lnTo>
                    <a:pt x="1834222" y="162623"/>
                  </a:lnTo>
                  <a:close/>
                </a:path>
                <a:path w="1945005" h="1026160">
                  <a:moveTo>
                    <a:pt x="1887054" y="242633"/>
                  </a:moveTo>
                  <a:lnTo>
                    <a:pt x="1884489" y="235673"/>
                  </a:lnTo>
                  <a:lnTo>
                    <a:pt x="1884172" y="236283"/>
                  </a:lnTo>
                  <a:lnTo>
                    <a:pt x="1887054" y="242633"/>
                  </a:lnTo>
                  <a:close/>
                </a:path>
                <a:path w="1945005" h="1026160">
                  <a:moveTo>
                    <a:pt x="1900656" y="591362"/>
                  </a:moveTo>
                  <a:lnTo>
                    <a:pt x="1898713" y="592582"/>
                  </a:lnTo>
                  <a:lnTo>
                    <a:pt x="1896706" y="585800"/>
                  </a:lnTo>
                  <a:lnTo>
                    <a:pt x="1896681" y="601218"/>
                  </a:lnTo>
                  <a:lnTo>
                    <a:pt x="1900656" y="591362"/>
                  </a:lnTo>
                  <a:close/>
                </a:path>
                <a:path w="1945005" h="1026160">
                  <a:moveTo>
                    <a:pt x="1901444" y="590448"/>
                  </a:moveTo>
                  <a:lnTo>
                    <a:pt x="1901393" y="589534"/>
                  </a:lnTo>
                  <a:lnTo>
                    <a:pt x="1900656" y="591362"/>
                  </a:lnTo>
                  <a:lnTo>
                    <a:pt x="1900923" y="591210"/>
                  </a:lnTo>
                  <a:lnTo>
                    <a:pt x="1901177" y="590943"/>
                  </a:lnTo>
                  <a:lnTo>
                    <a:pt x="1901444" y="590448"/>
                  </a:lnTo>
                  <a:close/>
                </a:path>
                <a:path w="1945005" h="1026160">
                  <a:moveTo>
                    <a:pt x="1926717" y="237007"/>
                  </a:moveTo>
                  <a:lnTo>
                    <a:pt x="1926590" y="234607"/>
                  </a:lnTo>
                  <a:lnTo>
                    <a:pt x="1925167" y="229260"/>
                  </a:lnTo>
                  <a:lnTo>
                    <a:pt x="1923821" y="228447"/>
                  </a:lnTo>
                  <a:lnTo>
                    <a:pt x="1924329" y="231660"/>
                  </a:lnTo>
                  <a:lnTo>
                    <a:pt x="1925828" y="237096"/>
                  </a:lnTo>
                  <a:lnTo>
                    <a:pt x="1926717" y="237007"/>
                  </a:lnTo>
                  <a:close/>
                </a:path>
                <a:path w="1945005" h="1026160">
                  <a:moveTo>
                    <a:pt x="1944598" y="680783"/>
                  </a:moveTo>
                  <a:lnTo>
                    <a:pt x="1943976" y="683323"/>
                  </a:lnTo>
                  <a:lnTo>
                    <a:pt x="1943112" y="684593"/>
                  </a:lnTo>
                  <a:lnTo>
                    <a:pt x="1942604" y="684593"/>
                  </a:lnTo>
                  <a:lnTo>
                    <a:pt x="1943493" y="665543"/>
                  </a:lnTo>
                  <a:lnTo>
                    <a:pt x="1944154" y="651573"/>
                  </a:lnTo>
                  <a:lnTo>
                    <a:pt x="1942680" y="619823"/>
                  </a:lnTo>
                  <a:lnTo>
                    <a:pt x="1940725" y="594423"/>
                  </a:lnTo>
                  <a:lnTo>
                    <a:pt x="1940814" y="579183"/>
                  </a:lnTo>
                  <a:lnTo>
                    <a:pt x="1936369" y="575373"/>
                  </a:lnTo>
                  <a:lnTo>
                    <a:pt x="1940369" y="552513"/>
                  </a:lnTo>
                  <a:lnTo>
                    <a:pt x="1942287" y="536003"/>
                  </a:lnTo>
                  <a:lnTo>
                    <a:pt x="1942414" y="516953"/>
                  </a:lnTo>
                  <a:lnTo>
                    <a:pt x="1941296" y="496633"/>
                  </a:lnTo>
                  <a:lnTo>
                    <a:pt x="1941017" y="491553"/>
                  </a:lnTo>
                  <a:lnTo>
                    <a:pt x="1940293" y="491553"/>
                  </a:lnTo>
                  <a:lnTo>
                    <a:pt x="1939023" y="496633"/>
                  </a:lnTo>
                  <a:lnTo>
                    <a:pt x="1938083" y="490283"/>
                  </a:lnTo>
                  <a:lnTo>
                    <a:pt x="1940140" y="482663"/>
                  </a:lnTo>
                  <a:lnTo>
                    <a:pt x="1940483" y="481393"/>
                  </a:lnTo>
                  <a:lnTo>
                    <a:pt x="1942490" y="471233"/>
                  </a:lnTo>
                  <a:lnTo>
                    <a:pt x="1943709" y="458533"/>
                  </a:lnTo>
                  <a:lnTo>
                    <a:pt x="1943760" y="439483"/>
                  </a:lnTo>
                  <a:lnTo>
                    <a:pt x="1942363" y="439483"/>
                  </a:lnTo>
                  <a:lnTo>
                    <a:pt x="1943087" y="393763"/>
                  </a:lnTo>
                  <a:lnTo>
                    <a:pt x="1939480" y="389953"/>
                  </a:lnTo>
                  <a:lnTo>
                    <a:pt x="1938375" y="381063"/>
                  </a:lnTo>
                  <a:lnTo>
                    <a:pt x="1938921" y="367093"/>
                  </a:lnTo>
                  <a:lnTo>
                    <a:pt x="1941004" y="344233"/>
                  </a:lnTo>
                  <a:lnTo>
                    <a:pt x="1941334" y="335343"/>
                  </a:lnTo>
                  <a:lnTo>
                    <a:pt x="1941283" y="326453"/>
                  </a:lnTo>
                  <a:lnTo>
                    <a:pt x="1940864" y="318833"/>
                  </a:lnTo>
                  <a:lnTo>
                    <a:pt x="1940560" y="315023"/>
                  </a:lnTo>
                  <a:lnTo>
                    <a:pt x="1940458" y="313753"/>
                  </a:lnTo>
                  <a:lnTo>
                    <a:pt x="1933409" y="298513"/>
                  </a:lnTo>
                  <a:lnTo>
                    <a:pt x="1933981" y="293433"/>
                  </a:lnTo>
                  <a:lnTo>
                    <a:pt x="1934019" y="285813"/>
                  </a:lnTo>
                  <a:lnTo>
                    <a:pt x="1933663" y="279463"/>
                  </a:lnTo>
                  <a:lnTo>
                    <a:pt x="1932660" y="270573"/>
                  </a:lnTo>
                  <a:lnTo>
                    <a:pt x="1930603" y="260413"/>
                  </a:lnTo>
                  <a:lnTo>
                    <a:pt x="1929117" y="252793"/>
                  </a:lnTo>
                  <a:lnTo>
                    <a:pt x="1927440" y="243903"/>
                  </a:lnTo>
                  <a:lnTo>
                    <a:pt x="1925828" y="237553"/>
                  </a:lnTo>
                  <a:lnTo>
                    <a:pt x="1924265" y="237553"/>
                  </a:lnTo>
                  <a:lnTo>
                    <a:pt x="1922653" y="235013"/>
                  </a:lnTo>
                  <a:lnTo>
                    <a:pt x="1908975" y="200723"/>
                  </a:lnTo>
                  <a:lnTo>
                    <a:pt x="1904974" y="194373"/>
                  </a:lnTo>
                  <a:lnTo>
                    <a:pt x="1900910" y="188023"/>
                  </a:lnTo>
                  <a:lnTo>
                    <a:pt x="1897011" y="182943"/>
                  </a:lnTo>
                  <a:lnTo>
                    <a:pt x="1892668" y="177863"/>
                  </a:lnTo>
                  <a:lnTo>
                    <a:pt x="1888782" y="172783"/>
                  </a:lnTo>
                  <a:lnTo>
                    <a:pt x="1885975" y="167703"/>
                  </a:lnTo>
                  <a:lnTo>
                    <a:pt x="1885429" y="166433"/>
                  </a:lnTo>
                  <a:lnTo>
                    <a:pt x="1883244" y="161353"/>
                  </a:lnTo>
                  <a:lnTo>
                    <a:pt x="1883778" y="160083"/>
                  </a:lnTo>
                  <a:lnTo>
                    <a:pt x="1886534" y="160083"/>
                  </a:lnTo>
                  <a:lnTo>
                    <a:pt x="1890420" y="163893"/>
                  </a:lnTo>
                  <a:lnTo>
                    <a:pt x="1887842" y="161353"/>
                  </a:lnTo>
                  <a:lnTo>
                    <a:pt x="1887004" y="160083"/>
                  </a:lnTo>
                  <a:lnTo>
                    <a:pt x="1885327" y="157543"/>
                  </a:lnTo>
                  <a:lnTo>
                    <a:pt x="1882876" y="155003"/>
                  </a:lnTo>
                  <a:lnTo>
                    <a:pt x="1880133" y="151193"/>
                  </a:lnTo>
                  <a:lnTo>
                    <a:pt x="1877377" y="148653"/>
                  </a:lnTo>
                  <a:lnTo>
                    <a:pt x="1872030" y="141033"/>
                  </a:lnTo>
                  <a:lnTo>
                    <a:pt x="1870278" y="138493"/>
                  </a:lnTo>
                  <a:lnTo>
                    <a:pt x="1869414" y="137223"/>
                  </a:lnTo>
                  <a:lnTo>
                    <a:pt x="1866861" y="134683"/>
                  </a:lnTo>
                  <a:lnTo>
                    <a:pt x="1864385" y="130873"/>
                  </a:lnTo>
                  <a:lnTo>
                    <a:pt x="1861832" y="127063"/>
                  </a:lnTo>
                  <a:lnTo>
                    <a:pt x="1859013" y="123253"/>
                  </a:lnTo>
                  <a:lnTo>
                    <a:pt x="1853565" y="116903"/>
                  </a:lnTo>
                  <a:lnTo>
                    <a:pt x="1843278" y="104203"/>
                  </a:lnTo>
                  <a:lnTo>
                    <a:pt x="1840191" y="100393"/>
                  </a:lnTo>
                  <a:lnTo>
                    <a:pt x="1835975" y="96583"/>
                  </a:lnTo>
                  <a:lnTo>
                    <a:pt x="1833626" y="95313"/>
                  </a:lnTo>
                  <a:lnTo>
                    <a:pt x="1830133" y="92773"/>
                  </a:lnTo>
                  <a:lnTo>
                    <a:pt x="1824888" y="88963"/>
                  </a:lnTo>
                  <a:lnTo>
                    <a:pt x="1821649" y="88963"/>
                  </a:lnTo>
                  <a:lnTo>
                    <a:pt x="1820354" y="91503"/>
                  </a:lnTo>
                  <a:lnTo>
                    <a:pt x="1817471" y="92773"/>
                  </a:lnTo>
                  <a:lnTo>
                    <a:pt x="1811718" y="87693"/>
                  </a:lnTo>
                  <a:lnTo>
                    <a:pt x="1809508" y="83883"/>
                  </a:lnTo>
                  <a:lnTo>
                    <a:pt x="1808772" y="82613"/>
                  </a:lnTo>
                  <a:lnTo>
                    <a:pt x="1808124" y="81343"/>
                  </a:lnTo>
                  <a:lnTo>
                    <a:pt x="1809229" y="80073"/>
                  </a:lnTo>
                  <a:lnTo>
                    <a:pt x="1811350" y="77533"/>
                  </a:lnTo>
                  <a:lnTo>
                    <a:pt x="1811007" y="76263"/>
                  </a:lnTo>
                  <a:lnTo>
                    <a:pt x="1808581" y="74993"/>
                  </a:lnTo>
                  <a:lnTo>
                    <a:pt x="1791589" y="66103"/>
                  </a:lnTo>
                  <a:lnTo>
                    <a:pt x="1795386" y="68643"/>
                  </a:lnTo>
                  <a:lnTo>
                    <a:pt x="1802688" y="74993"/>
                  </a:lnTo>
                  <a:lnTo>
                    <a:pt x="1799259" y="73723"/>
                  </a:lnTo>
                  <a:lnTo>
                    <a:pt x="1795716" y="71183"/>
                  </a:lnTo>
                  <a:lnTo>
                    <a:pt x="1790954" y="69913"/>
                  </a:lnTo>
                  <a:lnTo>
                    <a:pt x="1785708" y="67373"/>
                  </a:lnTo>
                  <a:lnTo>
                    <a:pt x="1780540" y="66103"/>
                  </a:lnTo>
                  <a:lnTo>
                    <a:pt x="1774253" y="64833"/>
                  </a:lnTo>
                  <a:lnTo>
                    <a:pt x="1768449" y="63563"/>
                  </a:lnTo>
                  <a:lnTo>
                    <a:pt x="1759826" y="61023"/>
                  </a:lnTo>
                  <a:lnTo>
                    <a:pt x="1751838" y="59753"/>
                  </a:lnTo>
                  <a:lnTo>
                    <a:pt x="1744789" y="57213"/>
                  </a:lnTo>
                  <a:lnTo>
                    <a:pt x="1738998" y="53403"/>
                  </a:lnTo>
                  <a:lnTo>
                    <a:pt x="1742554" y="54673"/>
                  </a:lnTo>
                  <a:lnTo>
                    <a:pt x="1746237" y="55943"/>
                  </a:lnTo>
                  <a:lnTo>
                    <a:pt x="1749755" y="55943"/>
                  </a:lnTo>
                  <a:lnTo>
                    <a:pt x="1745627" y="53403"/>
                  </a:lnTo>
                  <a:lnTo>
                    <a:pt x="1743570" y="52133"/>
                  </a:lnTo>
                  <a:lnTo>
                    <a:pt x="1728406" y="47053"/>
                  </a:lnTo>
                  <a:lnTo>
                    <a:pt x="1720824" y="44513"/>
                  </a:lnTo>
                  <a:lnTo>
                    <a:pt x="1717090" y="43243"/>
                  </a:lnTo>
                  <a:lnTo>
                    <a:pt x="1705876" y="40703"/>
                  </a:lnTo>
                  <a:lnTo>
                    <a:pt x="1695932" y="39433"/>
                  </a:lnTo>
                  <a:lnTo>
                    <a:pt x="1687880" y="36893"/>
                  </a:lnTo>
                  <a:lnTo>
                    <a:pt x="1685099" y="35623"/>
                  </a:lnTo>
                  <a:lnTo>
                    <a:pt x="1682305" y="34353"/>
                  </a:lnTo>
                  <a:lnTo>
                    <a:pt x="1679765" y="31813"/>
                  </a:lnTo>
                  <a:lnTo>
                    <a:pt x="1683715" y="29273"/>
                  </a:lnTo>
                  <a:lnTo>
                    <a:pt x="1667929" y="26733"/>
                  </a:lnTo>
                  <a:lnTo>
                    <a:pt x="1657972" y="25463"/>
                  </a:lnTo>
                  <a:lnTo>
                    <a:pt x="1651850" y="24193"/>
                  </a:lnTo>
                  <a:lnTo>
                    <a:pt x="1643176" y="21653"/>
                  </a:lnTo>
                  <a:lnTo>
                    <a:pt x="1636814" y="20383"/>
                  </a:lnTo>
                  <a:lnTo>
                    <a:pt x="1626590" y="20383"/>
                  </a:lnTo>
                  <a:lnTo>
                    <a:pt x="1610575" y="19113"/>
                  </a:lnTo>
                  <a:lnTo>
                    <a:pt x="1611160" y="20383"/>
                  </a:lnTo>
                  <a:lnTo>
                    <a:pt x="1596009" y="19113"/>
                  </a:lnTo>
                  <a:lnTo>
                    <a:pt x="1574063" y="19113"/>
                  </a:lnTo>
                  <a:lnTo>
                    <a:pt x="1569834" y="17843"/>
                  </a:lnTo>
                  <a:lnTo>
                    <a:pt x="1565617" y="16573"/>
                  </a:lnTo>
                  <a:lnTo>
                    <a:pt x="1573199" y="15303"/>
                  </a:lnTo>
                  <a:lnTo>
                    <a:pt x="1512265" y="15303"/>
                  </a:lnTo>
                  <a:lnTo>
                    <a:pt x="1498803" y="14033"/>
                  </a:lnTo>
                  <a:lnTo>
                    <a:pt x="1494917" y="15303"/>
                  </a:lnTo>
                  <a:lnTo>
                    <a:pt x="1484071" y="12763"/>
                  </a:lnTo>
                  <a:lnTo>
                    <a:pt x="1417815" y="12763"/>
                  </a:lnTo>
                  <a:lnTo>
                    <a:pt x="1428838" y="14033"/>
                  </a:lnTo>
                  <a:lnTo>
                    <a:pt x="1431112" y="15303"/>
                  </a:lnTo>
                  <a:lnTo>
                    <a:pt x="1428076" y="16573"/>
                  </a:lnTo>
                  <a:lnTo>
                    <a:pt x="1423162" y="17843"/>
                  </a:lnTo>
                  <a:lnTo>
                    <a:pt x="1418564" y="16573"/>
                  </a:lnTo>
                  <a:lnTo>
                    <a:pt x="1413967" y="15303"/>
                  </a:lnTo>
                  <a:lnTo>
                    <a:pt x="1395196" y="15303"/>
                  </a:lnTo>
                  <a:lnTo>
                    <a:pt x="1383195" y="16573"/>
                  </a:lnTo>
                  <a:lnTo>
                    <a:pt x="1380667" y="11671"/>
                  </a:lnTo>
                  <a:lnTo>
                    <a:pt x="1380667" y="33083"/>
                  </a:lnTo>
                  <a:lnTo>
                    <a:pt x="1372311" y="35623"/>
                  </a:lnTo>
                  <a:lnTo>
                    <a:pt x="1364919" y="35623"/>
                  </a:lnTo>
                  <a:lnTo>
                    <a:pt x="1360131" y="34353"/>
                  </a:lnTo>
                  <a:lnTo>
                    <a:pt x="1367739" y="33083"/>
                  </a:lnTo>
                  <a:lnTo>
                    <a:pt x="1380667" y="33083"/>
                  </a:lnTo>
                  <a:lnTo>
                    <a:pt x="1380667" y="11671"/>
                  </a:lnTo>
                  <a:lnTo>
                    <a:pt x="1380578" y="11493"/>
                  </a:lnTo>
                  <a:lnTo>
                    <a:pt x="1378610" y="10223"/>
                  </a:lnTo>
                  <a:lnTo>
                    <a:pt x="1374686" y="7683"/>
                  </a:lnTo>
                  <a:lnTo>
                    <a:pt x="1362633" y="3873"/>
                  </a:lnTo>
                  <a:lnTo>
                    <a:pt x="1341501" y="2603"/>
                  </a:lnTo>
                  <a:lnTo>
                    <a:pt x="1347012" y="3873"/>
                  </a:lnTo>
                  <a:lnTo>
                    <a:pt x="1355636" y="5143"/>
                  </a:lnTo>
                  <a:lnTo>
                    <a:pt x="1348473" y="7683"/>
                  </a:lnTo>
                  <a:lnTo>
                    <a:pt x="1337437" y="5143"/>
                  </a:lnTo>
                  <a:lnTo>
                    <a:pt x="1333893" y="6413"/>
                  </a:lnTo>
                  <a:lnTo>
                    <a:pt x="1345311" y="7683"/>
                  </a:lnTo>
                  <a:lnTo>
                    <a:pt x="1341335" y="10223"/>
                  </a:lnTo>
                  <a:lnTo>
                    <a:pt x="1324178" y="7683"/>
                  </a:lnTo>
                  <a:lnTo>
                    <a:pt x="1265097" y="7683"/>
                  </a:lnTo>
                  <a:lnTo>
                    <a:pt x="1276134" y="8953"/>
                  </a:lnTo>
                  <a:lnTo>
                    <a:pt x="1266634" y="10223"/>
                  </a:lnTo>
                  <a:lnTo>
                    <a:pt x="1262672" y="12763"/>
                  </a:lnTo>
                  <a:lnTo>
                    <a:pt x="1254302" y="10223"/>
                  </a:lnTo>
                  <a:lnTo>
                    <a:pt x="1239507" y="11493"/>
                  </a:lnTo>
                  <a:lnTo>
                    <a:pt x="1227709" y="12763"/>
                  </a:lnTo>
                  <a:lnTo>
                    <a:pt x="1228305" y="10223"/>
                  </a:lnTo>
                  <a:lnTo>
                    <a:pt x="1172133" y="12763"/>
                  </a:lnTo>
                  <a:lnTo>
                    <a:pt x="1061643" y="12763"/>
                  </a:lnTo>
                  <a:lnTo>
                    <a:pt x="1028865" y="16573"/>
                  </a:lnTo>
                  <a:lnTo>
                    <a:pt x="1011643" y="16573"/>
                  </a:lnTo>
                  <a:lnTo>
                    <a:pt x="1000810" y="15303"/>
                  </a:lnTo>
                  <a:lnTo>
                    <a:pt x="990879" y="14033"/>
                  </a:lnTo>
                  <a:lnTo>
                    <a:pt x="992505" y="17843"/>
                  </a:lnTo>
                  <a:lnTo>
                    <a:pt x="973861" y="15303"/>
                  </a:lnTo>
                  <a:lnTo>
                    <a:pt x="949579" y="12763"/>
                  </a:lnTo>
                  <a:lnTo>
                    <a:pt x="927646" y="8953"/>
                  </a:lnTo>
                  <a:lnTo>
                    <a:pt x="935685" y="11493"/>
                  </a:lnTo>
                  <a:lnTo>
                    <a:pt x="936371" y="14033"/>
                  </a:lnTo>
                  <a:lnTo>
                    <a:pt x="930998" y="16573"/>
                  </a:lnTo>
                  <a:lnTo>
                    <a:pt x="920788" y="17843"/>
                  </a:lnTo>
                  <a:lnTo>
                    <a:pt x="893991" y="11493"/>
                  </a:lnTo>
                  <a:lnTo>
                    <a:pt x="888784" y="16573"/>
                  </a:lnTo>
                  <a:lnTo>
                    <a:pt x="880313" y="15303"/>
                  </a:lnTo>
                  <a:lnTo>
                    <a:pt x="862418" y="15303"/>
                  </a:lnTo>
                  <a:lnTo>
                    <a:pt x="853249" y="16573"/>
                  </a:lnTo>
                  <a:lnTo>
                    <a:pt x="855941" y="16573"/>
                  </a:lnTo>
                  <a:lnTo>
                    <a:pt x="855573" y="17843"/>
                  </a:lnTo>
                  <a:lnTo>
                    <a:pt x="844575" y="14033"/>
                  </a:lnTo>
                  <a:lnTo>
                    <a:pt x="835063" y="12763"/>
                  </a:lnTo>
                  <a:lnTo>
                    <a:pt x="825550" y="11493"/>
                  </a:lnTo>
                  <a:lnTo>
                    <a:pt x="806234" y="10223"/>
                  </a:lnTo>
                  <a:lnTo>
                    <a:pt x="794372" y="7683"/>
                  </a:lnTo>
                  <a:lnTo>
                    <a:pt x="784161" y="10223"/>
                  </a:lnTo>
                  <a:lnTo>
                    <a:pt x="761911" y="10223"/>
                  </a:lnTo>
                  <a:lnTo>
                    <a:pt x="753516" y="12763"/>
                  </a:lnTo>
                  <a:lnTo>
                    <a:pt x="749579" y="11493"/>
                  </a:lnTo>
                  <a:lnTo>
                    <a:pt x="744499" y="11493"/>
                  </a:lnTo>
                  <a:lnTo>
                    <a:pt x="738962" y="10223"/>
                  </a:lnTo>
                  <a:lnTo>
                    <a:pt x="744728" y="7683"/>
                  </a:lnTo>
                  <a:lnTo>
                    <a:pt x="746836" y="3873"/>
                  </a:lnTo>
                  <a:lnTo>
                    <a:pt x="736041" y="5143"/>
                  </a:lnTo>
                  <a:lnTo>
                    <a:pt x="733488" y="5143"/>
                  </a:lnTo>
                  <a:lnTo>
                    <a:pt x="728802" y="8953"/>
                  </a:lnTo>
                  <a:lnTo>
                    <a:pt x="720572" y="8953"/>
                  </a:lnTo>
                  <a:lnTo>
                    <a:pt x="712635" y="7683"/>
                  </a:lnTo>
                  <a:lnTo>
                    <a:pt x="702513" y="7683"/>
                  </a:lnTo>
                  <a:lnTo>
                    <a:pt x="706361" y="6413"/>
                  </a:lnTo>
                  <a:lnTo>
                    <a:pt x="705650" y="6413"/>
                  </a:lnTo>
                  <a:lnTo>
                    <a:pt x="701294" y="7683"/>
                  </a:lnTo>
                  <a:lnTo>
                    <a:pt x="695490" y="7683"/>
                  </a:lnTo>
                  <a:lnTo>
                    <a:pt x="688759" y="8953"/>
                  </a:lnTo>
                  <a:lnTo>
                    <a:pt x="681799" y="8953"/>
                  </a:lnTo>
                  <a:lnTo>
                    <a:pt x="672211" y="7683"/>
                  </a:lnTo>
                  <a:lnTo>
                    <a:pt x="641896" y="8953"/>
                  </a:lnTo>
                  <a:lnTo>
                    <a:pt x="609612" y="7683"/>
                  </a:lnTo>
                  <a:lnTo>
                    <a:pt x="576580" y="5143"/>
                  </a:lnTo>
                  <a:lnTo>
                    <a:pt x="559511" y="6477"/>
                  </a:lnTo>
                  <a:lnTo>
                    <a:pt x="561873" y="8953"/>
                  </a:lnTo>
                  <a:lnTo>
                    <a:pt x="535444" y="8953"/>
                  </a:lnTo>
                  <a:lnTo>
                    <a:pt x="487591" y="11493"/>
                  </a:lnTo>
                  <a:lnTo>
                    <a:pt x="468528" y="10223"/>
                  </a:lnTo>
                  <a:lnTo>
                    <a:pt x="470141" y="6413"/>
                  </a:lnTo>
                  <a:lnTo>
                    <a:pt x="451586" y="6413"/>
                  </a:lnTo>
                  <a:lnTo>
                    <a:pt x="418617" y="3873"/>
                  </a:lnTo>
                  <a:lnTo>
                    <a:pt x="402920" y="3873"/>
                  </a:lnTo>
                  <a:lnTo>
                    <a:pt x="401764" y="63"/>
                  </a:lnTo>
                  <a:lnTo>
                    <a:pt x="373087" y="63"/>
                  </a:lnTo>
                  <a:lnTo>
                    <a:pt x="364223" y="1333"/>
                  </a:lnTo>
                  <a:lnTo>
                    <a:pt x="336702" y="1333"/>
                  </a:lnTo>
                  <a:lnTo>
                    <a:pt x="310756" y="5143"/>
                  </a:lnTo>
                  <a:lnTo>
                    <a:pt x="303110" y="6413"/>
                  </a:lnTo>
                  <a:lnTo>
                    <a:pt x="293509" y="10223"/>
                  </a:lnTo>
                  <a:lnTo>
                    <a:pt x="285851" y="12763"/>
                  </a:lnTo>
                  <a:lnTo>
                    <a:pt x="281609" y="15303"/>
                  </a:lnTo>
                  <a:lnTo>
                    <a:pt x="279438" y="15303"/>
                  </a:lnTo>
                  <a:lnTo>
                    <a:pt x="275615" y="16573"/>
                  </a:lnTo>
                  <a:lnTo>
                    <a:pt x="270814" y="16573"/>
                  </a:lnTo>
                  <a:lnTo>
                    <a:pt x="266039" y="17843"/>
                  </a:lnTo>
                  <a:lnTo>
                    <a:pt x="260527" y="20383"/>
                  </a:lnTo>
                  <a:lnTo>
                    <a:pt x="254647" y="22923"/>
                  </a:lnTo>
                  <a:lnTo>
                    <a:pt x="236905" y="29273"/>
                  </a:lnTo>
                  <a:lnTo>
                    <a:pt x="231190" y="31813"/>
                  </a:lnTo>
                  <a:lnTo>
                    <a:pt x="226098" y="34353"/>
                  </a:lnTo>
                  <a:lnTo>
                    <a:pt x="221742" y="35623"/>
                  </a:lnTo>
                  <a:lnTo>
                    <a:pt x="219011" y="40703"/>
                  </a:lnTo>
                  <a:lnTo>
                    <a:pt x="213728" y="43243"/>
                  </a:lnTo>
                  <a:lnTo>
                    <a:pt x="208902" y="44513"/>
                  </a:lnTo>
                  <a:lnTo>
                    <a:pt x="204431" y="47053"/>
                  </a:lnTo>
                  <a:lnTo>
                    <a:pt x="192519" y="53403"/>
                  </a:lnTo>
                  <a:lnTo>
                    <a:pt x="185115" y="57213"/>
                  </a:lnTo>
                  <a:lnTo>
                    <a:pt x="178536" y="59753"/>
                  </a:lnTo>
                  <a:lnTo>
                    <a:pt x="172161" y="63563"/>
                  </a:lnTo>
                  <a:lnTo>
                    <a:pt x="158851" y="73723"/>
                  </a:lnTo>
                  <a:lnTo>
                    <a:pt x="152120" y="80073"/>
                  </a:lnTo>
                  <a:lnTo>
                    <a:pt x="145364" y="85153"/>
                  </a:lnTo>
                  <a:lnTo>
                    <a:pt x="139001" y="90233"/>
                  </a:lnTo>
                  <a:lnTo>
                    <a:pt x="119697" y="105473"/>
                  </a:lnTo>
                  <a:lnTo>
                    <a:pt x="96100" y="127063"/>
                  </a:lnTo>
                  <a:lnTo>
                    <a:pt x="90779" y="132143"/>
                  </a:lnTo>
                  <a:lnTo>
                    <a:pt x="85674" y="138493"/>
                  </a:lnTo>
                  <a:lnTo>
                    <a:pt x="80746" y="143573"/>
                  </a:lnTo>
                  <a:lnTo>
                    <a:pt x="75946" y="149923"/>
                  </a:lnTo>
                  <a:lnTo>
                    <a:pt x="76542" y="149923"/>
                  </a:lnTo>
                  <a:lnTo>
                    <a:pt x="71755" y="155003"/>
                  </a:lnTo>
                  <a:lnTo>
                    <a:pt x="68148" y="161353"/>
                  </a:lnTo>
                  <a:lnTo>
                    <a:pt x="63893" y="166433"/>
                  </a:lnTo>
                  <a:lnTo>
                    <a:pt x="59893" y="171513"/>
                  </a:lnTo>
                  <a:lnTo>
                    <a:pt x="55448" y="176593"/>
                  </a:lnTo>
                  <a:lnTo>
                    <a:pt x="51816" y="181673"/>
                  </a:lnTo>
                  <a:lnTo>
                    <a:pt x="54140" y="180403"/>
                  </a:lnTo>
                  <a:lnTo>
                    <a:pt x="51269" y="184213"/>
                  </a:lnTo>
                  <a:lnTo>
                    <a:pt x="46037" y="190563"/>
                  </a:lnTo>
                  <a:lnTo>
                    <a:pt x="41224" y="199453"/>
                  </a:lnTo>
                  <a:lnTo>
                    <a:pt x="39344" y="201993"/>
                  </a:lnTo>
                  <a:lnTo>
                    <a:pt x="37338" y="204533"/>
                  </a:lnTo>
                  <a:lnTo>
                    <a:pt x="35852" y="207467"/>
                  </a:lnTo>
                  <a:lnTo>
                    <a:pt x="35852" y="217233"/>
                  </a:lnTo>
                  <a:lnTo>
                    <a:pt x="35509" y="219773"/>
                  </a:lnTo>
                  <a:lnTo>
                    <a:pt x="33629" y="226123"/>
                  </a:lnTo>
                  <a:lnTo>
                    <a:pt x="33185" y="226123"/>
                  </a:lnTo>
                  <a:lnTo>
                    <a:pt x="35852" y="217233"/>
                  </a:lnTo>
                  <a:lnTo>
                    <a:pt x="35852" y="207467"/>
                  </a:lnTo>
                  <a:lnTo>
                    <a:pt x="35407" y="208343"/>
                  </a:lnTo>
                  <a:lnTo>
                    <a:pt x="32207" y="215963"/>
                  </a:lnTo>
                  <a:lnTo>
                    <a:pt x="30721" y="219773"/>
                  </a:lnTo>
                  <a:lnTo>
                    <a:pt x="27940" y="228663"/>
                  </a:lnTo>
                  <a:lnTo>
                    <a:pt x="24752" y="236283"/>
                  </a:lnTo>
                  <a:lnTo>
                    <a:pt x="23901" y="243903"/>
                  </a:lnTo>
                  <a:lnTo>
                    <a:pt x="17183" y="268033"/>
                  </a:lnTo>
                  <a:lnTo>
                    <a:pt x="22085" y="257873"/>
                  </a:lnTo>
                  <a:lnTo>
                    <a:pt x="23507" y="260413"/>
                  </a:lnTo>
                  <a:lnTo>
                    <a:pt x="23736" y="268033"/>
                  </a:lnTo>
                  <a:lnTo>
                    <a:pt x="25095" y="273113"/>
                  </a:lnTo>
                  <a:lnTo>
                    <a:pt x="19240" y="288353"/>
                  </a:lnTo>
                  <a:lnTo>
                    <a:pt x="20332" y="289623"/>
                  </a:lnTo>
                  <a:lnTo>
                    <a:pt x="21831" y="287083"/>
                  </a:lnTo>
                  <a:lnTo>
                    <a:pt x="22961" y="285813"/>
                  </a:lnTo>
                  <a:lnTo>
                    <a:pt x="22974" y="289623"/>
                  </a:lnTo>
                  <a:lnTo>
                    <a:pt x="19837" y="301053"/>
                  </a:lnTo>
                  <a:lnTo>
                    <a:pt x="17437" y="315023"/>
                  </a:lnTo>
                  <a:lnTo>
                    <a:pt x="15125" y="330263"/>
                  </a:lnTo>
                  <a:lnTo>
                    <a:pt x="12217" y="340423"/>
                  </a:lnTo>
                  <a:lnTo>
                    <a:pt x="11163" y="339153"/>
                  </a:lnTo>
                  <a:lnTo>
                    <a:pt x="10502" y="335343"/>
                  </a:lnTo>
                  <a:lnTo>
                    <a:pt x="9931" y="330263"/>
                  </a:lnTo>
                  <a:lnTo>
                    <a:pt x="10261" y="328993"/>
                  </a:lnTo>
                  <a:lnTo>
                    <a:pt x="9880" y="330263"/>
                  </a:lnTo>
                  <a:lnTo>
                    <a:pt x="9728" y="328993"/>
                  </a:lnTo>
                  <a:lnTo>
                    <a:pt x="9791" y="330263"/>
                  </a:lnTo>
                  <a:lnTo>
                    <a:pt x="9321" y="331533"/>
                  </a:lnTo>
                  <a:lnTo>
                    <a:pt x="8534" y="334073"/>
                  </a:lnTo>
                  <a:lnTo>
                    <a:pt x="7950" y="334073"/>
                  </a:lnTo>
                  <a:lnTo>
                    <a:pt x="7937" y="344233"/>
                  </a:lnTo>
                  <a:lnTo>
                    <a:pt x="7404" y="348043"/>
                  </a:lnTo>
                  <a:lnTo>
                    <a:pt x="6426" y="346773"/>
                  </a:lnTo>
                  <a:lnTo>
                    <a:pt x="5118" y="345503"/>
                  </a:lnTo>
                  <a:lnTo>
                    <a:pt x="8204" y="360743"/>
                  </a:lnTo>
                  <a:lnTo>
                    <a:pt x="9423" y="372173"/>
                  </a:lnTo>
                  <a:lnTo>
                    <a:pt x="10845" y="383603"/>
                  </a:lnTo>
                  <a:lnTo>
                    <a:pt x="14554" y="395033"/>
                  </a:lnTo>
                  <a:lnTo>
                    <a:pt x="10909" y="392493"/>
                  </a:lnTo>
                  <a:lnTo>
                    <a:pt x="10452" y="407733"/>
                  </a:lnTo>
                  <a:lnTo>
                    <a:pt x="9982" y="426783"/>
                  </a:lnTo>
                  <a:lnTo>
                    <a:pt x="6565" y="429323"/>
                  </a:lnTo>
                  <a:lnTo>
                    <a:pt x="9372" y="438213"/>
                  </a:lnTo>
                  <a:lnTo>
                    <a:pt x="9779" y="442023"/>
                  </a:lnTo>
                  <a:lnTo>
                    <a:pt x="10007" y="444563"/>
                  </a:lnTo>
                  <a:lnTo>
                    <a:pt x="12306" y="450913"/>
                  </a:lnTo>
                  <a:lnTo>
                    <a:pt x="12255" y="434403"/>
                  </a:lnTo>
                  <a:lnTo>
                    <a:pt x="14058" y="417893"/>
                  </a:lnTo>
                  <a:lnTo>
                    <a:pt x="16700" y="402653"/>
                  </a:lnTo>
                  <a:lnTo>
                    <a:pt x="18059" y="395033"/>
                  </a:lnTo>
                  <a:lnTo>
                    <a:pt x="19189" y="388683"/>
                  </a:lnTo>
                  <a:lnTo>
                    <a:pt x="22999" y="406463"/>
                  </a:lnTo>
                  <a:lnTo>
                    <a:pt x="25654" y="395033"/>
                  </a:lnTo>
                  <a:lnTo>
                    <a:pt x="25209" y="388683"/>
                  </a:lnTo>
                  <a:lnTo>
                    <a:pt x="24663" y="381063"/>
                  </a:lnTo>
                  <a:lnTo>
                    <a:pt x="24498" y="379793"/>
                  </a:lnTo>
                  <a:lnTo>
                    <a:pt x="22783" y="367093"/>
                  </a:lnTo>
                  <a:lnTo>
                    <a:pt x="22758" y="356933"/>
                  </a:lnTo>
                  <a:lnTo>
                    <a:pt x="21082" y="363283"/>
                  </a:lnTo>
                  <a:lnTo>
                    <a:pt x="22593" y="378155"/>
                  </a:lnTo>
                  <a:lnTo>
                    <a:pt x="18859" y="374713"/>
                  </a:lnTo>
                  <a:lnTo>
                    <a:pt x="18389" y="367093"/>
                  </a:lnTo>
                  <a:lnTo>
                    <a:pt x="18288" y="356933"/>
                  </a:lnTo>
                  <a:lnTo>
                    <a:pt x="18694" y="349313"/>
                  </a:lnTo>
                  <a:lnTo>
                    <a:pt x="18796" y="348043"/>
                  </a:lnTo>
                  <a:lnTo>
                    <a:pt x="19418" y="340423"/>
                  </a:lnTo>
                  <a:lnTo>
                    <a:pt x="20713" y="332803"/>
                  </a:lnTo>
                  <a:lnTo>
                    <a:pt x="22212" y="326453"/>
                  </a:lnTo>
                  <a:lnTo>
                    <a:pt x="25222" y="312483"/>
                  </a:lnTo>
                  <a:lnTo>
                    <a:pt x="25654" y="320103"/>
                  </a:lnTo>
                  <a:lnTo>
                    <a:pt x="26771" y="315023"/>
                  </a:lnTo>
                  <a:lnTo>
                    <a:pt x="27393" y="312483"/>
                  </a:lnTo>
                  <a:lnTo>
                    <a:pt x="29578" y="303593"/>
                  </a:lnTo>
                  <a:lnTo>
                    <a:pt x="32423" y="298513"/>
                  </a:lnTo>
                  <a:lnTo>
                    <a:pt x="33185" y="304863"/>
                  </a:lnTo>
                  <a:lnTo>
                    <a:pt x="32067" y="308673"/>
                  </a:lnTo>
                  <a:lnTo>
                    <a:pt x="32067" y="312483"/>
                  </a:lnTo>
                  <a:lnTo>
                    <a:pt x="31445" y="317563"/>
                  </a:lnTo>
                  <a:lnTo>
                    <a:pt x="32804" y="318833"/>
                  </a:lnTo>
                  <a:lnTo>
                    <a:pt x="34251" y="316293"/>
                  </a:lnTo>
                  <a:lnTo>
                    <a:pt x="35915" y="309943"/>
                  </a:lnTo>
                  <a:lnTo>
                    <a:pt x="37884" y="303593"/>
                  </a:lnTo>
                  <a:lnTo>
                    <a:pt x="38404" y="298513"/>
                  </a:lnTo>
                  <a:lnTo>
                    <a:pt x="39573" y="287083"/>
                  </a:lnTo>
                  <a:lnTo>
                    <a:pt x="39801" y="285813"/>
                  </a:lnTo>
                  <a:lnTo>
                    <a:pt x="43027" y="268033"/>
                  </a:lnTo>
                  <a:lnTo>
                    <a:pt x="45859" y="257873"/>
                  </a:lnTo>
                  <a:lnTo>
                    <a:pt x="46215" y="256603"/>
                  </a:lnTo>
                  <a:lnTo>
                    <a:pt x="48336" y="248983"/>
                  </a:lnTo>
                  <a:lnTo>
                    <a:pt x="51739" y="240093"/>
                  </a:lnTo>
                  <a:lnTo>
                    <a:pt x="53187" y="236283"/>
                  </a:lnTo>
                  <a:lnTo>
                    <a:pt x="55613" y="229933"/>
                  </a:lnTo>
                  <a:lnTo>
                    <a:pt x="59220" y="221043"/>
                  </a:lnTo>
                  <a:lnTo>
                    <a:pt x="63246" y="212153"/>
                  </a:lnTo>
                  <a:lnTo>
                    <a:pt x="66586" y="205803"/>
                  </a:lnTo>
                  <a:lnTo>
                    <a:pt x="67246" y="204533"/>
                  </a:lnTo>
                  <a:lnTo>
                    <a:pt x="70827" y="196913"/>
                  </a:lnTo>
                  <a:lnTo>
                    <a:pt x="74930" y="188023"/>
                  </a:lnTo>
                  <a:lnTo>
                    <a:pt x="79578" y="181673"/>
                  </a:lnTo>
                  <a:lnTo>
                    <a:pt x="80594" y="177863"/>
                  </a:lnTo>
                  <a:lnTo>
                    <a:pt x="78828" y="181673"/>
                  </a:lnTo>
                  <a:lnTo>
                    <a:pt x="75006" y="186753"/>
                  </a:lnTo>
                  <a:lnTo>
                    <a:pt x="71818" y="191833"/>
                  </a:lnTo>
                  <a:lnTo>
                    <a:pt x="68668" y="196913"/>
                  </a:lnTo>
                  <a:lnTo>
                    <a:pt x="65239" y="201993"/>
                  </a:lnTo>
                  <a:lnTo>
                    <a:pt x="62699" y="205803"/>
                  </a:lnTo>
                  <a:lnTo>
                    <a:pt x="65239" y="199453"/>
                  </a:lnTo>
                  <a:lnTo>
                    <a:pt x="67551" y="193103"/>
                  </a:lnTo>
                  <a:lnTo>
                    <a:pt x="70345" y="186753"/>
                  </a:lnTo>
                  <a:lnTo>
                    <a:pt x="65151" y="196913"/>
                  </a:lnTo>
                  <a:lnTo>
                    <a:pt x="60731" y="208343"/>
                  </a:lnTo>
                  <a:lnTo>
                    <a:pt x="55918" y="221043"/>
                  </a:lnTo>
                  <a:lnTo>
                    <a:pt x="49568" y="236283"/>
                  </a:lnTo>
                  <a:lnTo>
                    <a:pt x="46850" y="235013"/>
                  </a:lnTo>
                  <a:lnTo>
                    <a:pt x="42748" y="236283"/>
                  </a:lnTo>
                  <a:lnTo>
                    <a:pt x="39433" y="236283"/>
                  </a:lnTo>
                  <a:lnTo>
                    <a:pt x="39103" y="227393"/>
                  </a:lnTo>
                  <a:lnTo>
                    <a:pt x="39420" y="226123"/>
                  </a:lnTo>
                  <a:lnTo>
                    <a:pt x="40690" y="221043"/>
                  </a:lnTo>
                  <a:lnTo>
                    <a:pt x="42278" y="217233"/>
                  </a:lnTo>
                  <a:lnTo>
                    <a:pt x="43840" y="212153"/>
                  </a:lnTo>
                  <a:lnTo>
                    <a:pt x="45669" y="208343"/>
                  </a:lnTo>
                  <a:lnTo>
                    <a:pt x="47701" y="204533"/>
                  </a:lnTo>
                  <a:lnTo>
                    <a:pt x="49530" y="201993"/>
                  </a:lnTo>
                  <a:lnTo>
                    <a:pt x="53289" y="196913"/>
                  </a:lnTo>
                  <a:lnTo>
                    <a:pt x="56896" y="191833"/>
                  </a:lnTo>
                  <a:lnTo>
                    <a:pt x="60731" y="188023"/>
                  </a:lnTo>
                  <a:lnTo>
                    <a:pt x="64350" y="184213"/>
                  </a:lnTo>
                  <a:lnTo>
                    <a:pt x="68160" y="180403"/>
                  </a:lnTo>
                  <a:lnTo>
                    <a:pt x="69443" y="179133"/>
                  </a:lnTo>
                  <a:lnTo>
                    <a:pt x="74701" y="174053"/>
                  </a:lnTo>
                  <a:lnTo>
                    <a:pt x="77406" y="170243"/>
                  </a:lnTo>
                  <a:lnTo>
                    <a:pt x="80314" y="166433"/>
                  </a:lnTo>
                  <a:lnTo>
                    <a:pt x="86690" y="158813"/>
                  </a:lnTo>
                  <a:lnTo>
                    <a:pt x="95377" y="148653"/>
                  </a:lnTo>
                  <a:lnTo>
                    <a:pt x="95605" y="147383"/>
                  </a:lnTo>
                  <a:lnTo>
                    <a:pt x="93459" y="147383"/>
                  </a:lnTo>
                  <a:lnTo>
                    <a:pt x="94564" y="143573"/>
                  </a:lnTo>
                  <a:lnTo>
                    <a:pt x="104533" y="132143"/>
                  </a:lnTo>
                  <a:lnTo>
                    <a:pt x="110210" y="127063"/>
                  </a:lnTo>
                  <a:lnTo>
                    <a:pt x="115747" y="123253"/>
                  </a:lnTo>
                  <a:lnTo>
                    <a:pt x="121119" y="118173"/>
                  </a:lnTo>
                  <a:lnTo>
                    <a:pt x="126301" y="114363"/>
                  </a:lnTo>
                  <a:lnTo>
                    <a:pt x="140220" y="106743"/>
                  </a:lnTo>
                  <a:lnTo>
                    <a:pt x="151650" y="101663"/>
                  </a:lnTo>
                  <a:lnTo>
                    <a:pt x="156451" y="99123"/>
                  </a:lnTo>
                  <a:lnTo>
                    <a:pt x="160172" y="99123"/>
                  </a:lnTo>
                  <a:lnTo>
                    <a:pt x="164045" y="97853"/>
                  </a:lnTo>
                  <a:lnTo>
                    <a:pt x="166674" y="99123"/>
                  </a:lnTo>
                  <a:lnTo>
                    <a:pt x="167843" y="100393"/>
                  </a:lnTo>
                  <a:lnTo>
                    <a:pt x="167436" y="100558"/>
                  </a:lnTo>
                  <a:lnTo>
                    <a:pt x="168173" y="100393"/>
                  </a:lnTo>
                  <a:lnTo>
                    <a:pt x="173164" y="99123"/>
                  </a:lnTo>
                  <a:lnTo>
                    <a:pt x="170764" y="97853"/>
                  </a:lnTo>
                  <a:lnTo>
                    <a:pt x="173291" y="95313"/>
                  </a:lnTo>
                  <a:lnTo>
                    <a:pt x="177660" y="90233"/>
                  </a:lnTo>
                  <a:lnTo>
                    <a:pt x="180797" y="87693"/>
                  </a:lnTo>
                  <a:lnTo>
                    <a:pt x="188201" y="81343"/>
                  </a:lnTo>
                  <a:lnTo>
                    <a:pt x="195745" y="77533"/>
                  </a:lnTo>
                  <a:lnTo>
                    <a:pt x="202399" y="73723"/>
                  </a:lnTo>
                  <a:lnTo>
                    <a:pt x="209181" y="69913"/>
                  </a:lnTo>
                  <a:lnTo>
                    <a:pt x="243344" y="52133"/>
                  </a:lnTo>
                  <a:lnTo>
                    <a:pt x="255536" y="48323"/>
                  </a:lnTo>
                  <a:lnTo>
                    <a:pt x="269189" y="43243"/>
                  </a:lnTo>
                  <a:lnTo>
                    <a:pt x="270941" y="41973"/>
                  </a:lnTo>
                  <a:lnTo>
                    <a:pt x="274599" y="38163"/>
                  </a:lnTo>
                  <a:lnTo>
                    <a:pt x="273011" y="38163"/>
                  </a:lnTo>
                  <a:lnTo>
                    <a:pt x="289306" y="35623"/>
                  </a:lnTo>
                  <a:lnTo>
                    <a:pt x="304888" y="35623"/>
                  </a:lnTo>
                  <a:lnTo>
                    <a:pt x="309410" y="36893"/>
                  </a:lnTo>
                  <a:lnTo>
                    <a:pt x="313131" y="36893"/>
                  </a:lnTo>
                  <a:lnTo>
                    <a:pt x="317487" y="39433"/>
                  </a:lnTo>
                  <a:lnTo>
                    <a:pt x="318096" y="40703"/>
                  </a:lnTo>
                  <a:lnTo>
                    <a:pt x="316471" y="41973"/>
                  </a:lnTo>
                  <a:lnTo>
                    <a:pt x="330009" y="39433"/>
                  </a:lnTo>
                  <a:lnTo>
                    <a:pt x="347789" y="36893"/>
                  </a:lnTo>
                  <a:lnTo>
                    <a:pt x="359702" y="36893"/>
                  </a:lnTo>
                  <a:lnTo>
                    <a:pt x="347764" y="39433"/>
                  </a:lnTo>
                  <a:lnTo>
                    <a:pt x="362000" y="38163"/>
                  </a:lnTo>
                  <a:lnTo>
                    <a:pt x="369303" y="40703"/>
                  </a:lnTo>
                  <a:lnTo>
                    <a:pt x="378841" y="39433"/>
                  </a:lnTo>
                  <a:lnTo>
                    <a:pt x="381279" y="38163"/>
                  </a:lnTo>
                  <a:lnTo>
                    <a:pt x="381787" y="36893"/>
                  </a:lnTo>
                  <a:lnTo>
                    <a:pt x="385483" y="35623"/>
                  </a:lnTo>
                  <a:lnTo>
                    <a:pt x="388899" y="36893"/>
                  </a:lnTo>
                  <a:lnTo>
                    <a:pt x="397116" y="38163"/>
                  </a:lnTo>
                  <a:lnTo>
                    <a:pt x="397637" y="39382"/>
                  </a:lnTo>
                  <a:lnTo>
                    <a:pt x="395389" y="40106"/>
                  </a:lnTo>
                  <a:lnTo>
                    <a:pt x="391960" y="40817"/>
                  </a:lnTo>
                  <a:lnTo>
                    <a:pt x="385826" y="41376"/>
                  </a:lnTo>
                  <a:lnTo>
                    <a:pt x="395198" y="41122"/>
                  </a:lnTo>
                  <a:lnTo>
                    <a:pt x="397992" y="40322"/>
                  </a:lnTo>
                  <a:lnTo>
                    <a:pt x="397675" y="39420"/>
                  </a:lnTo>
                  <a:lnTo>
                    <a:pt x="399402" y="36893"/>
                  </a:lnTo>
                  <a:lnTo>
                    <a:pt x="397548" y="35623"/>
                  </a:lnTo>
                  <a:lnTo>
                    <a:pt x="391998" y="31813"/>
                  </a:lnTo>
                  <a:lnTo>
                    <a:pt x="385013" y="28003"/>
                  </a:lnTo>
                  <a:lnTo>
                    <a:pt x="387997" y="24193"/>
                  </a:lnTo>
                  <a:lnTo>
                    <a:pt x="400913" y="21653"/>
                  </a:lnTo>
                  <a:lnTo>
                    <a:pt x="419531" y="19113"/>
                  </a:lnTo>
                  <a:lnTo>
                    <a:pt x="445719" y="15303"/>
                  </a:lnTo>
                  <a:lnTo>
                    <a:pt x="450710" y="21653"/>
                  </a:lnTo>
                  <a:lnTo>
                    <a:pt x="451027" y="29273"/>
                  </a:lnTo>
                  <a:lnTo>
                    <a:pt x="446735" y="38163"/>
                  </a:lnTo>
                  <a:lnTo>
                    <a:pt x="437934" y="45783"/>
                  </a:lnTo>
                  <a:lnTo>
                    <a:pt x="441782" y="45783"/>
                  </a:lnTo>
                  <a:lnTo>
                    <a:pt x="449389" y="44513"/>
                  </a:lnTo>
                  <a:lnTo>
                    <a:pt x="458406" y="43243"/>
                  </a:lnTo>
                  <a:lnTo>
                    <a:pt x="466458" y="41973"/>
                  </a:lnTo>
                  <a:lnTo>
                    <a:pt x="484073" y="39433"/>
                  </a:lnTo>
                  <a:lnTo>
                    <a:pt x="498944" y="40703"/>
                  </a:lnTo>
                  <a:lnTo>
                    <a:pt x="512991" y="43243"/>
                  </a:lnTo>
                  <a:lnTo>
                    <a:pt x="528142" y="43243"/>
                  </a:lnTo>
                  <a:lnTo>
                    <a:pt x="511556" y="40703"/>
                  </a:lnTo>
                  <a:lnTo>
                    <a:pt x="531355" y="40703"/>
                  </a:lnTo>
                  <a:lnTo>
                    <a:pt x="544258" y="41973"/>
                  </a:lnTo>
                  <a:lnTo>
                    <a:pt x="552259" y="43243"/>
                  </a:lnTo>
                  <a:lnTo>
                    <a:pt x="550164" y="40703"/>
                  </a:lnTo>
                  <a:lnTo>
                    <a:pt x="548627" y="39433"/>
                  </a:lnTo>
                  <a:lnTo>
                    <a:pt x="545528" y="36893"/>
                  </a:lnTo>
                  <a:lnTo>
                    <a:pt x="542582" y="34353"/>
                  </a:lnTo>
                  <a:lnTo>
                    <a:pt x="545642" y="31813"/>
                  </a:lnTo>
                  <a:lnTo>
                    <a:pt x="574001" y="33083"/>
                  </a:lnTo>
                  <a:lnTo>
                    <a:pt x="598093" y="35623"/>
                  </a:lnTo>
                  <a:lnTo>
                    <a:pt x="614400" y="40703"/>
                  </a:lnTo>
                  <a:lnTo>
                    <a:pt x="619404" y="45783"/>
                  </a:lnTo>
                  <a:lnTo>
                    <a:pt x="559460" y="40703"/>
                  </a:lnTo>
                  <a:lnTo>
                    <a:pt x="565175" y="43243"/>
                  </a:lnTo>
                  <a:lnTo>
                    <a:pt x="579640" y="44513"/>
                  </a:lnTo>
                  <a:lnTo>
                    <a:pt x="594029" y="47053"/>
                  </a:lnTo>
                  <a:lnTo>
                    <a:pt x="599554" y="49593"/>
                  </a:lnTo>
                  <a:lnTo>
                    <a:pt x="654748" y="48323"/>
                  </a:lnTo>
                  <a:lnTo>
                    <a:pt x="647522" y="48323"/>
                  </a:lnTo>
                  <a:lnTo>
                    <a:pt x="639038" y="47053"/>
                  </a:lnTo>
                  <a:lnTo>
                    <a:pt x="633450" y="45783"/>
                  </a:lnTo>
                  <a:lnTo>
                    <a:pt x="634860" y="44513"/>
                  </a:lnTo>
                  <a:lnTo>
                    <a:pt x="651865" y="44513"/>
                  </a:lnTo>
                  <a:lnTo>
                    <a:pt x="655231" y="43243"/>
                  </a:lnTo>
                  <a:lnTo>
                    <a:pt x="662965" y="41973"/>
                  </a:lnTo>
                  <a:lnTo>
                    <a:pt x="639191" y="35623"/>
                  </a:lnTo>
                  <a:lnTo>
                    <a:pt x="625627" y="31813"/>
                  </a:lnTo>
                  <a:lnTo>
                    <a:pt x="612076" y="28003"/>
                  </a:lnTo>
                  <a:lnTo>
                    <a:pt x="586727" y="20383"/>
                  </a:lnTo>
                  <a:lnTo>
                    <a:pt x="568274" y="14033"/>
                  </a:lnTo>
                  <a:lnTo>
                    <a:pt x="596760" y="17843"/>
                  </a:lnTo>
                  <a:lnTo>
                    <a:pt x="603872" y="14033"/>
                  </a:lnTo>
                  <a:lnTo>
                    <a:pt x="630732" y="19113"/>
                  </a:lnTo>
                  <a:lnTo>
                    <a:pt x="654342" y="26733"/>
                  </a:lnTo>
                  <a:lnTo>
                    <a:pt x="672833" y="35623"/>
                  </a:lnTo>
                  <a:lnTo>
                    <a:pt x="684314" y="40703"/>
                  </a:lnTo>
                  <a:lnTo>
                    <a:pt x="695401" y="38163"/>
                  </a:lnTo>
                  <a:lnTo>
                    <a:pt x="698614" y="34353"/>
                  </a:lnTo>
                  <a:lnTo>
                    <a:pt x="696874" y="30543"/>
                  </a:lnTo>
                  <a:lnTo>
                    <a:pt x="693102" y="28003"/>
                  </a:lnTo>
                  <a:lnTo>
                    <a:pt x="717943" y="29273"/>
                  </a:lnTo>
                  <a:lnTo>
                    <a:pt x="751827" y="39433"/>
                  </a:lnTo>
                  <a:lnTo>
                    <a:pt x="776859" y="40703"/>
                  </a:lnTo>
                  <a:lnTo>
                    <a:pt x="760971" y="41973"/>
                  </a:lnTo>
                  <a:lnTo>
                    <a:pt x="799769" y="41973"/>
                  </a:lnTo>
                  <a:lnTo>
                    <a:pt x="803351" y="43243"/>
                  </a:lnTo>
                  <a:lnTo>
                    <a:pt x="809294" y="40665"/>
                  </a:lnTo>
                  <a:lnTo>
                    <a:pt x="813358" y="38163"/>
                  </a:lnTo>
                  <a:lnTo>
                    <a:pt x="814146" y="34353"/>
                  </a:lnTo>
                  <a:lnTo>
                    <a:pt x="810082" y="33083"/>
                  </a:lnTo>
                  <a:lnTo>
                    <a:pt x="842060" y="40665"/>
                  </a:lnTo>
                  <a:lnTo>
                    <a:pt x="845642" y="33083"/>
                  </a:lnTo>
                  <a:lnTo>
                    <a:pt x="843292" y="31813"/>
                  </a:lnTo>
                  <a:lnTo>
                    <a:pt x="853490" y="33083"/>
                  </a:lnTo>
                  <a:lnTo>
                    <a:pt x="860564" y="36893"/>
                  </a:lnTo>
                  <a:lnTo>
                    <a:pt x="863015" y="39433"/>
                  </a:lnTo>
                  <a:lnTo>
                    <a:pt x="859409" y="41973"/>
                  </a:lnTo>
                  <a:lnTo>
                    <a:pt x="875626" y="39433"/>
                  </a:lnTo>
                  <a:lnTo>
                    <a:pt x="884440" y="38163"/>
                  </a:lnTo>
                  <a:lnTo>
                    <a:pt x="892225" y="36893"/>
                  </a:lnTo>
                  <a:lnTo>
                    <a:pt x="905332" y="33083"/>
                  </a:lnTo>
                  <a:lnTo>
                    <a:pt x="908773" y="34353"/>
                  </a:lnTo>
                  <a:lnTo>
                    <a:pt x="907389" y="36893"/>
                  </a:lnTo>
                  <a:lnTo>
                    <a:pt x="903198" y="40703"/>
                  </a:lnTo>
                  <a:lnTo>
                    <a:pt x="898182" y="41973"/>
                  </a:lnTo>
                  <a:lnTo>
                    <a:pt x="911479" y="43243"/>
                  </a:lnTo>
                  <a:lnTo>
                    <a:pt x="931151" y="43243"/>
                  </a:lnTo>
                  <a:lnTo>
                    <a:pt x="938657" y="41973"/>
                  </a:lnTo>
                  <a:lnTo>
                    <a:pt x="923480" y="38163"/>
                  </a:lnTo>
                  <a:lnTo>
                    <a:pt x="921740" y="33083"/>
                  </a:lnTo>
                  <a:lnTo>
                    <a:pt x="921296" y="31813"/>
                  </a:lnTo>
                  <a:lnTo>
                    <a:pt x="922667" y="28003"/>
                  </a:lnTo>
                  <a:lnTo>
                    <a:pt x="924039" y="24193"/>
                  </a:lnTo>
                  <a:lnTo>
                    <a:pt x="923671" y="19113"/>
                  </a:lnTo>
                  <a:lnTo>
                    <a:pt x="993470" y="41973"/>
                  </a:lnTo>
                  <a:lnTo>
                    <a:pt x="991108" y="40703"/>
                  </a:lnTo>
                  <a:lnTo>
                    <a:pt x="985583" y="33083"/>
                  </a:lnTo>
                  <a:lnTo>
                    <a:pt x="985977" y="31813"/>
                  </a:lnTo>
                  <a:lnTo>
                    <a:pt x="1002461" y="36893"/>
                  </a:lnTo>
                  <a:lnTo>
                    <a:pt x="1075702" y="39433"/>
                  </a:lnTo>
                  <a:lnTo>
                    <a:pt x="1105027" y="39433"/>
                  </a:lnTo>
                  <a:lnTo>
                    <a:pt x="1105916" y="36893"/>
                  </a:lnTo>
                  <a:lnTo>
                    <a:pt x="1116647" y="36893"/>
                  </a:lnTo>
                  <a:lnTo>
                    <a:pt x="1131430" y="35623"/>
                  </a:lnTo>
                  <a:lnTo>
                    <a:pt x="1134516" y="35928"/>
                  </a:lnTo>
                  <a:lnTo>
                    <a:pt x="1133132" y="35623"/>
                  </a:lnTo>
                  <a:lnTo>
                    <a:pt x="1142199" y="35623"/>
                  </a:lnTo>
                  <a:lnTo>
                    <a:pt x="1149858" y="35623"/>
                  </a:lnTo>
                  <a:lnTo>
                    <a:pt x="1163205" y="38163"/>
                  </a:lnTo>
                  <a:lnTo>
                    <a:pt x="1176642" y="41973"/>
                  </a:lnTo>
                  <a:lnTo>
                    <a:pt x="1193673" y="40703"/>
                  </a:lnTo>
                  <a:lnTo>
                    <a:pt x="1178991" y="40703"/>
                  </a:lnTo>
                  <a:lnTo>
                    <a:pt x="1170330" y="39433"/>
                  </a:lnTo>
                  <a:lnTo>
                    <a:pt x="1166431" y="38163"/>
                  </a:lnTo>
                  <a:lnTo>
                    <a:pt x="1166025" y="35623"/>
                  </a:lnTo>
                  <a:lnTo>
                    <a:pt x="1205039" y="38163"/>
                  </a:lnTo>
                  <a:lnTo>
                    <a:pt x="1220114" y="39433"/>
                  </a:lnTo>
                  <a:lnTo>
                    <a:pt x="1222032" y="43243"/>
                  </a:lnTo>
                  <a:lnTo>
                    <a:pt x="1231138" y="43243"/>
                  </a:lnTo>
                  <a:lnTo>
                    <a:pt x="1238719" y="41973"/>
                  </a:lnTo>
                  <a:lnTo>
                    <a:pt x="1243711" y="40703"/>
                  </a:lnTo>
                  <a:lnTo>
                    <a:pt x="1245057" y="39433"/>
                  </a:lnTo>
                  <a:lnTo>
                    <a:pt x="1289659" y="42926"/>
                  </a:lnTo>
                  <a:lnTo>
                    <a:pt x="1286929" y="40703"/>
                  </a:lnTo>
                  <a:lnTo>
                    <a:pt x="1301153" y="39433"/>
                  </a:lnTo>
                  <a:lnTo>
                    <a:pt x="1281049" y="39433"/>
                  </a:lnTo>
                  <a:lnTo>
                    <a:pt x="1262316" y="38163"/>
                  </a:lnTo>
                  <a:lnTo>
                    <a:pt x="1245997" y="36893"/>
                  </a:lnTo>
                  <a:lnTo>
                    <a:pt x="1233157" y="38163"/>
                  </a:lnTo>
                  <a:lnTo>
                    <a:pt x="1234135" y="35623"/>
                  </a:lnTo>
                  <a:lnTo>
                    <a:pt x="1236027" y="33083"/>
                  </a:lnTo>
                  <a:lnTo>
                    <a:pt x="1235887" y="31813"/>
                  </a:lnTo>
                  <a:lnTo>
                    <a:pt x="1235595" y="29273"/>
                  </a:lnTo>
                  <a:lnTo>
                    <a:pt x="1229652" y="26733"/>
                  </a:lnTo>
                  <a:lnTo>
                    <a:pt x="1265072" y="29273"/>
                  </a:lnTo>
                  <a:lnTo>
                    <a:pt x="1344206" y="43243"/>
                  </a:lnTo>
                  <a:lnTo>
                    <a:pt x="1390510" y="39433"/>
                  </a:lnTo>
                  <a:lnTo>
                    <a:pt x="1392466" y="41973"/>
                  </a:lnTo>
                  <a:lnTo>
                    <a:pt x="1396492" y="39433"/>
                  </a:lnTo>
                  <a:lnTo>
                    <a:pt x="1400517" y="36893"/>
                  </a:lnTo>
                  <a:lnTo>
                    <a:pt x="1406309" y="38163"/>
                  </a:lnTo>
                  <a:lnTo>
                    <a:pt x="1410004" y="39433"/>
                  </a:lnTo>
                  <a:lnTo>
                    <a:pt x="1411198" y="38163"/>
                  </a:lnTo>
                  <a:lnTo>
                    <a:pt x="1412265" y="38163"/>
                  </a:lnTo>
                  <a:lnTo>
                    <a:pt x="1410804" y="36893"/>
                  </a:lnTo>
                  <a:lnTo>
                    <a:pt x="1408518" y="35623"/>
                  </a:lnTo>
                  <a:lnTo>
                    <a:pt x="1413383" y="36893"/>
                  </a:lnTo>
                  <a:lnTo>
                    <a:pt x="1417815" y="36893"/>
                  </a:lnTo>
                  <a:lnTo>
                    <a:pt x="1419567" y="37871"/>
                  </a:lnTo>
                  <a:lnTo>
                    <a:pt x="1419174" y="38442"/>
                  </a:lnTo>
                  <a:lnTo>
                    <a:pt x="1417358" y="39103"/>
                  </a:lnTo>
                  <a:lnTo>
                    <a:pt x="1422692" y="38392"/>
                  </a:lnTo>
                  <a:lnTo>
                    <a:pt x="1422641" y="37642"/>
                  </a:lnTo>
                  <a:lnTo>
                    <a:pt x="1420609" y="37122"/>
                  </a:lnTo>
                  <a:lnTo>
                    <a:pt x="1421942" y="34353"/>
                  </a:lnTo>
                  <a:lnTo>
                    <a:pt x="1419212" y="33083"/>
                  </a:lnTo>
                  <a:lnTo>
                    <a:pt x="1413751" y="30543"/>
                  </a:lnTo>
                  <a:lnTo>
                    <a:pt x="1405013" y="28003"/>
                  </a:lnTo>
                  <a:lnTo>
                    <a:pt x="1392262" y="30543"/>
                  </a:lnTo>
                  <a:lnTo>
                    <a:pt x="1386192" y="29273"/>
                  </a:lnTo>
                  <a:lnTo>
                    <a:pt x="1382623" y="26733"/>
                  </a:lnTo>
                  <a:lnTo>
                    <a:pt x="1383131" y="25463"/>
                  </a:lnTo>
                  <a:lnTo>
                    <a:pt x="1389291" y="22923"/>
                  </a:lnTo>
                  <a:lnTo>
                    <a:pt x="1395780" y="24193"/>
                  </a:lnTo>
                  <a:lnTo>
                    <a:pt x="1389976" y="22923"/>
                  </a:lnTo>
                  <a:lnTo>
                    <a:pt x="1386408" y="20383"/>
                  </a:lnTo>
                  <a:lnTo>
                    <a:pt x="1390688" y="20383"/>
                  </a:lnTo>
                  <a:lnTo>
                    <a:pt x="1426083" y="22923"/>
                  </a:lnTo>
                  <a:lnTo>
                    <a:pt x="1422057" y="22923"/>
                  </a:lnTo>
                  <a:lnTo>
                    <a:pt x="1416050" y="25463"/>
                  </a:lnTo>
                  <a:lnTo>
                    <a:pt x="1409014" y="26733"/>
                  </a:lnTo>
                  <a:lnTo>
                    <a:pt x="1425486" y="29273"/>
                  </a:lnTo>
                  <a:lnTo>
                    <a:pt x="1438605" y="33083"/>
                  </a:lnTo>
                  <a:lnTo>
                    <a:pt x="1443850" y="35623"/>
                  </a:lnTo>
                  <a:lnTo>
                    <a:pt x="1436700" y="39433"/>
                  </a:lnTo>
                  <a:lnTo>
                    <a:pt x="1463675" y="35623"/>
                  </a:lnTo>
                  <a:lnTo>
                    <a:pt x="1481721" y="39433"/>
                  </a:lnTo>
                  <a:lnTo>
                    <a:pt x="1493456" y="40703"/>
                  </a:lnTo>
                  <a:lnTo>
                    <a:pt x="1506474" y="41973"/>
                  </a:lnTo>
                  <a:lnTo>
                    <a:pt x="1528406" y="44513"/>
                  </a:lnTo>
                  <a:lnTo>
                    <a:pt x="1530527" y="41973"/>
                  </a:lnTo>
                  <a:lnTo>
                    <a:pt x="1520253" y="40703"/>
                  </a:lnTo>
                  <a:lnTo>
                    <a:pt x="1527175" y="39433"/>
                  </a:lnTo>
                  <a:lnTo>
                    <a:pt x="1538198" y="40703"/>
                  </a:lnTo>
                  <a:lnTo>
                    <a:pt x="1561566" y="40703"/>
                  </a:lnTo>
                  <a:lnTo>
                    <a:pt x="1567180" y="39433"/>
                  </a:lnTo>
                  <a:lnTo>
                    <a:pt x="1572793" y="38163"/>
                  </a:lnTo>
                  <a:lnTo>
                    <a:pt x="1582788" y="38163"/>
                  </a:lnTo>
                  <a:lnTo>
                    <a:pt x="1591157" y="36893"/>
                  </a:lnTo>
                  <a:lnTo>
                    <a:pt x="1597406" y="36893"/>
                  </a:lnTo>
                  <a:lnTo>
                    <a:pt x="1601025" y="38163"/>
                  </a:lnTo>
                  <a:lnTo>
                    <a:pt x="1611909" y="39433"/>
                  </a:lnTo>
                  <a:lnTo>
                    <a:pt x="1613992" y="40703"/>
                  </a:lnTo>
                  <a:lnTo>
                    <a:pt x="1615084" y="43243"/>
                  </a:lnTo>
                  <a:lnTo>
                    <a:pt x="1616176" y="44513"/>
                  </a:lnTo>
                  <a:lnTo>
                    <a:pt x="1616303" y="45783"/>
                  </a:lnTo>
                  <a:lnTo>
                    <a:pt x="1622907" y="47053"/>
                  </a:lnTo>
                  <a:lnTo>
                    <a:pt x="1621282" y="44513"/>
                  </a:lnTo>
                  <a:lnTo>
                    <a:pt x="1625231" y="45783"/>
                  </a:lnTo>
                  <a:lnTo>
                    <a:pt x="1640446" y="52133"/>
                  </a:lnTo>
                  <a:lnTo>
                    <a:pt x="1641386" y="50863"/>
                  </a:lnTo>
                  <a:lnTo>
                    <a:pt x="1638223" y="49593"/>
                  </a:lnTo>
                  <a:lnTo>
                    <a:pt x="1637258" y="48323"/>
                  </a:lnTo>
                  <a:lnTo>
                    <a:pt x="1644777" y="47053"/>
                  </a:lnTo>
                  <a:lnTo>
                    <a:pt x="1682038" y="61023"/>
                  </a:lnTo>
                  <a:lnTo>
                    <a:pt x="1698129" y="66103"/>
                  </a:lnTo>
                  <a:lnTo>
                    <a:pt x="1715262" y="72453"/>
                  </a:lnTo>
                  <a:lnTo>
                    <a:pt x="1726641" y="78803"/>
                  </a:lnTo>
                  <a:lnTo>
                    <a:pt x="1721993" y="80073"/>
                  </a:lnTo>
                  <a:lnTo>
                    <a:pt x="1716506" y="80073"/>
                  </a:lnTo>
                  <a:lnTo>
                    <a:pt x="1725333" y="85153"/>
                  </a:lnTo>
                  <a:lnTo>
                    <a:pt x="1729854" y="83883"/>
                  </a:lnTo>
                  <a:lnTo>
                    <a:pt x="1735340" y="83883"/>
                  </a:lnTo>
                  <a:lnTo>
                    <a:pt x="1742935" y="86423"/>
                  </a:lnTo>
                  <a:lnTo>
                    <a:pt x="1753743" y="90233"/>
                  </a:lnTo>
                  <a:lnTo>
                    <a:pt x="1757807" y="95313"/>
                  </a:lnTo>
                  <a:lnTo>
                    <a:pt x="1760423" y="99123"/>
                  </a:lnTo>
                  <a:lnTo>
                    <a:pt x="1764030" y="102933"/>
                  </a:lnTo>
                  <a:lnTo>
                    <a:pt x="1771078" y="109283"/>
                  </a:lnTo>
                  <a:lnTo>
                    <a:pt x="1773669" y="104203"/>
                  </a:lnTo>
                  <a:lnTo>
                    <a:pt x="1789684" y="115633"/>
                  </a:lnTo>
                  <a:lnTo>
                    <a:pt x="1794891" y="119443"/>
                  </a:lnTo>
                  <a:lnTo>
                    <a:pt x="1798193" y="119443"/>
                  </a:lnTo>
                  <a:lnTo>
                    <a:pt x="1802307" y="124523"/>
                  </a:lnTo>
                  <a:lnTo>
                    <a:pt x="1806092" y="128333"/>
                  </a:lnTo>
                  <a:lnTo>
                    <a:pt x="1809610" y="130873"/>
                  </a:lnTo>
                  <a:lnTo>
                    <a:pt x="1812785" y="133413"/>
                  </a:lnTo>
                  <a:lnTo>
                    <a:pt x="1815719" y="135953"/>
                  </a:lnTo>
                  <a:lnTo>
                    <a:pt x="1818386" y="138493"/>
                  </a:lnTo>
                  <a:lnTo>
                    <a:pt x="1820773" y="141452"/>
                  </a:lnTo>
                  <a:lnTo>
                    <a:pt x="1818855" y="138493"/>
                  </a:lnTo>
                  <a:lnTo>
                    <a:pt x="1826704" y="144843"/>
                  </a:lnTo>
                  <a:lnTo>
                    <a:pt x="1832686" y="147383"/>
                  </a:lnTo>
                  <a:lnTo>
                    <a:pt x="1832889" y="155003"/>
                  </a:lnTo>
                  <a:lnTo>
                    <a:pt x="1831797" y="154368"/>
                  </a:lnTo>
                  <a:lnTo>
                    <a:pt x="1836077" y="160083"/>
                  </a:lnTo>
                  <a:lnTo>
                    <a:pt x="1839937" y="163893"/>
                  </a:lnTo>
                  <a:lnTo>
                    <a:pt x="1843646" y="168973"/>
                  </a:lnTo>
                  <a:lnTo>
                    <a:pt x="1847443" y="176593"/>
                  </a:lnTo>
                  <a:lnTo>
                    <a:pt x="1850288" y="182943"/>
                  </a:lnTo>
                  <a:lnTo>
                    <a:pt x="1851926" y="186753"/>
                  </a:lnTo>
                  <a:lnTo>
                    <a:pt x="1862683" y="191833"/>
                  </a:lnTo>
                  <a:lnTo>
                    <a:pt x="1858403" y="185483"/>
                  </a:lnTo>
                  <a:lnTo>
                    <a:pt x="1854504" y="179133"/>
                  </a:lnTo>
                  <a:lnTo>
                    <a:pt x="1852549" y="174053"/>
                  </a:lnTo>
                  <a:lnTo>
                    <a:pt x="1850351" y="168973"/>
                  </a:lnTo>
                  <a:lnTo>
                    <a:pt x="1849996" y="166433"/>
                  </a:lnTo>
                  <a:lnTo>
                    <a:pt x="1854174" y="168973"/>
                  </a:lnTo>
                  <a:lnTo>
                    <a:pt x="1857705" y="175323"/>
                  </a:lnTo>
                  <a:lnTo>
                    <a:pt x="1860588" y="181673"/>
                  </a:lnTo>
                  <a:lnTo>
                    <a:pt x="1863801" y="188023"/>
                  </a:lnTo>
                  <a:lnTo>
                    <a:pt x="1864131" y="188023"/>
                  </a:lnTo>
                  <a:lnTo>
                    <a:pt x="1862721" y="184213"/>
                  </a:lnTo>
                  <a:lnTo>
                    <a:pt x="1862124" y="182943"/>
                  </a:lnTo>
                  <a:lnTo>
                    <a:pt x="1864868" y="185483"/>
                  </a:lnTo>
                  <a:lnTo>
                    <a:pt x="1866036" y="188023"/>
                  </a:lnTo>
                  <a:lnTo>
                    <a:pt x="1867738" y="191833"/>
                  </a:lnTo>
                  <a:lnTo>
                    <a:pt x="1869287" y="196913"/>
                  </a:lnTo>
                  <a:lnTo>
                    <a:pt x="1870519" y="200723"/>
                  </a:lnTo>
                  <a:lnTo>
                    <a:pt x="1871433" y="205803"/>
                  </a:lnTo>
                  <a:lnTo>
                    <a:pt x="1871764" y="207810"/>
                  </a:lnTo>
                  <a:lnTo>
                    <a:pt x="1870964" y="209600"/>
                  </a:lnTo>
                  <a:lnTo>
                    <a:pt x="1872157" y="211683"/>
                  </a:lnTo>
                  <a:lnTo>
                    <a:pt x="1872272" y="210426"/>
                  </a:lnTo>
                  <a:lnTo>
                    <a:pt x="1871954" y="208343"/>
                  </a:lnTo>
                  <a:lnTo>
                    <a:pt x="1880501" y="224853"/>
                  </a:lnTo>
                  <a:lnTo>
                    <a:pt x="1884489" y="235673"/>
                  </a:lnTo>
                  <a:lnTo>
                    <a:pt x="1885492" y="233743"/>
                  </a:lnTo>
                  <a:lnTo>
                    <a:pt x="1888413" y="240093"/>
                  </a:lnTo>
                  <a:lnTo>
                    <a:pt x="1891601" y="251523"/>
                  </a:lnTo>
                  <a:lnTo>
                    <a:pt x="1893468" y="264223"/>
                  </a:lnTo>
                  <a:lnTo>
                    <a:pt x="1893506" y="263677"/>
                  </a:lnTo>
                  <a:lnTo>
                    <a:pt x="1893608" y="264934"/>
                  </a:lnTo>
                  <a:lnTo>
                    <a:pt x="1893951" y="267347"/>
                  </a:lnTo>
                  <a:lnTo>
                    <a:pt x="1894687" y="271030"/>
                  </a:lnTo>
                  <a:lnTo>
                    <a:pt x="1893519" y="263499"/>
                  </a:lnTo>
                  <a:lnTo>
                    <a:pt x="1893747" y="260413"/>
                  </a:lnTo>
                  <a:lnTo>
                    <a:pt x="1895284" y="261683"/>
                  </a:lnTo>
                  <a:lnTo>
                    <a:pt x="1897697" y="266763"/>
                  </a:lnTo>
                  <a:lnTo>
                    <a:pt x="1900567" y="273113"/>
                  </a:lnTo>
                  <a:lnTo>
                    <a:pt x="1903514" y="280733"/>
                  </a:lnTo>
                  <a:lnTo>
                    <a:pt x="1903069" y="287083"/>
                  </a:lnTo>
                  <a:lnTo>
                    <a:pt x="1902968" y="290893"/>
                  </a:lnTo>
                  <a:lnTo>
                    <a:pt x="1902637" y="294703"/>
                  </a:lnTo>
                  <a:lnTo>
                    <a:pt x="1899056" y="306133"/>
                  </a:lnTo>
                  <a:lnTo>
                    <a:pt x="1899081" y="309943"/>
                  </a:lnTo>
                  <a:lnTo>
                    <a:pt x="1898726" y="312483"/>
                  </a:lnTo>
                  <a:lnTo>
                    <a:pt x="1899119" y="317563"/>
                  </a:lnTo>
                  <a:lnTo>
                    <a:pt x="1900910" y="322643"/>
                  </a:lnTo>
                  <a:lnTo>
                    <a:pt x="1900593" y="318833"/>
                  </a:lnTo>
                  <a:lnTo>
                    <a:pt x="1901278" y="318833"/>
                  </a:lnTo>
                  <a:lnTo>
                    <a:pt x="1900974" y="315023"/>
                  </a:lnTo>
                  <a:lnTo>
                    <a:pt x="1904212" y="327723"/>
                  </a:lnTo>
                  <a:lnTo>
                    <a:pt x="1901190" y="327723"/>
                  </a:lnTo>
                  <a:lnTo>
                    <a:pt x="1899920" y="332803"/>
                  </a:lnTo>
                  <a:lnTo>
                    <a:pt x="1899373" y="340423"/>
                  </a:lnTo>
                  <a:lnTo>
                    <a:pt x="1898840" y="345503"/>
                  </a:lnTo>
                  <a:lnTo>
                    <a:pt x="1898510" y="353123"/>
                  </a:lnTo>
                  <a:lnTo>
                    <a:pt x="1898319" y="359473"/>
                  </a:lnTo>
                  <a:lnTo>
                    <a:pt x="1898192" y="367093"/>
                  </a:lnTo>
                  <a:lnTo>
                    <a:pt x="1897862" y="381063"/>
                  </a:lnTo>
                  <a:lnTo>
                    <a:pt x="1896999" y="393763"/>
                  </a:lnTo>
                  <a:lnTo>
                    <a:pt x="1895043" y="402653"/>
                  </a:lnTo>
                  <a:lnTo>
                    <a:pt x="1891461" y="407733"/>
                  </a:lnTo>
                  <a:lnTo>
                    <a:pt x="1894090" y="415353"/>
                  </a:lnTo>
                  <a:lnTo>
                    <a:pt x="1895487" y="411543"/>
                  </a:lnTo>
                  <a:lnTo>
                    <a:pt x="1897062" y="401383"/>
                  </a:lnTo>
                  <a:lnTo>
                    <a:pt x="1900161" y="384873"/>
                  </a:lnTo>
                  <a:lnTo>
                    <a:pt x="1903666" y="403923"/>
                  </a:lnTo>
                  <a:lnTo>
                    <a:pt x="1904136" y="396303"/>
                  </a:lnTo>
                  <a:lnTo>
                    <a:pt x="1903196" y="389953"/>
                  </a:lnTo>
                  <a:lnTo>
                    <a:pt x="1903869" y="384873"/>
                  </a:lnTo>
                  <a:lnTo>
                    <a:pt x="1904390" y="381063"/>
                  </a:lnTo>
                  <a:lnTo>
                    <a:pt x="1906295" y="400113"/>
                  </a:lnTo>
                  <a:lnTo>
                    <a:pt x="1905254" y="417893"/>
                  </a:lnTo>
                  <a:lnTo>
                    <a:pt x="1902637" y="433133"/>
                  </a:lnTo>
                  <a:lnTo>
                    <a:pt x="1899869" y="445833"/>
                  </a:lnTo>
                  <a:lnTo>
                    <a:pt x="1902002" y="449643"/>
                  </a:lnTo>
                  <a:lnTo>
                    <a:pt x="1904847" y="449643"/>
                  </a:lnTo>
                  <a:lnTo>
                    <a:pt x="1906993" y="452183"/>
                  </a:lnTo>
                  <a:lnTo>
                    <a:pt x="1907019" y="466153"/>
                  </a:lnTo>
                  <a:lnTo>
                    <a:pt x="1904593" y="482663"/>
                  </a:lnTo>
                  <a:lnTo>
                    <a:pt x="1901482" y="481393"/>
                  </a:lnTo>
                  <a:lnTo>
                    <a:pt x="1898548" y="476313"/>
                  </a:lnTo>
                  <a:lnTo>
                    <a:pt x="1896668" y="482663"/>
                  </a:lnTo>
                  <a:lnTo>
                    <a:pt x="1902993" y="500443"/>
                  </a:lnTo>
                  <a:lnTo>
                    <a:pt x="1900885" y="522033"/>
                  </a:lnTo>
                  <a:lnTo>
                    <a:pt x="1901024" y="542353"/>
                  </a:lnTo>
                  <a:lnTo>
                    <a:pt x="1902218" y="561403"/>
                  </a:lnTo>
                  <a:lnTo>
                    <a:pt x="1903285" y="580453"/>
                  </a:lnTo>
                  <a:lnTo>
                    <a:pt x="1902777" y="586803"/>
                  </a:lnTo>
                  <a:lnTo>
                    <a:pt x="1902117" y="589343"/>
                  </a:lnTo>
                  <a:lnTo>
                    <a:pt x="1901444" y="590613"/>
                  </a:lnTo>
                  <a:lnTo>
                    <a:pt x="1901659" y="612203"/>
                  </a:lnTo>
                  <a:lnTo>
                    <a:pt x="1899627" y="633793"/>
                  </a:lnTo>
                  <a:lnTo>
                    <a:pt x="1897481" y="652843"/>
                  </a:lnTo>
                  <a:lnTo>
                    <a:pt x="1897341" y="670623"/>
                  </a:lnTo>
                  <a:lnTo>
                    <a:pt x="1898637" y="665543"/>
                  </a:lnTo>
                  <a:lnTo>
                    <a:pt x="1901317" y="682053"/>
                  </a:lnTo>
                  <a:lnTo>
                    <a:pt x="1902841" y="684593"/>
                  </a:lnTo>
                  <a:lnTo>
                    <a:pt x="1901583" y="693483"/>
                  </a:lnTo>
                  <a:lnTo>
                    <a:pt x="1900161" y="702373"/>
                  </a:lnTo>
                  <a:lnTo>
                    <a:pt x="1897151" y="720153"/>
                  </a:lnTo>
                  <a:lnTo>
                    <a:pt x="1899780" y="704913"/>
                  </a:lnTo>
                  <a:lnTo>
                    <a:pt x="1903285" y="704913"/>
                  </a:lnTo>
                  <a:lnTo>
                    <a:pt x="1906993" y="702373"/>
                  </a:lnTo>
                  <a:lnTo>
                    <a:pt x="1905850" y="713803"/>
                  </a:lnTo>
                  <a:lnTo>
                    <a:pt x="1904174" y="718883"/>
                  </a:lnTo>
                  <a:lnTo>
                    <a:pt x="1902091" y="726503"/>
                  </a:lnTo>
                  <a:lnTo>
                    <a:pt x="1906244" y="717613"/>
                  </a:lnTo>
                  <a:lnTo>
                    <a:pt x="1906854" y="723963"/>
                  </a:lnTo>
                  <a:lnTo>
                    <a:pt x="1903742" y="732853"/>
                  </a:lnTo>
                  <a:lnTo>
                    <a:pt x="1900758" y="741743"/>
                  </a:lnTo>
                  <a:lnTo>
                    <a:pt x="1897481" y="750633"/>
                  </a:lnTo>
                  <a:lnTo>
                    <a:pt x="1893468" y="759523"/>
                  </a:lnTo>
                  <a:lnTo>
                    <a:pt x="1893468" y="756983"/>
                  </a:lnTo>
                  <a:lnTo>
                    <a:pt x="1895259" y="749363"/>
                  </a:lnTo>
                  <a:lnTo>
                    <a:pt x="1889023" y="768413"/>
                  </a:lnTo>
                  <a:lnTo>
                    <a:pt x="1885480" y="779843"/>
                  </a:lnTo>
                  <a:lnTo>
                    <a:pt x="1882597" y="790003"/>
                  </a:lnTo>
                  <a:lnTo>
                    <a:pt x="1884349" y="790003"/>
                  </a:lnTo>
                  <a:lnTo>
                    <a:pt x="1887334" y="786193"/>
                  </a:lnTo>
                  <a:lnTo>
                    <a:pt x="1889112" y="784923"/>
                  </a:lnTo>
                  <a:lnTo>
                    <a:pt x="1889239" y="782383"/>
                  </a:lnTo>
                  <a:lnTo>
                    <a:pt x="1889696" y="779843"/>
                  </a:lnTo>
                  <a:lnTo>
                    <a:pt x="1890369" y="777303"/>
                  </a:lnTo>
                  <a:lnTo>
                    <a:pt x="1890826" y="774763"/>
                  </a:lnTo>
                  <a:lnTo>
                    <a:pt x="1891487" y="773493"/>
                  </a:lnTo>
                  <a:lnTo>
                    <a:pt x="1894027" y="768413"/>
                  </a:lnTo>
                  <a:lnTo>
                    <a:pt x="1896338" y="765873"/>
                  </a:lnTo>
                  <a:lnTo>
                    <a:pt x="1898472" y="763333"/>
                  </a:lnTo>
                  <a:lnTo>
                    <a:pt x="1895017" y="774763"/>
                  </a:lnTo>
                  <a:lnTo>
                    <a:pt x="1895005" y="777303"/>
                  </a:lnTo>
                  <a:lnTo>
                    <a:pt x="1896173" y="777303"/>
                  </a:lnTo>
                  <a:lnTo>
                    <a:pt x="1896224" y="782383"/>
                  </a:lnTo>
                  <a:lnTo>
                    <a:pt x="1890864" y="792543"/>
                  </a:lnTo>
                  <a:lnTo>
                    <a:pt x="1886102" y="798893"/>
                  </a:lnTo>
                  <a:lnTo>
                    <a:pt x="1882508" y="801433"/>
                  </a:lnTo>
                  <a:lnTo>
                    <a:pt x="1880679" y="798893"/>
                  </a:lnTo>
                  <a:lnTo>
                    <a:pt x="1879269" y="803973"/>
                  </a:lnTo>
                  <a:lnTo>
                    <a:pt x="1877199" y="807783"/>
                  </a:lnTo>
                  <a:lnTo>
                    <a:pt x="1875624" y="811593"/>
                  </a:lnTo>
                  <a:lnTo>
                    <a:pt x="1873986" y="815403"/>
                  </a:lnTo>
                  <a:lnTo>
                    <a:pt x="1872462" y="817943"/>
                  </a:lnTo>
                  <a:lnTo>
                    <a:pt x="1870811" y="821753"/>
                  </a:lnTo>
                  <a:lnTo>
                    <a:pt x="1869097" y="824293"/>
                  </a:lnTo>
                  <a:lnTo>
                    <a:pt x="1867446" y="828103"/>
                  </a:lnTo>
                  <a:lnTo>
                    <a:pt x="1865033" y="830643"/>
                  </a:lnTo>
                  <a:lnTo>
                    <a:pt x="1862429" y="834453"/>
                  </a:lnTo>
                  <a:lnTo>
                    <a:pt x="1859381" y="836993"/>
                  </a:lnTo>
                  <a:lnTo>
                    <a:pt x="1855609" y="840803"/>
                  </a:lnTo>
                  <a:lnTo>
                    <a:pt x="1862124" y="840803"/>
                  </a:lnTo>
                  <a:lnTo>
                    <a:pt x="1857883" y="845883"/>
                  </a:lnTo>
                  <a:lnTo>
                    <a:pt x="1853920" y="850963"/>
                  </a:lnTo>
                  <a:lnTo>
                    <a:pt x="1849551" y="856043"/>
                  </a:lnTo>
                  <a:lnTo>
                    <a:pt x="1854441" y="852233"/>
                  </a:lnTo>
                  <a:lnTo>
                    <a:pt x="1858987" y="848423"/>
                  </a:lnTo>
                  <a:lnTo>
                    <a:pt x="1863813" y="845883"/>
                  </a:lnTo>
                  <a:lnTo>
                    <a:pt x="1854606" y="862393"/>
                  </a:lnTo>
                  <a:lnTo>
                    <a:pt x="1850859" y="862393"/>
                  </a:lnTo>
                  <a:lnTo>
                    <a:pt x="1847786" y="863663"/>
                  </a:lnTo>
                  <a:lnTo>
                    <a:pt x="1844421" y="863663"/>
                  </a:lnTo>
                  <a:lnTo>
                    <a:pt x="1840090" y="867473"/>
                  </a:lnTo>
                  <a:lnTo>
                    <a:pt x="1838363" y="868743"/>
                  </a:lnTo>
                  <a:lnTo>
                    <a:pt x="1834032" y="873823"/>
                  </a:lnTo>
                  <a:lnTo>
                    <a:pt x="1831632" y="877633"/>
                  </a:lnTo>
                  <a:lnTo>
                    <a:pt x="1827885" y="881443"/>
                  </a:lnTo>
                  <a:lnTo>
                    <a:pt x="1831098" y="883983"/>
                  </a:lnTo>
                  <a:lnTo>
                    <a:pt x="1821865" y="890333"/>
                  </a:lnTo>
                  <a:lnTo>
                    <a:pt x="1814182" y="895413"/>
                  </a:lnTo>
                  <a:lnTo>
                    <a:pt x="1807768" y="899223"/>
                  </a:lnTo>
                  <a:lnTo>
                    <a:pt x="1802295" y="906843"/>
                  </a:lnTo>
                  <a:lnTo>
                    <a:pt x="1798485" y="906843"/>
                  </a:lnTo>
                  <a:lnTo>
                    <a:pt x="1801774" y="901763"/>
                  </a:lnTo>
                  <a:lnTo>
                    <a:pt x="1802155" y="899223"/>
                  </a:lnTo>
                  <a:lnTo>
                    <a:pt x="1789595" y="908113"/>
                  </a:lnTo>
                  <a:lnTo>
                    <a:pt x="1785772" y="913193"/>
                  </a:lnTo>
                  <a:lnTo>
                    <a:pt x="1779943" y="918273"/>
                  </a:lnTo>
                  <a:lnTo>
                    <a:pt x="1773097" y="924623"/>
                  </a:lnTo>
                  <a:lnTo>
                    <a:pt x="1766290" y="929703"/>
                  </a:lnTo>
                  <a:lnTo>
                    <a:pt x="1762379" y="930973"/>
                  </a:lnTo>
                  <a:lnTo>
                    <a:pt x="1765274" y="927163"/>
                  </a:lnTo>
                  <a:lnTo>
                    <a:pt x="1777796" y="917003"/>
                  </a:lnTo>
                  <a:lnTo>
                    <a:pt x="1762785" y="927163"/>
                  </a:lnTo>
                  <a:lnTo>
                    <a:pt x="1752765" y="934783"/>
                  </a:lnTo>
                  <a:lnTo>
                    <a:pt x="1746199" y="941133"/>
                  </a:lnTo>
                  <a:lnTo>
                    <a:pt x="1741576" y="946213"/>
                  </a:lnTo>
                  <a:lnTo>
                    <a:pt x="1737029" y="950023"/>
                  </a:lnTo>
                  <a:lnTo>
                    <a:pt x="1730438" y="955103"/>
                  </a:lnTo>
                  <a:lnTo>
                    <a:pt x="1720011" y="960183"/>
                  </a:lnTo>
                  <a:lnTo>
                    <a:pt x="1703959" y="965263"/>
                  </a:lnTo>
                  <a:lnTo>
                    <a:pt x="1708556" y="961453"/>
                  </a:lnTo>
                  <a:lnTo>
                    <a:pt x="1706283" y="960183"/>
                  </a:lnTo>
                  <a:lnTo>
                    <a:pt x="1708378" y="956373"/>
                  </a:lnTo>
                  <a:lnTo>
                    <a:pt x="1726107" y="948753"/>
                  </a:lnTo>
                  <a:lnTo>
                    <a:pt x="1721167" y="950023"/>
                  </a:lnTo>
                  <a:lnTo>
                    <a:pt x="1716620" y="951293"/>
                  </a:lnTo>
                  <a:lnTo>
                    <a:pt x="1707769" y="956373"/>
                  </a:lnTo>
                  <a:lnTo>
                    <a:pt x="1703501" y="958913"/>
                  </a:lnTo>
                  <a:lnTo>
                    <a:pt x="1698828" y="961453"/>
                  </a:lnTo>
                  <a:lnTo>
                    <a:pt x="1694230" y="962723"/>
                  </a:lnTo>
                  <a:lnTo>
                    <a:pt x="1689557" y="965263"/>
                  </a:lnTo>
                  <a:lnTo>
                    <a:pt x="1679752" y="969073"/>
                  </a:lnTo>
                  <a:lnTo>
                    <a:pt x="1674710" y="970343"/>
                  </a:lnTo>
                  <a:lnTo>
                    <a:pt x="1674190" y="970343"/>
                  </a:lnTo>
                  <a:lnTo>
                    <a:pt x="1679168" y="971613"/>
                  </a:lnTo>
                  <a:lnTo>
                    <a:pt x="1684223" y="971613"/>
                  </a:lnTo>
                  <a:lnTo>
                    <a:pt x="1676933" y="974153"/>
                  </a:lnTo>
                  <a:lnTo>
                    <a:pt x="1663395" y="974153"/>
                  </a:lnTo>
                  <a:lnTo>
                    <a:pt x="1666240" y="977963"/>
                  </a:lnTo>
                  <a:lnTo>
                    <a:pt x="1652689" y="977963"/>
                  </a:lnTo>
                  <a:lnTo>
                    <a:pt x="1634642" y="981773"/>
                  </a:lnTo>
                  <a:lnTo>
                    <a:pt x="1629156" y="983043"/>
                  </a:lnTo>
                  <a:lnTo>
                    <a:pt x="1623656" y="983043"/>
                  </a:lnTo>
                  <a:lnTo>
                    <a:pt x="1618462" y="984313"/>
                  </a:lnTo>
                  <a:lnTo>
                    <a:pt x="1613598" y="984313"/>
                  </a:lnTo>
                  <a:lnTo>
                    <a:pt x="1608721" y="985583"/>
                  </a:lnTo>
                  <a:lnTo>
                    <a:pt x="1604111" y="984313"/>
                  </a:lnTo>
                  <a:lnTo>
                    <a:pt x="1599984" y="981773"/>
                  </a:lnTo>
                  <a:lnTo>
                    <a:pt x="1605813" y="985583"/>
                  </a:lnTo>
                  <a:lnTo>
                    <a:pt x="1592973" y="985583"/>
                  </a:lnTo>
                  <a:lnTo>
                    <a:pt x="1585239" y="984313"/>
                  </a:lnTo>
                  <a:lnTo>
                    <a:pt x="1574736" y="984313"/>
                  </a:lnTo>
                  <a:lnTo>
                    <a:pt x="1568843" y="985583"/>
                  </a:lnTo>
                  <a:lnTo>
                    <a:pt x="1571777" y="985583"/>
                  </a:lnTo>
                  <a:lnTo>
                    <a:pt x="1575066" y="986853"/>
                  </a:lnTo>
                  <a:lnTo>
                    <a:pt x="1610106" y="986853"/>
                  </a:lnTo>
                  <a:lnTo>
                    <a:pt x="1619681" y="985583"/>
                  </a:lnTo>
                  <a:lnTo>
                    <a:pt x="1627733" y="984313"/>
                  </a:lnTo>
                  <a:lnTo>
                    <a:pt x="1633664" y="985583"/>
                  </a:lnTo>
                  <a:lnTo>
                    <a:pt x="1636839" y="986853"/>
                  </a:lnTo>
                  <a:lnTo>
                    <a:pt x="1631797" y="988123"/>
                  </a:lnTo>
                  <a:lnTo>
                    <a:pt x="1621840" y="989393"/>
                  </a:lnTo>
                  <a:lnTo>
                    <a:pt x="1612049" y="989393"/>
                  </a:lnTo>
                  <a:lnTo>
                    <a:pt x="1607019" y="990663"/>
                  </a:lnTo>
                  <a:lnTo>
                    <a:pt x="1610652" y="991933"/>
                  </a:lnTo>
                  <a:lnTo>
                    <a:pt x="1627720" y="991933"/>
                  </a:lnTo>
                  <a:lnTo>
                    <a:pt x="1615376" y="995743"/>
                  </a:lnTo>
                  <a:lnTo>
                    <a:pt x="1584223" y="995743"/>
                  </a:lnTo>
                  <a:lnTo>
                    <a:pt x="1550377" y="990663"/>
                  </a:lnTo>
                  <a:lnTo>
                    <a:pt x="1560042" y="990663"/>
                  </a:lnTo>
                  <a:lnTo>
                    <a:pt x="1569745" y="991933"/>
                  </a:lnTo>
                  <a:lnTo>
                    <a:pt x="1588693" y="991933"/>
                  </a:lnTo>
                  <a:lnTo>
                    <a:pt x="1588147" y="990663"/>
                  </a:lnTo>
                  <a:lnTo>
                    <a:pt x="1587055" y="988123"/>
                  </a:lnTo>
                  <a:lnTo>
                    <a:pt x="1566240" y="988123"/>
                  </a:lnTo>
                  <a:lnTo>
                    <a:pt x="1560804" y="985583"/>
                  </a:lnTo>
                  <a:lnTo>
                    <a:pt x="1546999" y="986853"/>
                  </a:lnTo>
                  <a:lnTo>
                    <a:pt x="1534312" y="986853"/>
                  </a:lnTo>
                  <a:lnTo>
                    <a:pt x="1522310" y="985583"/>
                  </a:lnTo>
                  <a:lnTo>
                    <a:pt x="1519783" y="985862"/>
                  </a:lnTo>
                  <a:lnTo>
                    <a:pt x="1519783" y="1017333"/>
                  </a:lnTo>
                  <a:lnTo>
                    <a:pt x="1513979" y="1018603"/>
                  </a:lnTo>
                  <a:lnTo>
                    <a:pt x="1506677" y="1016063"/>
                  </a:lnTo>
                  <a:lnTo>
                    <a:pt x="1519783" y="1017333"/>
                  </a:lnTo>
                  <a:lnTo>
                    <a:pt x="1519783" y="985862"/>
                  </a:lnTo>
                  <a:lnTo>
                    <a:pt x="1510512" y="986853"/>
                  </a:lnTo>
                  <a:lnTo>
                    <a:pt x="1519186" y="986853"/>
                  </a:lnTo>
                  <a:lnTo>
                    <a:pt x="1492707" y="988123"/>
                  </a:lnTo>
                  <a:lnTo>
                    <a:pt x="1474304" y="991933"/>
                  </a:lnTo>
                  <a:lnTo>
                    <a:pt x="1460677" y="995743"/>
                  </a:lnTo>
                  <a:lnTo>
                    <a:pt x="1448498" y="997013"/>
                  </a:lnTo>
                  <a:lnTo>
                    <a:pt x="1434261" y="997013"/>
                  </a:lnTo>
                  <a:lnTo>
                    <a:pt x="1419885" y="995743"/>
                  </a:lnTo>
                  <a:lnTo>
                    <a:pt x="1410716" y="994473"/>
                  </a:lnTo>
                  <a:lnTo>
                    <a:pt x="1412125" y="991933"/>
                  </a:lnTo>
                  <a:lnTo>
                    <a:pt x="1432052" y="991933"/>
                  </a:lnTo>
                  <a:lnTo>
                    <a:pt x="1447317" y="990663"/>
                  </a:lnTo>
                  <a:lnTo>
                    <a:pt x="1446504" y="989393"/>
                  </a:lnTo>
                  <a:lnTo>
                    <a:pt x="1444040" y="985583"/>
                  </a:lnTo>
                  <a:lnTo>
                    <a:pt x="1425321" y="989393"/>
                  </a:lnTo>
                  <a:lnTo>
                    <a:pt x="1403680" y="988123"/>
                  </a:lnTo>
                  <a:lnTo>
                    <a:pt x="1376718" y="986853"/>
                  </a:lnTo>
                  <a:lnTo>
                    <a:pt x="1342021" y="989393"/>
                  </a:lnTo>
                  <a:lnTo>
                    <a:pt x="1349921" y="990663"/>
                  </a:lnTo>
                  <a:lnTo>
                    <a:pt x="1346454" y="993203"/>
                  </a:lnTo>
                  <a:lnTo>
                    <a:pt x="1342517" y="994473"/>
                  </a:lnTo>
                  <a:lnTo>
                    <a:pt x="1349044" y="997013"/>
                  </a:lnTo>
                  <a:lnTo>
                    <a:pt x="1334262" y="995743"/>
                  </a:lnTo>
                  <a:lnTo>
                    <a:pt x="1325295" y="994473"/>
                  </a:lnTo>
                  <a:lnTo>
                    <a:pt x="1318933" y="993203"/>
                  </a:lnTo>
                  <a:lnTo>
                    <a:pt x="1311960" y="991933"/>
                  </a:lnTo>
                  <a:lnTo>
                    <a:pt x="1304429" y="994473"/>
                  </a:lnTo>
                  <a:lnTo>
                    <a:pt x="1299171" y="993203"/>
                  </a:lnTo>
                  <a:lnTo>
                    <a:pt x="1293914" y="991933"/>
                  </a:lnTo>
                  <a:lnTo>
                    <a:pt x="1288669" y="990663"/>
                  </a:lnTo>
                  <a:lnTo>
                    <a:pt x="1282141" y="989393"/>
                  </a:lnTo>
                  <a:lnTo>
                    <a:pt x="1272476" y="986853"/>
                  </a:lnTo>
                  <a:lnTo>
                    <a:pt x="1247279" y="985583"/>
                  </a:lnTo>
                  <a:lnTo>
                    <a:pt x="1251369" y="986853"/>
                  </a:lnTo>
                  <a:lnTo>
                    <a:pt x="1245158" y="988123"/>
                  </a:lnTo>
                  <a:lnTo>
                    <a:pt x="1238199" y="990663"/>
                  </a:lnTo>
                  <a:lnTo>
                    <a:pt x="1240078" y="991933"/>
                  </a:lnTo>
                  <a:lnTo>
                    <a:pt x="1220139" y="991933"/>
                  </a:lnTo>
                  <a:lnTo>
                    <a:pt x="1211059" y="990663"/>
                  </a:lnTo>
                  <a:lnTo>
                    <a:pt x="1202956" y="989393"/>
                  </a:lnTo>
                  <a:lnTo>
                    <a:pt x="1176528" y="989393"/>
                  </a:lnTo>
                  <a:lnTo>
                    <a:pt x="1159789" y="990663"/>
                  </a:lnTo>
                  <a:lnTo>
                    <a:pt x="1118158" y="990663"/>
                  </a:lnTo>
                  <a:lnTo>
                    <a:pt x="1122692" y="988123"/>
                  </a:lnTo>
                  <a:lnTo>
                    <a:pt x="1075385" y="985583"/>
                  </a:lnTo>
                  <a:lnTo>
                    <a:pt x="974090" y="985583"/>
                  </a:lnTo>
                  <a:lnTo>
                    <a:pt x="925626" y="984313"/>
                  </a:lnTo>
                  <a:lnTo>
                    <a:pt x="947394" y="983043"/>
                  </a:lnTo>
                  <a:lnTo>
                    <a:pt x="937793" y="983043"/>
                  </a:lnTo>
                  <a:lnTo>
                    <a:pt x="921664" y="981773"/>
                  </a:lnTo>
                  <a:lnTo>
                    <a:pt x="903173" y="981773"/>
                  </a:lnTo>
                  <a:lnTo>
                    <a:pt x="886460" y="983043"/>
                  </a:lnTo>
                  <a:lnTo>
                    <a:pt x="890320" y="983043"/>
                  </a:lnTo>
                  <a:lnTo>
                    <a:pt x="896962" y="984313"/>
                  </a:lnTo>
                  <a:lnTo>
                    <a:pt x="900569" y="983043"/>
                  </a:lnTo>
                  <a:lnTo>
                    <a:pt x="900010" y="985583"/>
                  </a:lnTo>
                  <a:lnTo>
                    <a:pt x="892517" y="988123"/>
                  </a:lnTo>
                  <a:lnTo>
                    <a:pt x="877671" y="989393"/>
                  </a:lnTo>
                  <a:lnTo>
                    <a:pt x="875753" y="988123"/>
                  </a:lnTo>
                  <a:lnTo>
                    <a:pt x="871943" y="985583"/>
                  </a:lnTo>
                  <a:lnTo>
                    <a:pt x="865936" y="988123"/>
                  </a:lnTo>
                  <a:lnTo>
                    <a:pt x="857059" y="988123"/>
                  </a:lnTo>
                  <a:lnTo>
                    <a:pt x="858799" y="984313"/>
                  </a:lnTo>
                  <a:lnTo>
                    <a:pt x="849934" y="984313"/>
                  </a:lnTo>
                  <a:lnTo>
                    <a:pt x="828814" y="988123"/>
                  </a:lnTo>
                  <a:lnTo>
                    <a:pt x="793762" y="989393"/>
                  </a:lnTo>
                  <a:lnTo>
                    <a:pt x="759739" y="989393"/>
                  </a:lnTo>
                  <a:lnTo>
                    <a:pt x="758837" y="986853"/>
                  </a:lnTo>
                  <a:lnTo>
                    <a:pt x="757542" y="986853"/>
                  </a:lnTo>
                  <a:lnTo>
                    <a:pt x="757542" y="989393"/>
                  </a:lnTo>
                  <a:lnTo>
                    <a:pt x="732866" y="993203"/>
                  </a:lnTo>
                  <a:lnTo>
                    <a:pt x="732828" y="991933"/>
                  </a:lnTo>
                  <a:lnTo>
                    <a:pt x="732802" y="990663"/>
                  </a:lnTo>
                  <a:lnTo>
                    <a:pt x="746404" y="989393"/>
                  </a:lnTo>
                  <a:lnTo>
                    <a:pt x="757542" y="989393"/>
                  </a:lnTo>
                  <a:lnTo>
                    <a:pt x="757542" y="986853"/>
                  </a:lnTo>
                  <a:lnTo>
                    <a:pt x="751941" y="986853"/>
                  </a:lnTo>
                  <a:lnTo>
                    <a:pt x="748830" y="988123"/>
                  </a:lnTo>
                  <a:lnTo>
                    <a:pt x="734110" y="989393"/>
                  </a:lnTo>
                  <a:lnTo>
                    <a:pt x="739178" y="985583"/>
                  </a:lnTo>
                  <a:lnTo>
                    <a:pt x="623900" y="989393"/>
                  </a:lnTo>
                  <a:lnTo>
                    <a:pt x="583476" y="989393"/>
                  </a:lnTo>
                  <a:lnTo>
                    <a:pt x="585939" y="990663"/>
                  </a:lnTo>
                  <a:lnTo>
                    <a:pt x="571398" y="991933"/>
                  </a:lnTo>
                  <a:lnTo>
                    <a:pt x="559854" y="990663"/>
                  </a:lnTo>
                  <a:lnTo>
                    <a:pt x="550570" y="990663"/>
                  </a:lnTo>
                  <a:lnTo>
                    <a:pt x="542798" y="988123"/>
                  </a:lnTo>
                  <a:lnTo>
                    <a:pt x="542493" y="989393"/>
                  </a:lnTo>
                  <a:lnTo>
                    <a:pt x="545617" y="990663"/>
                  </a:lnTo>
                  <a:lnTo>
                    <a:pt x="547992" y="991933"/>
                  </a:lnTo>
                  <a:lnTo>
                    <a:pt x="545490" y="991933"/>
                  </a:lnTo>
                  <a:lnTo>
                    <a:pt x="517017" y="989393"/>
                  </a:lnTo>
                  <a:lnTo>
                    <a:pt x="489966" y="991933"/>
                  </a:lnTo>
                  <a:lnTo>
                    <a:pt x="465734" y="994473"/>
                  </a:lnTo>
                  <a:lnTo>
                    <a:pt x="445681" y="993203"/>
                  </a:lnTo>
                  <a:lnTo>
                    <a:pt x="439953" y="998283"/>
                  </a:lnTo>
                  <a:lnTo>
                    <a:pt x="425945" y="1003363"/>
                  </a:lnTo>
                  <a:lnTo>
                    <a:pt x="415277" y="1009713"/>
                  </a:lnTo>
                  <a:lnTo>
                    <a:pt x="419569" y="1013523"/>
                  </a:lnTo>
                  <a:lnTo>
                    <a:pt x="403910" y="1013523"/>
                  </a:lnTo>
                  <a:lnTo>
                    <a:pt x="413905" y="1014793"/>
                  </a:lnTo>
                  <a:lnTo>
                    <a:pt x="431558" y="1016063"/>
                  </a:lnTo>
                  <a:lnTo>
                    <a:pt x="449935" y="1016063"/>
                  </a:lnTo>
                  <a:lnTo>
                    <a:pt x="462114" y="1018603"/>
                  </a:lnTo>
                  <a:lnTo>
                    <a:pt x="511594" y="1013523"/>
                  </a:lnTo>
                  <a:lnTo>
                    <a:pt x="510032" y="1014793"/>
                  </a:lnTo>
                  <a:lnTo>
                    <a:pt x="518160" y="1017333"/>
                  </a:lnTo>
                  <a:lnTo>
                    <a:pt x="510209" y="1018603"/>
                  </a:lnTo>
                  <a:lnTo>
                    <a:pt x="524243" y="1018603"/>
                  </a:lnTo>
                  <a:lnTo>
                    <a:pt x="524497" y="1019873"/>
                  </a:lnTo>
                  <a:lnTo>
                    <a:pt x="517105" y="1021143"/>
                  </a:lnTo>
                  <a:lnTo>
                    <a:pt x="567931" y="1017333"/>
                  </a:lnTo>
                  <a:lnTo>
                    <a:pt x="618998" y="1016063"/>
                  </a:lnTo>
                  <a:lnTo>
                    <a:pt x="822921" y="1016063"/>
                  </a:lnTo>
                  <a:lnTo>
                    <a:pt x="873086" y="1014793"/>
                  </a:lnTo>
                  <a:lnTo>
                    <a:pt x="880960" y="1014793"/>
                  </a:lnTo>
                  <a:lnTo>
                    <a:pt x="873417" y="1017333"/>
                  </a:lnTo>
                  <a:lnTo>
                    <a:pt x="885837" y="1016063"/>
                  </a:lnTo>
                  <a:lnTo>
                    <a:pt x="893165" y="1017333"/>
                  </a:lnTo>
                  <a:lnTo>
                    <a:pt x="898677" y="1019873"/>
                  </a:lnTo>
                  <a:lnTo>
                    <a:pt x="905649" y="1021143"/>
                  </a:lnTo>
                  <a:lnTo>
                    <a:pt x="926553" y="1016063"/>
                  </a:lnTo>
                  <a:lnTo>
                    <a:pt x="931786" y="1014793"/>
                  </a:lnTo>
                  <a:lnTo>
                    <a:pt x="937018" y="1013523"/>
                  </a:lnTo>
                  <a:lnTo>
                    <a:pt x="949756" y="1016063"/>
                  </a:lnTo>
                  <a:lnTo>
                    <a:pt x="939812" y="1018603"/>
                  </a:lnTo>
                  <a:lnTo>
                    <a:pt x="940739" y="1019873"/>
                  </a:lnTo>
                  <a:lnTo>
                    <a:pt x="984872" y="1019873"/>
                  </a:lnTo>
                  <a:lnTo>
                    <a:pt x="1027645" y="1017333"/>
                  </a:lnTo>
                  <a:lnTo>
                    <a:pt x="1068298" y="1017333"/>
                  </a:lnTo>
                  <a:lnTo>
                    <a:pt x="1106055" y="1018603"/>
                  </a:lnTo>
                  <a:lnTo>
                    <a:pt x="1109154" y="1017333"/>
                  </a:lnTo>
                  <a:lnTo>
                    <a:pt x="1112253" y="1016063"/>
                  </a:lnTo>
                  <a:lnTo>
                    <a:pt x="1112494" y="1014793"/>
                  </a:lnTo>
                  <a:lnTo>
                    <a:pt x="1113650" y="1012253"/>
                  </a:lnTo>
                  <a:lnTo>
                    <a:pt x="1122603" y="1012253"/>
                  </a:lnTo>
                  <a:lnTo>
                    <a:pt x="1119949" y="1016063"/>
                  </a:lnTo>
                  <a:lnTo>
                    <a:pt x="1139558" y="1017333"/>
                  </a:lnTo>
                  <a:lnTo>
                    <a:pt x="1161021" y="1017333"/>
                  </a:lnTo>
                  <a:lnTo>
                    <a:pt x="1163967" y="1019873"/>
                  </a:lnTo>
                  <a:lnTo>
                    <a:pt x="1183436" y="1016063"/>
                  </a:lnTo>
                  <a:lnTo>
                    <a:pt x="1206550" y="1014793"/>
                  </a:lnTo>
                  <a:lnTo>
                    <a:pt x="1224343" y="1013523"/>
                  </a:lnTo>
                  <a:lnTo>
                    <a:pt x="1225219" y="1012253"/>
                  </a:lnTo>
                  <a:lnTo>
                    <a:pt x="1227848" y="1008443"/>
                  </a:lnTo>
                  <a:lnTo>
                    <a:pt x="1241069" y="1008443"/>
                  </a:lnTo>
                  <a:lnTo>
                    <a:pt x="1246047" y="1009713"/>
                  </a:lnTo>
                  <a:lnTo>
                    <a:pt x="1245196" y="1012253"/>
                  </a:lnTo>
                  <a:lnTo>
                    <a:pt x="1240891" y="1013523"/>
                  </a:lnTo>
                  <a:lnTo>
                    <a:pt x="1279626" y="1013523"/>
                  </a:lnTo>
                  <a:lnTo>
                    <a:pt x="1314538" y="1016063"/>
                  </a:lnTo>
                  <a:lnTo>
                    <a:pt x="1387538" y="1016063"/>
                  </a:lnTo>
                  <a:lnTo>
                    <a:pt x="1435442" y="1014793"/>
                  </a:lnTo>
                  <a:lnTo>
                    <a:pt x="1467789" y="1010983"/>
                  </a:lnTo>
                  <a:lnTo>
                    <a:pt x="1461058" y="1013523"/>
                  </a:lnTo>
                  <a:lnTo>
                    <a:pt x="1464094" y="1014793"/>
                  </a:lnTo>
                  <a:lnTo>
                    <a:pt x="1473415" y="1014793"/>
                  </a:lnTo>
                  <a:lnTo>
                    <a:pt x="1485493" y="1016063"/>
                  </a:lnTo>
                  <a:lnTo>
                    <a:pt x="1470710" y="1021143"/>
                  </a:lnTo>
                  <a:lnTo>
                    <a:pt x="1507680" y="1019873"/>
                  </a:lnTo>
                  <a:lnTo>
                    <a:pt x="1515198" y="1021143"/>
                  </a:lnTo>
                  <a:lnTo>
                    <a:pt x="1517319" y="1019873"/>
                  </a:lnTo>
                  <a:lnTo>
                    <a:pt x="1519936" y="1019873"/>
                  </a:lnTo>
                  <a:lnTo>
                    <a:pt x="1520875" y="1018603"/>
                  </a:lnTo>
                  <a:lnTo>
                    <a:pt x="1523619" y="1017333"/>
                  </a:lnTo>
                  <a:lnTo>
                    <a:pt x="1531708" y="1016063"/>
                  </a:lnTo>
                  <a:lnTo>
                    <a:pt x="1546656" y="1016063"/>
                  </a:lnTo>
                  <a:lnTo>
                    <a:pt x="1556067" y="1017333"/>
                  </a:lnTo>
                  <a:lnTo>
                    <a:pt x="1563344" y="1018603"/>
                  </a:lnTo>
                  <a:lnTo>
                    <a:pt x="1571929" y="1021143"/>
                  </a:lnTo>
                  <a:lnTo>
                    <a:pt x="1584477" y="1021143"/>
                  </a:lnTo>
                  <a:lnTo>
                    <a:pt x="1578838" y="1019873"/>
                  </a:lnTo>
                  <a:lnTo>
                    <a:pt x="1572780" y="1018603"/>
                  </a:lnTo>
                  <a:lnTo>
                    <a:pt x="1568107" y="1018603"/>
                  </a:lnTo>
                  <a:lnTo>
                    <a:pt x="1566710" y="1017333"/>
                  </a:lnTo>
                  <a:lnTo>
                    <a:pt x="1570609" y="1016063"/>
                  </a:lnTo>
                  <a:lnTo>
                    <a:pt x="1581848" y="1014793"/>
                  </a:lnTo>
                  <a:lnTo>
                    <a:pt x="1586306" y="1016063"/>
                  </a:lnTo>
                  <a:lnTo>
                    <a:pt x="1596529" y="1017333"/>
                  </a:lnTo>
                  <a:lnTo>
                    <a:pt x="1608785" y="1018603"/>
                  </a:lnTo>
                  <a:lnTo>
                    <a:pt x="1619313" y="1017333"/>
                  </a:lnTo>
                  <a:lnTo>
                    <a:pt x="1607172" y="1017333"/>
                  </a:lnTo>
                  <a:lnTo>
                    <a:pt x="1602422" y="1016063"/>
                  </a:lnTo>
                  <a:lnTo>
                    <a:pt x="1603235" y="1014793"/>
                  </a:lnTo>
                  <a:lnTo>
                    <a:pt x="1607845" y="1013523"/>
                  </a:lnTo>
                  <a:lnTo>
                    <a:pt x="1612900" y="1013523"/>
                  </a:lnTo>
                  <a:lnTo>
                    <a:pt x="1615414" y="1012253"/>
                  </a:lnTo>
                  <a:lnTo>
                    <a:pt x="1626666" y="1010983"/>
                  </a:lnTo>
                  <a:lnTo>
                    <a:pt x="1637931" y="1009713"/>
                  </a:lnTo>
                  <a:lnTo>
                    <a:pt x="1628914" y="1016063"/>
                  </a:lnTo>
                  <a:lnTo>
                    <a:pt x="1661706" y="1010983"/>
                  </a:lnTo>
                  <a:lnTo>
                    <a:pt x="1666316" y="1009713"/>
                  </a:lnTo>
                  <a:lnTo>
                    <a:pt x="1670926" y="1008443"/>
                  </a:lnTo>
                  <a:lnTo>
                    <a:pt x="1693964" y="1002093"/>
                  </a:lnTo>
                  <a:lnTo>
                    <a:pt x="1707921" y="997013"/>
                  </a:lnTo>
                  <a:lnTo>
                    <a:pt x="1711413" y="995743"/>
                  </a:lnTo>
                  <a:lnTo>
                    <a:pt x="1725358" y="990663"/>
                  </a:lnTo>
                  <a:lnTo>
                    <a:pt x="1755559" y="976693"/>
                  </a:lnTo>
                  <a:lnTo>
                    <a:pt x="1774024" y="965263"/>
                  </a:lnTo>
                  <a:lnTo>
                    <a:pt x="1784299" y="958913"/>
                  </a:lnTo>
                  <a:lnTo>
                    <a:pt x="1811350" y="939863"/>
                  </a:lnTo>
                  <a:lnTo>
                    <a:pt x="1821738" y="930973"/>
                  </a:lnTo>
                  <a:lnTo>
                    <a:pt x="1836572" y="918273"/>
                  </a:lnTo>
                  <a:lnTo>
                    <a:pt x="1848180" y="906843"/>
                  </a:lnTo>
                  <a:lnTo>
                    <a:pt x="1859800" y="895413"/>
                  </a:lnTo>
                  <a:lnTo>
                    <a:pt x="1859965" y="891603"/>
                  </a:lnTo>
                  <a:lnTo>
                    <a:pt x="1863534" y="886523"/>
                  </a:lnTo>
                  <a:lnTo>
                    <a:pt x="1875917" y="870013"/>
                  </a:lnTo>
                  <a:lnTo>
                    <a:pt x="1881378" y="861123"/>
                  </a:lnTo>
                  <a:lnTo>
                    <a:pt x="1882190" y="859853"/>
                  </a:lnTo>
                  <a:lnTo>
                    <a:pt x="1885416" y="854773"/>
                  </a:lnTo>
                  <a:lnTo>
                    <a:pt x="1886902" y="849693"/>
                  </a:lnTo>
                  <a:lnTo>
                    <a:pt x="1884743" y="848423"/>
                  </a:lnTo>
                  <a:lnTo>
                    <a:pt x="1883613" y="850963"/>
                  </a:lnTo>
                  <a:lnTo>
                    <a:pt x="1877428" y="859853"/>
                  </a:lnTo>
                  <a:lnTo>
                    <a:pt x="1884146" y="840803"/>
                  </a:lnTo>
                  <a:lnTo>
                    <a:pt x="1886242" y="836993"/>
                  </a:lnTo>
                  <a:lnTo>
                    <a:pt x="1888045" y="833183"/>
                  </a:lnTo>
                  <a:lnTo>
                    <a:pt x="1890293" y="829373"/>
                  </a:lnTo>
                  <a:lnTo>
                    <a:pt x="1891017" y="833183"/>
                  </a:lnTo>
                  <a:lnTo>
                    <a:pt x="1895462" y="829373"/>
                  </a:lnTo>
                  <a:lnTo>
                    <a:pt x="1896948" y="828103"/>
                  </a:lnTo>
                  <a:lnTo>
                    <a:pt x="1900389" y="826833"/>
                  </a:lnTo>
                  <a:lnTo>
                    <a:pt x="1893633" y="843343"/>
                  </a:lnTo>
                  <a:lnTo>
                    <a:pt x="1903349" y="829373"/>
                  </a:lnTo>
                  <a:lnTo>
                    <a:pt x="1904961" y="826833"/>
                  </a:lnTo>
                  <a:lnTo>
                    <a:pt x="1908200" y="821753"/>
                  </a:lnTo>
                  <a:lnTo>
                    <a:pt x="1912924" y="815403"/>
                  </a:lnTo>
                  <a:lnTo>
                    <a:pt x="1918423" y="811593"/>
                  </a:lnTo>
                  <a:lnTo>
                    <a:pt x="1923300" y="805243"/>
                  </a:lnTo>
                  <a:lnTo>
                    <a:pt x="1925180" y="801433"/>
                  </a:lnTo>
                  <a:lnTo>
                    <a:pt x="1928952" y="793813"/>
                  </a:lnTo>
                  <a:lnTo>
                    <a:pt x="1931149" y="788733"/>
                  </a:lnTo>
                  <a:lnTo>
                    <a:pt x="1933511" y="779843"/>
                  </a:lnTo>
                  <a:lnTo>
                    <a:pt x="1935035" y="774763"/>
                  </a:lnTo>
                  <a:lnTo>
                    <a:pt x="1937575" y="763333"/>
                  </a:lnTo>
                  <a:lnTo>
                    <a:pt x="1937867" y="762063"/>
                  </a:lnTo>
                  <a:lnTo>
                    <a:pt x="1938553" y="759523"/>
                  </a:lnTo>
                  <a:lnTo>
                    <a:pt x="1939607" y="755713"/>
                  </a:lnTo>
                  <a:lnTo>
                    <a:pt x="1939569" y="748093"/>
                  </a:lnTo>
                  <a:lnTo>
                    <a:pt x="1940458" y="741743"/>
                  </a:lnTo>
                  <a:lnTo>
                    <a:pt x="1941004" y="734123"/>
                  </a:lnTo>
                  <a:lnTo>
                    <a:pt x="1942172" y="727773"/>
                  </a:lnTo>
                  <a:lnTo>
                    <a:pt x="1942388" y="717613"/>
                  </a:lnTo>
                  <a:lnTo>
                    <a:pt x="1942439" y="713803"/>
                  </a:lnTo>
                  <a:lnTo>
                    <a:pt x="1942642" y="706183"/>
                  </a:lnTo>
                  <a:lnTo>
                    <a:pt x="1942884" y="702373"/>
                  </a:lnTo>
                  <a:lnTo>
                    <a:pt x="1943061" y="699833"/>
                  </a:lnTo>
                  <a:lnTo>
                    <a:pt x="1943874" y="689673"/>
                  </a:lnTo>
                  <a:lnTo>
                    <a:pt x="1944039" y="685863"/>
                  </a:lnTo>
                  <a:lnTo>
                    <a:pt x="1944154" y="684593"/>
                  </a:lnTo>
                  <a:lnTo>
                    <a:pt x="1944281" y="683323"/>
                  </a:lnTo>
                  <a:lnTo>
                    <a:pt x="1944598" y="680783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8858" y="1288681"/>
              <a:ext cx="1819275" cy="1004569"/>
            </a:xfrm>
            <a:custGeom>
              <a:avLst/>
              <a:gdLst/>
              <a:ahLst/>
              <a:cxnLst/>
              <a:rect l="l" t="t" r="r" b="b"/>
              <a:pathLst>
                <a:path w="1819275" h="1004569">
                  <a:moveTo>
                    <a:pt x="7137" y="169087"/>
                  </a:moveTo>
                  <a:lnTo>
                    <a:pt x="1930" y="167132"/>
                  </a:lnTo>
                  <a:lnTo>
                    <a:pt x="1549" y="170548"/>
                  </a:lnTo>
                  <a:lnTo>
                    <a:pt x="1752" y="171094"/>
                  </a:lnTo>
                  <a:lnTo>
                    <a:pt x="0" y="176530"/>
                  </a:lnTo>
                  <a:lnTo>
                    <a:pt x="2044" y="173863"/>
                  </a:lnTo>
                  <a:lnTo>
                    <a:pt x="4699" y="171513"/>
                  </a:lnTo>
                  <a:lnTo>
                    <a:pt x="7137" y="169087"/>
                  </a:lnTo>
                  <a:close/>
                </a:path>
                <a:path w="1819275" h="1004569">
                  <a:moveTo>
                    <a:pt x="51003" y="119011"/>
                  </a:moveTo>
                  <a:lnTo>
                    <a:pt x="48666" y="119849"/>
                  </a:lnTo>
                  <a:lnTo>
                    <a:pt x="42227" y="124358"/>
                  </a:lnTo>
                  <a:lnTo>
                    <a:pt x="37579" y="127495"/>
                  </a:lnTo>
                  <a:lnTo>
                    <a:pt x="33286" y="134137"/>
                  </a:lnTo>
                  <a:lnTo>
                    <a:pt x="35153" y="133324"/>
                  </a:lnTo>
                  <a:lnTo>
                    <a:pt x="39687" y="129463"/>
                  </a:lnTo>
                  <a:lnTo>
                    <a:pt x="43332" y="126923"/>
                  </a:lnTo>
                  <a:lnTo>
                    <a:pt x="51003" y="119011"/>
                  </a:lnTo>
                  <a:close/>
                </a:path>
                <a:path w="1819275" h="1004569">
                  <a:moveTo>
                    <a:pt x="315417" y="996645"/>
                  </a:moveTo>
                  <a:lnTo>
                    <a:pt x="312369" y="997826"/>
                  </a:lnTo>
                  <a:lnTo>
                    <a:pt x="300558" y="997140"/>
                  </a:lnTo>
                  <a:lnTo>
                    <a:pt x="311226" y="1001890"/>
                  </a:lnTo>
                  <a:lnTo>
                    <a:pt x="315417" y="996645"/>
                  </a:lnTo>
                  <a:close/>
                </a:path>
                <a:path w="1819275" h="1004569">
                  <a:moveTo>
                    <a:pt x="342417" y="8305"/>
                  </a:moveTo>
                  <a:lnTo>
                    <a:pt x="337337" y="0"/>
                  </a:lnTo>
                  <a:lnTo>
                    <a:pt x="336486" y="8242"/>
                  </a:lnTo>
                  <a:lnTo>
                    <a:pt x="342417" y="8305"/>
                  </a:lnTo>
                  <a:close/>
                </a:path>
                <a:path w="1819275" h="1004569">
                  <a:moveTo>
                    <a:pt x="349542" y="1002753"/>
                  </a:moveTo>
                  <a:lnTo>
                    <a:pt x="343242" y="1001699"/>
                  </a:lnTo>
                  <a:lnTo>
                    <a:pt x="331762" y="1004468"/>
                  </a:lnTo>
                  <a:lnTo>
                    <a:pt x="349542" y="1002753"/>
                  </a:lnTo>
                  <a:close/>
                </a:path>
                <a:path w="1819275" h="1004569">
                  <a:moveTo>
                    <a:pt x="634339" y="21691"/>
                  </a:moveTo>
                  <a:lnTo>
                    <a:pt x="632942" y="21348"/>
                  </a:lnTo>
                  <a:lnTo>
                    <a:pt x="630669" y="20955"/>
                  </a:lnTo>
                  <a:lnTo>
                    <a:pt x="625843" y="20434"/>
                  </a:lnTo>
                  <a:lnTo>
                    <a:pt x="628853" y="20967"/>
                  </a:lnTo>
                  <a:lnTo>
                    <a:pt x="631685" y="21374"/>
                  </a:lnTo>
                  <a:lnTo>
                    <a:pt x="634339" y="21691"/>
                  </a:lnTo>
                  <a:close/>
                </a:path>
                <a:path w="1819275" h="1004569">
                  <a:moveTo>
                    <a:pt x="654926" y="25019"/>
                  </a:moveTo>
                  <a:lnTo>
                    <a:pt x="652360" y="23583"/>
                  </a:lnTo>
                  <a:lnTo>
                    <a:pt x="645236" y="22771"/>
                  </a:lnTo>
                  <a:lnTo>
                    <a:pt x="634352" y="21691"/>
                  </a:lnTo>
                  <a:lnTo>
                    <a:pt x="634098" y="22694"/>
                  </a:lnTo>
                  <a:lnTo>
                    <a:pt x="620941" y="24218"/>
                  </a:lnTo>
                  <a:lnTo>
                    <a:pt x="620598" y="25374"/>
                  </a:lnTo>
                  <a:lnTo>
                    <a:pt x="632167" y="25031"/>
                  </a:lnTo>
                  <a:lnTo>
                    <a:pt x="635355" y="26504"/>
                  </a:lnTo>
                  <a:lnTo>
                    <a:pt x="639051" y="28067"/>
                  </a:lnTo>
                  <a:lnTo>
                    <a:pt x="652132" y="27990"/>
                  </a:lnTo>
                  <a:lnTo>
                    <a:pt x="654926" y="25019"/>
                  </a:lnTo>
                  <a:close/>
                </a:path>
                <a:path w="1819275" h="1004569">
                  <a:moveTo>
                    <a:pt x="1709864" y="103632"/>
                  </a:moveTo>
                  <a:lnTo>
                    <a:pt x="1704060" y="99136"/>
                  </a:lnTo>
                  <a:lnTo>
                    <a:pt x="1701203" y="96850"/>
                  </a:lnTo>
                  <a:lnTo>
                    <a:pt x="1698129" y="96685"/>
                  </a:lnTo>
                  <a:lnTo>
                    <a:pt x="1698231" y="98323"/>
                  </a:lnTo>
                  <a:lnTo>
                    <a:pt x="1702308" y="99809"/>
                  </a:lnTo>
                  <a:lnTo>
                    <a:pt x="1705940" y="101866"/>
                  </a:lnTo>
                  <a:lnTo>
                    <a:pt x="1709864" y="103632"/>
                  </a:lnTo>
                  <a:close/>
                </a:path>
                <a:path w="1819275" h="1004569">
                  <a:moveTo>
                    <a:pt x="1815642" y="439521"/>
                  </a:moveTo>
                  <a:lnTo>
                    <a:pt x="1815363" y="435102"/>
                  </a:lnTo>
                  <a:lnTo>
                    <a:pt x="1814029" y="427266"/>
                  </a:lnTo>
                  <a:lnTo>
                    <a:pt x="1813623" y="416458"/>
                  </a:lnTo>
                  <a:lnTo>
                    <a:pt x="1813839" y="423926"/>
                  </a:lnTo>
                  <a:lnTo>
                    <a:pt x="1812671" y="432650"/>
                  </a:lnTo>
                  <a:lnTo>
                    <a:pt x="1812886" y="440080"/>
                  </a:lnTo>
                  <a:lnTo>
                    <a:pt x="1815642" y="439521"/>
                  </a:lnTo>
                  <a:close/>
                </a:path>
                <a:path w="1819275" h="1004569">
                  <a:moveTo>
                    <a:pt x="1818982" y="265277"/>
                  </a:moveTo>
                  <a:lnTo>
                    <a:pt x="1816823" y="263423"/>
                  </a:lnTo>
                  <a:lnTo>
                    <a:pt x="1814982" y="261556"/>
                  </a:lnTo>
                  <a:lnTo>
                    <a:pt x="1812582" y="259816"/>
                  </a:lnTo>
                  <a:lnTo>
                    <a:pt x="1812988" y="260908"/>
                  </a:lnTo>
                  <a:lnTo>
                    <a:pt x="1813420" y="263169"/>
                  </a:lnTo>
                  <a:lnTo>
                    <a:pt x="1818982" y="265277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15059" y="1371356"/>
            <a:ext cx="11595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PROSESLERİN </a:t>
            </a:r>
            <a:r>
              <a:rPr sz="1200" b="1" spc="-32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(SÜREÇLERİN) </a:t>
            </a:r>
            <a:r>
              <a:rPr sz="1200" b="1" spc="-32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5106"/>
                </a:solidFill>
                <a:latin typeface="Arial"/>
                <a:cs typeface="Arial"/>
              </a:rPr>
              <a:t>BELİRLENMESİ</a:t>
            </a:r>
            <a:endParaRPr sz="12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</a:pP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-ETKİLEŞİMİ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0" y="2801568"/>
            <a:ext cx="2898140" cy="3402965"/>
          </a:xfrm>
          <a:custGeom>
            <a:avLst/>
            <a:gdLst/>
            <a:ahLst/>
            <a:cxnLst/>
            <a:rect l="l" t="t" r="r" b="b"/>
            <a:pathLst>
              <a:path w="2898140" h="3402965">
                <a:moveTo>
                  <a:pt x="2898000" y="2984677"/>
                </a:moveTo>
                <a:lnTo>
                  <a:pt x="2890228" y="2936506"/>
                </a:lnTo>
                <a:lnTo>
                  <a:pt x="2868587" y="2894673"/>
                </a:lnTo>
                <a:lnTo>
                  <a:pt x="2835592" y="2861678"/>
                </a:lnTo>
                <a:lnTo>
                  <a:pt x="2793758" y="2840037"/>
                </a:lnTo>
                <a:lnTo>
                  <a:pt x="2745600" y="2832277"/>
                </a:lnTo>
                <a:lnTo>
                  <a:pt x="0" y="2832277"/>
                </a:lnTo>
                <a:lnTo>
                  <a:pt x="0" y="3402469"/>
                </a:lnTo>
                <a:lnTo>
                  <a:pt x="2745600" y="3402469"/>
                </a:lnTo>
                <a:lnTo>
                  <a:pt x="2793758" y="3394697"/>
                </a:lnTo>
                <a:lnTo>
                  <a:pt x="2835592" y="3373056"/>
                </a:lnTo>
                <a:lnTo>
                  <a:pt x="2868587" y="3340062"/>
                </a:lnTo>
                <a:lnTo>
                  <a:pt x="2890228" y="3298228"/>
                </a:lnTo>
                <a:lnTo>
                  <a:pt x="2898000" y="3250069"/>
                </a:lnTo>
                <a:lnTo>
                  <a:pt x="2898000" y="2984677"/>
                </a:lnTo>
                <a:close/>
              </a:path>
              <a:path w="2898140" h="3402965">
                <a:moveTo>
                  <a:pt x="2898000" y="2333421"/>
                </a:moveTo>
                <a:lnTo>
                  <a:pt x="2890228" y="2285250"/>
                </a:lnTo>
                <a:lnTo>
                  <a:pt x="2868587" y="2243417"/>
                </a:lnTo>
                <a:lnTo>
                  <a:pt x="2835592" y="2210435"/>
                </a:lnTo>
                <a:lnTo>
                  <a:pt x="2793758" y="2188794"/>
                </a:lnTo>
                <a:lnTo>
                  <a:pt x="2745600" y="2181021"/>
                </a:lnTo>
                <a:lnTo>
                  <a:pt x="0" y="2181021"/>
                </a:lnTo>
                <a:lnTo>
                  <a:pt x="0" y="2779191"/>
                </a:lnTo>
                <a:lnTo>
                  <a:pt x="2745600" y="2779191"/>
                </a:lnTo>
                <a:lnTo>
                  <a:pt x="2793758" y="2771419"/>
                </a:lnTo>
                <a:lnTo>
                  <a:pt x="2835592" y="2749791"/>
                </a:lnTo>
                <a:lnTo>
                  <a:pt x="2868587" y="2716796"/>
                </a:lnTo>
                <a:lnTo>
                  <a:pt x="2890228" y="2674963"/>
                </a:lnTo>
                <a:lnTo>
                  <a:pt x="2898000" y="2626791"/>
                </a:lnTo>
                <a:lnTo>
                  <a:pt x="2898000" y="2333421"/>
                </a:lnTo>
                <a:close/>
              </a:path>
              <a:path w="2898140" h="3402965">
                <a:moveTo>
                  <a:pt x="2898000" y="1692148"/>
                </a:moveTo>
                <a:lnTo>
                  <a:pt x="2890228" y="1643989"/>
                </a:lnTo>
                <a:lnTo>
                  <a:pt x="2868587" y="1602155"/>
                </a:lnTo>
                <a:lnTo>
                  <a:pt x="2835592" y="1569161"/>
                </a:lnTo>
                <a:lnTo>
                  <a:pt x="2793758" y="1547520"/>
                </a:lnTo>
                <a:lnTo>
                  <a:pt x="2745600" y="1539748"/>
                </a:lnTo>
                <a:lnTo>
                  <a:pt x="0" y="1539748"/>
                </a:lnTo>
                <a:lnTo>
                  <a:pt x="0" y="2134362"/>
                </a:lnTo>
                <a:lnTo>
                  <a:pt x="2745600" y="2134362"/>
                </a:lnTo>
                <a:lnTo>
                  <a:pt x="2793758" y="2126602"/>
                </a:lnTo>
                <a:lnTo>
                  <a:pt x="2835592" y="2104961"/>
                </a:lnTo>
                <a:lnTo>
                  <a:pt x="2868587" y="2071979"/>
                </a:lnTo>
                <a:lnTo>
                  <a:pt x="2890228" y="2030145"/>
                </a:lnTo>
                <a:lnTo>
                  <a:pt x="2898000" y="1981962"/>
                </a:lnTo>
                <a:lnTo>
                  <a:pt x="2898000" y="1692148"/>
                </a:lnTo>
                <a:close/>
              </a:path>
              <a:path w="2898140" h="3402965">
                <a:moveTo>
                  <a:pt x="2898000" y="1202842"/>
                </a:moveTo>
                <a:lnTo>
                  <a:pt x="2890228" y="1154671"/>
                </a:lnTo>
                <a:lnTo>
                  <a:pt x="2868587" y="1112837"/>
                </a:lnTo>
                <a:lnTo>
                  <a:pt x="2835592" y="1079842"/>
                </a:lnTo>
                <a:lnTo>
                  <a:pt x="2793758" y="1058214"/>
                </a:lnTo>
                <a:lnTo>
                  <a:pt x="2745600" y="1050442"/>
                </a:lnTo>
                <a:lnTo>
                  <a:pt x="0" y="1050442"/>
                </a:lnTo>
                <a:lnTo>
                  <a:pt x="0" y="1494688"/>
                </a:lnTo>
                <a:lnTo>
                  <a:pt x="2745600" y="1494688"/>
                </a:lnTo>
                <a:lnTo>
                  <a:pt x="2793758" y="1486916"/>
                </a:lnTo>
                <a:lnTo>
                  <a:pt x="2835592" y="1465287"/>
                </a:lnTo>
                <a:lnTo>
                  <a:pt x="2868587" y="1432293"/>
                </a:lnTo>
                <a:lnTo>
                  <a:pt x="2890228" y="1390459"/>
                </a:lnTo>
                <a:lnTo>
                  <a:pt x="2898000" y="1342288"/>
                </a:lnTo>
                <a:lnTo>
                  <a:pt x="2898000" y="1202842"/>
                </a:lnTo>
                <a:close/>
              </a:path>
              <a:path w="2898140" h="3402965">
                <a:moveTo>
                  <a:pt x="2898000" y="589241"/>
                </a:moveTo>
                <a:lnTo>
                  <a:pt x="2890228" y="541083"/>
                </a:lnTo>
                <a:lnTo>
                  <a:pt x="2868587" y="499249"/>
                </a:lnTo>
                <a:lnTo>
                  <a:pt x="2835592" y="466255"/>
                </a:lnTo>
                <a:lnTo>
                  <a:pt x="2793758" y="444614"/>
                </a:lnTo>
                <a:lnTo>
                  <a:pt x="2745600" y="436841"/>
                </a:lnTo>
                <a:lnTo>
                  <a:pt x="0" y="436841"/>
                </a:lnTo>
                <a:lnTo>
                  <a:pt x="0" y="1012837"/>
                </a:lnTo>
                <a:lnTo>
                  <a:pt x="2745600" y="1012837"/>
                </a:lnTo>
                <a:lnTo>
                  <a:pt x="2793758" y="1005078"/>
                </a:lnTo>
                <a:lnTo>
                  <a:pt x="2835592" y="983437"/>
                </a:lnTo>
                <a:lnTo>
                  <a:pt x="2868587" y="950455"/>
                </a:lnTo>
                <a:lnTo>
                  <a:pt x="2890228" y="908621"/>
                </a:lnTo>
                <a:lnTo>
                  <a:pt x="2898000" y="860437"/>
                </a:lnTo>
                <a:lnTo>
                  <a:pt x="2898000" y="589241"/>
                </a:lnTo>
                <a:close/>
              </a:path>
              <a:path w="2898140" h="3402965">
                <a:moveTo>
                  <a:pt x="2898000" y="152400"/>
                </a:moveTo>
                <a:lnTo>
                  <a:pt x="2890228" y="104228"/>
                </a:lnTo>
                <a:lnTo>
                  <a:pt x="2868587" y="62395"/>
                </a:lnTo>
                <a:lnTo>
                  <a:pt x="2835592" y="29413"/>
                </a:lnTo>
                <a:lnTo>
                  <a:pt x="2793758" y="7772"/>
                </a:lnTo>
                <a:lnTo>
                  <a:pt x="2745600" y="0"/>
                </a:lnTo>
                <a:lnTo>
                  <a:pt x="0" y="0"/>
                </a:lnTo>
                <a:lnTo>
                  <a:pt x="0" y="395998"/>
                </a:lnTo>
                <a:lnTo>
                  <a:pt x="2745600" y="395998"/>
                </a:lnTo>
                <a:lnTo>
                  <a:pt x="2793758" y="388226"/>
                </a:lnTo>
                <a:lnTo>
                  <a:pt x="2835592" y="366598"/>
                </a:lnTo>
                <a:lnTo>
                  <a:pt x="2868587" y="333603"/>
                </a:lnTo>
                <a:lnTo>
                  <a:pt x="2890228" y="291769"/>
                </a:lnTo>
                <a:lnTo>
                  <a:pt x="2898000" y="243598"/>
                </a:lnTo>
                <a:lnTo>
                  <a:pt x="2898000" y="15240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74694" y="2340691"/>
            <a:ext cx="23850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Çalışanların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katılımı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kurumda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izlenecek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proseslere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karar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verilmesi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4694" y="2806466"/>
            <a:ext cx="21685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sorumlularının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proses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amacının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4694" y="3261310"/>
            <a:ext cx="25634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girdilerinin, proses için gereken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kaynakların,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proses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çıktılarının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4694" y="3892198"/>
            <a:ext cx="2602230" cy="97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889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akışını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 ( </a:t>
            </a:r>
            <a:r>
              <a:rPr sz="1100" spc="-240" dirty="0">
                <a:solidFill>
                  <a:srgbClr val="FFFFFF"/>
                </a:solidFill>
                <a:latin typeface="Arial MT"/>
                <a:cs typeface="Arial MT"/>
              </a:rPr>
              <a:t>İşleyiş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Basamakları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  <a:p>
            <a:pPr marL="152400" marR="5080" indent="-139700" algn="just">
              <a:lnSpc>
                <a:spcPct val="100000"/>
              </a:lnSpc>
              <a:spcBef>
                <a:spcPts val="869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hedeflerinin, proses performans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kriterlerinin, kontrol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sıklığının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kontrol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sorumlularının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belirlenmesi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6264005"/>
            <a:ext cx="2898140" cy="548005"/>
          </a:xfrm>
          <a:custGeom>
            <a:avLst/>
            <a:gdLst/>
            <a:ahLst/>
            <a:cxnLst/>
            <a:rect l="l" t="t" r="r" b="b"/>
            <a:pathLst>
              <a:path w="2898140" h="548004">
                <a:moveTo>
                  <a:pt x="2745600" y="0"/>
                </a:moveTo>
                <a:lnTo>
                  <a:pt x="0" y="0"/>
                </a:lnTo>
                <a:lnTo>
                  <a:pt x="0" y="548004"/>
                </a:lnTo>
                <a:lnTo>
                  <a:pt x="2745600" y="548004"/>
                </a:lnTo>
                <a:lnTo>
                  <a:pt x="2793768" y="540235"/>
                </a:lnTo>
                <a:lnTo>
                  <a:pt x="2835603" y="518599"/>
                </a:lnTo>
                <a:lnTo>
                  <a:pt x="2868594" y="485608"/>
                </a:lnTo>
                <a:lnTo>
                  <a:pt x="2890230" y="443773"/>
                </a:lnTo>
                <a:lnTo>
                  <a:pt x="2898000" y="395604"/>
                </a:lnTo>
                <a:lnTo>
                  <a:pt x="2898000" y="152399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74694" y="5001177"/>
            <a:ext cx="26358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Prosesin </a:t>
            </a:r>
            <a:r>
              <a:rPr sz="1100" spc="-155" dirty="0">
                <a:solidFill>
                  <a:srgbClr val="FFFFFF"/>
                </a:solidFill>
                <a:latin typeface="Arial MT"/>
                <a:cs typeface="Arial MT"/>
              </a:rPr>
              <a:t>işleyiş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sırasında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olabilecek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risk ve fırsatların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5*5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matris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yöntemine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göre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4694" y="5690731"/>
            <a:ext cx="25869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Belirlenen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proseslerin birbirine etkisinin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şematize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edilmesi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4694" y="6249310"/>
            <a:ext cx="25781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 sorumluları tarafından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proses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performans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raporlarının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YGG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toplantısı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4394" y="6584590"/>
            <a:ext cx="11049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öncesi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sunulması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7200" y="4221312"/>
            <a:ext cx="3669665" cy="2438400"/>
            <a:chOff x="457200" y="4221312"/>
            <a:chExt cx="3669665" cy="2438400"/>
          </a:xfrm>
        </p:grpSpPr>
        <p:sp>
          <p:nvSpPr>
            <p:cNvPr id="10" name="object 10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4488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00" y="4595266"/>
              <a:ext cx="1614170" cy="1845945"/>
            </a:xfrm>
            <a:custGeom>
              <a:avLst/>
              <a:gdLst/>
              <a:ahLst/>
              <a:cxnLst/>
              <a:rect l="l" t="t" r="r" b="b"/>
              <a:pathLst>
                <a:path w="1614170" h="1845945">
                  <a:moveTo>
                    <a:pt x="1554772" y="1642719"/>
                  </a:moveTo>
                  <a:lnTo>
                    <a:pt x="1553197" y="1563509"/>
                  </a:lnTo>
                  <a:lnTo>
                    <a:pt x="1553121" y="1555673"/>
                  </a:lnTo>
                  <a:lnTo>
                    <a:pt x="1545386" y="198056"/>
                  </a:lnTo>
                  <a:lnTo>
                    <a:pt x="1545221" y="176517"/>
                  </a:lnTo>
                  <a:lnTo>
                    <a:pt x="1545209" y="175501"/>
                  </a:lnTo>
                  <a:lnTo>
                    <a:pt x="1543659" y="117830"/>
                  </a:lnTo>
                  <a:lnTo>
                    <a:pt x="1514894" y="120891"/>
                  </a:lnTo>
                  <a:lnTo>
                    <a:pt x="1514894" y="1563509"/>
                  </a:lnTo>
                  <a:lnTo>
                    <a:pt x="143586" y="1566278"/>
                  </a:lnTo>
                  <a:lnTo>
                    <a:pt x="143649" y="1488897"/>
                  </a:lnTo>
                  <a:lnTo>
                    <a:pt x="143751" y="178422"/>
                  </a:lnTo>
                  <a:lnTo>
                    <a:pt x="1514094" y="176568"/>
                  </a:lnTo>
                  <a:lnTo>
                    <a:pt x="1514894" y="1563509"/>
                  </a:lnTo>
                  <a:lnTo>
                    <a:pt x="1514894" y="120891"/>
                  </a:lnTo>
                  <a:lnTo>
                    <a:pt x="1513674" y="121018"/>
                  </a:lnTo>
                  <a:lnTo>
                    <a:pt x="143344" y="151828"/>
                  </a:lnTo>
                  <a:lnTo>
                    <a:pt x="139928" y="152704"/>
                  </a:lnTo>
                  <a:lnTo>
                    <a:pt x="131978" y="155028"/>
                  </a:lnTo>
                  <a:lnTo>
                    <a:pt x="132435" y="162445"/>
                  </a:lnTo>
                  <a:lnTo>
                    <a:pt x="132905" y="169075"/>
                  </a:lnTo>
                  <a:lnTo>
                    <a:pt x="133489" y="176517"/>
                  </a:lnTo>
                  <a:lnTo>
                    <a:pt x="133540" y="178422"/>
                  </a:lnTo>
                  <a:lnTo>
                    <a:pt x="133705" y="198056"/>
                  </a:lnTo>
                  <a:lnTo>
                    <a:pt x="141503" y="1566278"/>
                  </a:lnTo>
                  <a:lnTo>
                    <a:pt x="0" y="1566557"/>
                  </a:lnTo>
                  <a:lnTo>
                    <a:pt x="141693" y="1600187"/>
                  </a:lnTo>
                  <a:lnTo>
                    <a:pt x="143090" y="1845525"/>
                  </a:lnTo>
                  <a:lnTo>
                    <a:pt x="143167" y="1833206"/>
                  </a:lnTo>
                  <a:lnTo>
                    <a:pt x="143243" y="1813687"/>
                  </a:lnTo>
                  <a:lnTo>
                    <a:pt x="143395" y="1753641"/>
                  </a:lnTo>
                  <a:lnTo>
                    <a:pt x="143510" y="1666748"/>
                  </a:lnTo>
                  <a:lnTo>
                    <a:pt x="143560" y="1600631"/>
                  </a:lnTo>
                  <a:lnTo>
                    <a:pt x="436397" y="1670113"/>
                  </a:lnTo>
                  <a:lnTo>
                    <a:pt x="1513586" y="1645932"/>
                  </a:lnTo>
                  <a:lnTo>
                    <a:pt x="1554772" y="1642719"/>
                  </a:lnTo>
                  <a:close/>
                </a:path>
                <a:path w="1614170" h="1845945">
                  <a:moveTo>
                    <a:pt x="1614106" y="1760537"/>
                  </a:moveTo>
                  <a:lnTo>
                    <a:pt x="1612709" y="1588897"/>
                  </a:lnTo>
                  <a:lnTo>
                    <a:pt x="1604378" y="151942"/>
                  </a:lnTo>
                  <a:lnTo>
                    <a:pt x="1602994" y="0"/>
                  </a:lnTo>
                  <a:lnTo>
                    <a:pt x="1538033" y="2324"/>
                  </a:lnTo>
                  <a:lnTo>
                    <a:pt x="1449793" y="4648"/>
                  </a:lnTo>
                  <a:lnTo>
                    <a:pt x="155333" y="33718"/>
                  </a:lnTo>
                  <a:lnTo>
                    <a:pt x="123431" y="34874"/>
                  </a:lnTo>
                  <a:lnTo>
                    <a:pt x="72644" y="37198"/>
                  </a:lnTo>
                  <a:lnTo>
                    <a:pt x="74269" y="179158"/>
                  </a:lnTo>
                  <a:lnTo>
                    <a:pt x="76987" y="656196"/>
                  </a:lnTo>
                  <a:lnTo>
                    <a:pt x="77558" y="46977"/>
                  </a:lnTo>
                  <a:lnTo>
                    <a:pt x="1580095" y="45466"/>
                  </a:lnTo>
                  <a:lnTo>
                    <a:pt x="1580883" y="1694561"/>
                  </a:lnTo>
                  <a:lnTo>
                    <a:pt x="457060" y="1696783"/>
                  </a:lnTo>
                  <a:lnTo>
                    <a:pt x="806297" y="1779638"/>
                  </a:lnTo>
                  <a:lnTo>
                    <a:pt x="1494028" y="1764118"/>
                  </a:lnTo>
                  <a:lnTo>
                    <a:pt x="1580299" y="1761731"/>
                  </a:lnTo>
                  <a:lnTo>
                    <a:pt x="1614106" y="1760537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1817" y="4221314"/>
              <a:ext cx="1685925" cy="2438400"/>
            </a:xfrm>
            <a:custGeom>
              <a:avLst/>
              <a:gdLst/>
              <a:ahLst/>
              <a:cxnLst/>
              <a:rect l="l" t="t" r="r" b="b"/>
              <a:pathLst>
                <a:path w="1685925" h="2438400">
                  <a:moveTo>
                    <a:pt x="1556346" y="2247430"/>
                  </a:moveTo>
                  <a:lnTo>
                    <a:pt x="1545234" y="261023"/>
                  </a:lnTo>
                  <a:lnTo>
                    <a:pt x="0" y="295719"/>
                  </a:lnTo>
                  <a:lnTo>
                    <a:pt x="146240" y="296494"/>
                  </a:lnTo>
                  <a:lnTo>
                    <a:pt x="1527848" y="295554"/>
                  </a:lnTo>
                  <a:lnTo>
                    <a:pt x="1528648" y="2192413"/>
                  </a:lnTo>
                  <a:lnTo>
                    <a:pt x="691680" y="2193975"/>
                  </a:lnTo>
                  <a:lnTo>
                    <a:pt x="970876" y="2260257"/>
                  </a:lnTo>
                  <a:lnTo>
                    <a:pt x="1556346" y="2247430"/>
                  </a:lnTo>
                  <a:close/>
                </a:path>
                <a:path w="1685925" h="2438400">
                  <a:moveTo>
                    <a:pt x="1606753" y="2347493"/>
                  </a:moveTo>
                  <a:lnTo>
                    <a:pt x="1595628" y="160972"/>
                  </a:lnTo>
                  <a:lnTo>
                    <a:pt x="1388414" y="164426"/>
                  </a:lnTo>
                  <a:lnTo>
                    <a:pt x="311277" y="188607"/>
                  </a:lnTo>
                  <a:lnTo>
                    <a:pt x="383679" y="189115"/>
                  </a:lnTo>
                  <a:lnTo>
                    <a:pt x="1581785" y="188480"/>
                  </a:lnTo>
                  <a:lnTo>
                    <a:pt x="1582597" y="2299525"/>
                  </a:lnTo>
                  <a:lnTo>
                    <a:pt x="1052918" y="2300440"/>
                  </a:lnTo>
                  <a:lnTo>
                    <a:pt x="1276438" y="2353462"/>
                  </a:lnTo>
                  <a:lnTo>
                    <a:pt x="1414208" y="2350478"/>
                  </a:lnTo>
                  <a:lnTo>
                    <a:pt x="1606753" y="2347493"/>
                  </a:lnTo>
                  <a:close/>
                </a:path>
                <a:path w="1685925" h="2438400">
                  <a:moveTo>
                    <a:pt x="1651990" y="2437320"/>
                  </a:moveTo>
                  <a:lnTo>
                    <a:pt x="1650593" y="2006193"/>
                  </a:lnTo>
                  <a:lnTo>
                    <a:pt x="1642262" y="482549"/>
                  </a:lnTo>
                  <a:lnTo>
                    <a:pt x="1640878" y="71120"/>
                  </a:lnTo>
                  <a:lnTo>
                    <a:pt x="1434592" y="73863"/>
                  </a:lnTo>
                  <a:lnTo>
                    <a:pt x="1298016" y="76606"/>
                  </a:lnTo>
                  <a:lnTo>
                    <a:pt x="565213" y="93052"/>
                  </a:lnTo>
                  <a:lnTo>
                    <a:pt x="1629867" y="92976"/>
                  </a:lnTo>
                  <a:lnTo>
                    <a:pt x="1630705" y="2395067"/>
                  </a:lnTo>
                  <a:lnTo>
                    <a:pt x="1339735" y="2395436"/>
                  </a:lnTo>
                  <a:lnTo>
                    <a:pt x="1384401" y="2406040"/>
                  </a:lnTo>
                  <a:lnTo>
                    <a:pt x="1411986" y="2411336"/>
                  </a:lnTo>
                  <a:lnTo>
                    <a:pt x="1449946" y="2416645"/>
                  </a:lnTo>
                  <a:lnTo>
                    <a:pt x="1609966" y="2437866"/>
                  </a:lnTo>
                  <a:lnTo>
                    <a:pt x="1651990" y="2437320"/>
                  </a:lnTo>
                  <a:close/>
                </a:path>
                <a:path w="1685925" h="2438400">
                  <a:moveTo>
                    <a:pt x="1685378" y="1794370"/>
                  </a:moveTo>
                  <a:lnTo>
                    <a:pt x="1678317" y="553300"/>
                  </a:lnTo>
                  <a:lnTo>
                    <a:pt x="1676692" y="0"/>
                  </a:lnTo>
                  <a:lnTo>
                    <a:pt x="1388884" y="3441"/>
                  </a:lnTo>
                  <a:lnTo>
                    <a:pt x="724128" y="18364"/>
                  </a:lnTo>
                  <a:lnTo>
                    <a:pt x="1667497" y="18262"/>
                  </a:lnTo>
                  <a:lnTo>
                    <a:pt x="1668284" y="2204275"/>
                  </a:lnTo>
                  <a:lnTo>
                    <a:pt x="1676831" y="1937816"/>
                  </a:lnTo>
                  <a:lnTo>
                    <a:pt x="1685378" y="1794370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46128" y="5147075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46128" y="5147075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0449" y="-40640"/>
            <a:ext cx="3787140" cy="1077595"/>
            <a:chOff x="770449" y="0"/>
            <a:chExt cx="3787140" cy="1077595"/>
          </a:xfrm>
        </p:grpSpPr>
        <p:sp>
          <p:nvSpPr>
            <p:cNvPr id="24" name="object 24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689981" y="620331"/>
            <a:ext cx="1950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200" dirty="0">
                <a:solidFill>
                  <a:schemeClr val="bg1"/>
                </a:solidFill>
              </a:rPr>
              <a:t>5.1</a:t>
            </a:r>
            <a:r>
              <a:rPr lang="tr-TR" sz="1200" dirty="0"/>
              <a:t>. </a:t>
            </a:r>
            <a:r>
              <a:rPr lang="tr-TR" sz="1200" dirty="0">
                <a:solidFill>
                  <a:schemeClr val="bg1"/>
                </a:solidFill>
              </a:rPr>
              <a:t>LİDERLİK</a:t>
            </a:r>
            <a:r>
              <a:rPr lang="tr-TR" sz="1200" dirty="0"/>
              <a:t> </a:t>
            </a:r>
            <a:r>
              <a:rPr lang="tr-TR" sz="1200" dirty="0">
                <a:solidFill>
                  <a:schemeClr val="bg1"/>
                </a:solidFill>
              </a:rPr>
              <a:t>ve</a:t>
            </a:r>
            <a:r>
              <a:rPr lang="tr-TR" sz="1200" dirty="0"/>
              <a:t> </a:t>
            </a:r>
            <a:r>
              <a:rPr lang="tr-TR" sz="1200" dirty="0">
                <a:solidFill>
                  <a:schemeClr val="bg1"/>
                </a:solidFill>
              </a:rPr>
              <a:t>TAAHHÜT</a:t>
            </a:r>
            <a:r>
              <a:rPr lang="tr-TR" sz="1200" dirty="0"/>
              <a:t> </a:t>
            </a:r>
            <a:endParaRPr lang="tr-TR" sz="1200" dirty="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7200" y="1669501"/>
            <a:ext cx="1800225" cy="2043430"/>
          </a:xfrm>
          <a:custGeom>
            <a:avLst/>
            <a:gdLst/>
            <a:ahLst/>
            <a:cxnLst/>
            <a:rect l="l" t="t" r="r" b="b"/>
            <a:pathLst>
              <a:path w="1800225" h="2043429">
                <a:moveTo>
                  <a:pt x="1799958" y="0"/>
                </a:moveTo>
                <a:lnTo>
                  <a:pt x="889939" y="3505"/>
                </a:lnTo>
                <a:lnTo>
                  <a:pt x="0" y="18567"/>
                </a:lnTo>
                <a:lnTo>
                  <a:pt x="2766" y="375551"/>
                </a:lnTo>
                <a:lnTo>
                  <a:pt x="3962" y="593775"/>
                </a:lnTo>
                <a:lnTo>
                  <a:pt x="4109" y="639683"/>
                </a:lnTo>
                <a:lnTo>
                  <a:pt x="4223" y="684752"/>
                </a:lnTo>
                <a:lnTo>
                  <a:pt x="4348" y="1033589"/>
                </a:lnTo>
                <a:lnTo>
                  <a:pt x="3441" y="1493723"/>
                </a:lnTo>
                <a:lnTo>
                  <a:pt x="2933" y="2043010"/>
                </a:lnTo>
                <a:lnTo>
                  <a:pt x="367746" y="2040808"/>
                </a:lnTo>
                <a:lnTo>
                  <a:pt x="603230" y="2035765"/>
                </a:lnTo>
                <a:lnTo>
                  <a:pt x="1021256" y="2035765"/>
                </a:lnTo>
                <a:lnTo>
                  <a:pt x="1056626" y="2032400"/>
                </a:lnTo>
                <a:lnTo>
                  <a:pt x="1089406" y="2026767"/>
                </a:lnTo>
                <a:lnTo>
                  <a:pt x="929805" y="2026767"/>
                </a:lnTo>
                <a:lnTo>
                  <a:pt x="983008" y="2022887"/>
                </a:lnTo>
                <a:lnTo>
                  <a:pt x="1036218" y="2020782"/>
                </a:lnTo>
                <a:lnTo>
                  <a:pt x="1089433" y="2020049"/>
                </a:lnTo>
                <a:lnTo>
                  <a:pt x="1408979" y="2020049"/>
                </a:lnTo>
                <a:lnTo>
                  <a:pt x="1409580" y="2015356"/>
                </a:lnTo>
                <a:lnTo>
                  <a:pt x="1415408" y="2010229"/>
                </a:lnTo>
                <a:lnTo>
                  <a:pt x="1431228" y="2006020"/>
                </a:lnTo>
                <a:lnTo>
                  <a:pt x="1444430" y="2004413"/>
                </a:lnTo>
                <a:lnTo>
                  <a:pt x="1191243" y="2004413"/>
                </a:lnTo>
                <a:lnTo>
                  <a:pt x="1138002" y="2003812"/>
                </a:lnTo>
                <a:lnTo>
                  <a:pt x="1089406" y="2002269"/>
                </a:lnTo>
                <a:lnTo>
                  <a:pt x="1089406" y="1987600"/>
                </a:lnTo>
                <a:lnTo>
                  <a:pt x="1138002" y="1986309"/>
                </a:lnTo>
                <a:lnTo>
                  <a:pt x="1462036" y="1986306"/>
                </a:lnTo>
                <a:lnTo>
                  <a:pt x="1462036" y="1968004"/>
                </a:lnTo>
                <a:lnTo>
                  <a:pt x="1471186" y="1965170"/>
                </a:lnTo>
                <a:lnTo>
                  <a:pt x="1495302" y="1963715"/>
                </a:lnTo>
                <a:lnTo>
                  <a:pt x="1529389" y="1963179"/>
                </a:lnTo>
                <a:lnTo>
                  <a:pt x="1355572" y="1963102"/>
                </a:lnTo>
                <a:lnTo>
                  <a:pt x="1355572" y="1943531"/>
                </a:lnTo>
                <a:lnTo>
                  <a:pt x="1364713" y="1940690"/>
                </a:lnTo>
                <a:lnTo>
                  <a:pt x="1388821" y="1939231"/>
                </a:lnTo>
                <a:lnTo>
                  <a:pt x="1422920" y="1938693"/>
                </a:lnTo>
                <a:lnTo>
                  <a:pt x="1462036" y="1938616"/>
                </a:lnTo>
                <a:lnTo>
                  <a:pt x="1469523" y="1931356"/>
                </a:lnTo>
                <a:lnTo>
                  <a:pt x="1482001" y="1924551"/>
                </a:lnTo>
                <a:lnTo>
                  <a:pt x="1484496" y="1918660"/>
                </a:lnTo>
                <a:lnTo>
                  <a:pt x="1462036" y="1914144"/>
                </a:lnTo>
                <a:lnTo>
                  <a:pt x="1302334" y="1914144"/>
                </a:lnTo>
                <a:lnTo>
                  <a:pt x="1387075" y="1910930"/>
                </a:lnTo>
                <a:lnTo>
                  <a:pt x="1458779" y="1905834"/>
                </a:lnTo>
                <a:lnTo>
                  <a:pt x="1517445" y="1899368"/>
                </a:lnTo>
                <a:lnTo>
                  <a:pt x="1563074" y="1892047"/>
                </a:lnTo>
                <a:lnTo>
                  <a:pt x="1615220" y="1876893"/>
                </a:lnTo>
                <a:lnTo>
                  <a:pt x="1621152" y="1870700"/>
                </a:lnTo>
                <a:lnTo>
                  <a:pt x="1590100" y="1870700"/>
                </a:lnTo>
                <a:lnTo>
                  <a:pt x="1551174" y="1865185"/>
                </a:lnTo>
                <a:lnTo>
                  <a:pt x="1515275" y="1865185"/>
                </a:lnTo>
                <a:lnTo>
                  <a:pt x="1600116" y="1856809"/>
                </a:lnTo>
                <a:lnTo>
                  <a:pt x="1638341" y="1852477"/>
                </a:lnTo>
                <a:lnTo>
                  <a:pt x="1645897" y="1851495"/>
                </a:lnTo>
                <a:lnTo>
                  <a:pt x="1645824" y="1826857"/>
                </a:lnTo>
                <a:lnTo>
                  <a:pt x="1621739" y="1826031"/>
                </a:lnTo>
                <a:lnTo>
                  <a:pt x="154952" y="1820760"/>
                </a:lnTo>
                <a:lnTo>
                  <a:pt x="154241" y="1033589"/>
                </a:lnTo>
                <a:lnTo>
                  <a:pt x="153555" y="576937"/>
                </a:lnTo>
                <a:lnTo>
                  <a:pt x="153096" y="330568"/>
                </a:lnTo>
                <a:lnTo>
                  <a:pt x="152908" y="243306"/>
                </a:lnTo>
                <a:lnTo>
                  <a:pt x="152679" y="241769"/>
                </a:lnTo>
                <a:lnTo>
                  <a:pt x="1799974" y="232308"/>
                </a:lnTo>
                <a:lnTo>
                  <a:pt x="1799958" y="0"/>
                </a:lnTo>
                <a:close/>
              </a:path>
              <a:path w="1800225" h="2043429">
                <a:moveTo>
                  <a:pt x="1021256" y="2035765"/>
                </a:moveTo>
                <a:lnTo>
                  <a:pt x="603230" y="2035765"/>
                </a:lnTo>
                <a:lnTo>
                  <a:pt x="653296" y="2035890"/>
                </a:lnTo>
                <a:lnTo>
                  <a:pt x="870327" y="2039263"/>
                </a:lnTo>
                <a:lnTo>
                  <a:pt x="922780" y="2039280"/>
                </a:lnTo>
                <a:lnTo>
                  <a:pt x="972114" y="2038348"/>
                </a:lnTo>
                <a:lnTo>
                  <a:pt x="1017129" y="2036158"/>
                </a:lnTo>
                <a:lnTo>
                  <a:pt x="1021256" y="2035765"/>
                </a:lnTo>
                <a:close/>
              </a:path>
              <a:path w="1800225" h="2043429">
                <a:moveTo>
                  <a:pt x="1408979" y="2020049"/>
                </a:moveTo>
                <a:lnTo>
                  <a:pt x="1089433" y="2020049"/>
                </a:lnTo>
                <a:lnTo>
                  <a:pt x="1142652" y="2020285"/>
                </a:lnTo>
                <a:lnTo>
                  <a:pt x="1302313" y="2022766"/>
                </a:lnTo>
                <a:lnTo>
                  <a:pt x="1355532" y="2022840"/>
                </a:lnTo>
                <a:lnTo>
                  <a:pt x="1408747" y="2021865"/>
                </a:lnTo>
                <a:lnTo>
                  <a:pt x="1408979" y="2020049"/>
                </a:lnTo>
                <a:close/>
              </a:path>
              <a:path w="1800225" h="2043429">
                <a:moveTo>
                  <a:pt x="1462036" y="2002269"/>
                </a:moveTo>
                <a:lnTo>
                  <a:pt x="1191243" y="2004413"/>
                </a:lnTo>
                <a:lnTo>
                  <a:pt x="1444430" y="2004413"/>
                </a:lnTo>
                <a:lnTo>
                  <a:pt x="1462036" y="2002269"/>
                </a:lnTo>
                <a:close/>
              </a:path>
              <a:path w="1800225" h="2043429">
                <a:moveTo>
                  <a:pt x="1462036" y="1986306"/>
                </a:moveTo>
                <a:lnTo>
                  <a:pt x="1191243" y="1986306"/>
                </a:lnTo>
                <a:lnTo>
                  <a:pt x="1360238" y="1988879"/>
                </a:lnTo>
                <a:lnTo>
                  <a:pt x="1413581" y="1988879"/>
                </a:lnTo>
                <a:lnTo>
                  <a:pt x="1462036" y="1987600"/>
                </a:lnTo>
                <a:lnTo>
                  <a:pt x="1462036" y="1986306"/>
                </a:lnTo>
                <a:close/>
              </a:path>
              <a:path w="1800225" h="2043429">
                <a:moveTo>
                  <a:pt x="1662600" y="1849326"/>
                </a:moveTo>
                <a:lnTo>
                  <a:pt x="1645897" y="1851495"/>
                </a:lnTo>
                <a:lnTo>
                  <a:pt x="1645936" y="1864572"/>
                </a:lnTo>
                <a:lnTo>
                  <a:pt x="1646061" y="1870700"/>
                </a:lnTo>
                <a:lnTo>
                  <a:pt x="1648331" y="1935248"/>
                </a:lnTo>
                <a:lnTo>
                  <a:pt x="1651359" y="1961975"/>
                </a:lnTo>
                <a:lnTo>
                  <a:pt x="1654869" y="1962547"/>
                </a:lnTo>
                <a:lnTo>
                  <a:pt x="1658701" y="1951921"/>
                </a:lnTo>
                <a:lnTo>
                  <a:pt x="1662696" y="1945055"/>
                </a:lnTo>
                <a:lnTo>
                  <a:pt x="1662600" y="1849326"/>
                </a:lnTo>
                <a:close/>
              </a:path>
              <a:path w="1800225" h="2043429">
                <a:moveTo>
                  <a:pt x="1621739" y="1870087"/>
                </a:moveTo>
                <a:lnTo>
                  <a:pt x="1590100" y="1870700"/>
                </a:lnTo>
                <a:lnTo>
                  <a:pt x="1621152" y="1870700"/>
                </a:lnTo>
                <a:lnTo>
                  <a:pt x="1621739" y="1870087"/>
                </a:lnTo>
                <a:close/>
              </a:path>
              <a:path w="1800225" h="2043429">
                <a:moveTo>
                  <a:pt x="1546849" y="1864572"/>
                </a:moveTo>
                <a:lnTo>
                  <a:pt x="1515275" y="1865185"/>
                </a:lnTo>
                <a:lnTo>
                  <a:pt x="1551174" y="1865185"/>
                </a:lnTo>
                <a:lnTo>
                  <a:pt x="1546849" y="1864572"/>
                </a:lnTo>
                <a:close/>
              </a:path>
              <a:path w="1800225" h="2043429">
                <a:moveTo>
                  <a:pt x="1645824" y="1826857"/>
                </a:moveTo>
                <a:lnTo>
                  <a:pt x="1645897" y="1851495"/>
                </a:lnTo>
                <a:lnTo>
                  <a:pt x="1662600" y="1849326"/>
                </a:lnTo>
                <a:lnTo>
                  <a:pt x="1662561" y="1827430"/>
                </a:lnTo>
                <a:lnTo>
                  <a:pt x="1645824" y="1826857"/>
                </a:lnTo>
                <a:close/>
              </a:path>
              <a:path w="1800225" h="2043429">
                <a:moveTo>
                  <a:pt x="1662561" y="1827430"/>
                </a:moveTo>
                <a:lnTo>
                  <a:pt x="1662600" y="1849326"/>
                </a:lnTo>
                <a:lnTo>
                  <a:pt x="1671530" y="1848167"/>
                </a:lnTo>
                <a:lnTo>
                  <a:pt x="1698003" y="1843967"/>
                </a:lnTo>
                <a:lnTo>
                  <a:pt x="1716080" y="1839966"/>
                </a:lnTo>
                <a:lnTo>
                  <a:pt x="1724081" y="1836252"/>
                </a:lnTo>
                <a:lnTo>
                  <a:pt x="1720327" y="1832913"/>
                </a:lnTo>
                <a:lnTo>
                  <a:pt x="1703139" y="1830037"/>
                </a:lnTo>
                <a:lnTo>
                  <a:pt x="1670836" y="1827714"/>
                </a:lnTo>
                <a:lnTo>
                  <a:pt x="1662561" y="1827430"/>
                </a:lnTo>
                <a:close/>
              </a:path>
              <a:path w="1800225" h="2043429">
                <a:moveTo>
                  <a:pt x="1799974" y="232308"/>
                </a:moveTo>
                <a:lnTo>
                  <a:pt x="1641055" y="232308"/>
                </a:lnTo>
                <a:lnTo>
                  <a:pt x="1645824" y="1826857"/>
                </a:lnTo>
                <a:lnTo>
                  <a:pt x="1662561" y="1827430"/>
                </a:lnTo>
                <a:lnTo>
                  <a:pt x="1662457" y="1780795"/>
                </a:lnTo>
                <a:lnTo>
                  <a:pt x="1662032" y="1619064"/>
                </a:lnTo>
                <a:lnTo>
                  <a:pt x="1661926" y="1566161"/>
                </a:lnTo>
                <a:lnTo>
                  <a:pt x="1661943" y="1411810"/>
                </a:lnTo>
                <a:lnTo>
                  <a:pt x="1662115" y="1362131"/>
                </a:lnTo>
                <a:lnTo>
                  <a:pt x="1662397" y="1313496"/>
                </a:lnTo>
                <a:lnTo>
                  <a:pt x="1662806" y="1266001"/>
                </a:lnTo>
                <a:lnTo>
                  <a:pt x="1663358" y="1219742"/>
                </a:lnTo>
                <a:lnTo>
                  <a:pt x="1664069" y="1174813"/>
                </a:lnTo>
                <a:lnTo>
                  <a:pt x="1664957" y="1131310"/>
                </a:lnTo>
                <a:lnTo>
                  <a:pt x="1666039" y="1089272"/>
                </a:lnTo>
                <a:lnTo>
                  <a:pt x="1667060" y="1067700"/>
                </a:lnTo>
                <a:lnTo>
                  <a:pt x="1686140" y="1067700"/>
                </a:lnTo>
                <a:lnTo>
                  <a:pt x="1686140" y="777951"/>
                </a:lnTo>
                <a:lnTo>
                  <a:pt x="1691163" y="756370"/>
                </a:lnTo>
                <a:lnTo>
                  <a:pt x="1718040" y="756370"/>
                </a:lnTo>
                <a:lnTo>
                  <a:pt x="1719047" y="744032"/>
                </a:lnTo>
                <a:lnTo>
                  <a:pt x="1720824" y="696662"/>
                </a:lnTo>
                <a:lnTo>
                  <a:pt x="1721857" y="639683"/>
                </a:lnTo>
                <a:lnTo>
                  <a:pt x="1722393" y="576937"/>
                </a:lnTo>
                <a:lnTo>
                  <a:pt x="1722971" y="449515"/>
                </a:lnTo>
                <a:lnTo>
                  <a:pt x="1723509" y="392522"/>
                </a:lnTo>
                <a:lnTo>
                  <a:pt x="1724543" y="345133"/>
                </a:lnTo>
                <a:lnTo>
                  <a:pt x="1726323" y="311188"/>
                </a:lnTo>
                <a:lnTo>
                  <a:pt x="1726942" y="291083"/>
                </a:lnTo>
                <a:lnTo>
                  <a:pt x="1728699" y="250849"/>
                </a:lnTo>
                <a:lnTo>
                  <a:pt x="1730095" y="235623"/>
                </a:lnTo>
                <a:lnTo>
                  <a:pt x="1799974" y="235623"/>
                </a:lnTo>
                <a:lnTo>
                  <a:pt x="1799974" y="232308"/>
                </a:lnTo>
                <a:close/>
              </a:path>
              <a:path w="1800225" h="2043429">
                <a:moveTo>
                  <a:pt x="1686140" y="1067700"/>
                </a:moveTo>
                <a:lnTo>
                  <a:pt x="1667060" y="1067700"/>
                </a:lnTo>
                <a:lnTo>
                  <a:pt x="1669758" y="1072001"/>
                </a:lnTo>
                <a:lnTo>
                  <a:pt x="1673588" y="1089329"/>
                </a:lnTo>
                <a:lnTo>
                  <a:pt x="1677948" y="1106556"/>
                </a:lnTo>
                <a:lnTo>
                  <a:pt x="1682323" y="1110895"/>
                </a:lnTo>
                <a:lnTo>
                  <a:pt x="1686140" y="1089329"/>
                </a:lnTo>
                <a:lnTo>
                  <a:pt x="1686140" y="1067700"/>
                </a:lnTo>
                <a:close/>
              </a:path>
              <a:path w="1800225" h="2043429">
                <a:moveTo>
                  <a:pt x="1773942" y="684752"/>
                </a:moveTo>
                <a:lnTo>
                  <a:pt x="1738724" y="684752"/>
                </a:lnTo>
                <a:lnTo>
                  <a:pt x="1739591" y="706018"/>
                </a:lnTo>
                <a:lnTo>
                  <a:pt x="1739785" y="777951"/>
                </a:lnTo>
                <a:lnTo>
                  <a:pt x="1739868" y="799606"/>
                </a:lnTo>
                <a:lnTo>
                  <a:pt x="1740707" y="838937"/>
                </a:lnTo>
                <a:lnTo>
                  <a:pt x="1743062" y="855865"/>
                </a:lnTo>
                <a:lnTo>
                  <a:pt x="1748794" y="854958"/>
                </a:lnTo>
                <a:lnTo>
                  <a:pt x="1754468" y="848607"/>
                </a:lnTo>
                <a:lnTo>
                  <a:pt x="1760025" y="831367"/>
                </a:lnTo>
                <a:lnTo>
                  <a:pt x="1765405" y="797796"/>
                </a:lnTo>
                <a:lnTo>
                  <a:pt x="1770551" y="742449"/>
                </a:lnTo>
                <a:lnTo>
                  <a:pt x="1773942" y="684752"/>
                </a:lnTo>
                <a:close/>
              </a:path>
              <a:path w="1800225" h="2043429">
                <a:moveTo>
                  <a:pt x="1718040" y="756370"/>
                </a:moveTo>
                <a:lnTo>
                  <a:pt x="1691163" y="756370"/>
                </a:lnTo>
                <a:lnTo>
                  <a:pt x="1696186" y="760715"/>
                </a:lnTo>
                <a:lnTo>
                  <a:pt x="1706232" y="795305"/>
                </a:lnTo>
                <a:lnTo>
                  <a:pt x="1711255" y="799606"/>
                </a:lnTo>
                <a:lnTo>
                  <a:pt x="1716278" y="777951"/>
                </a:lnTo>
                <a:lnTo>
                  <a:pt x="1718040" y="756370"/>
                </a:lnTo>
                <a:close/>
              </a:path>
              <a:path w="1800225" h="2043429">
                <a:moveTo>
                  <a:pt x="1799974" y="235623"/>
                </a:moveTo>
                <a:lnTo>
                  <a:pt x="1730095" y="235623"/>
                </a:lnTo>
                <a:lnTo>
                  <a:pt x="1730737" y="240360"/>
                </a:lnTo>
                <a:lnTo>
                  <a:pt x="1731620" y="250849"/>
                </a:lnTo>
                <a:lnTo>
                  <a:pt x="1733187" y="296983"/>
                </a:lnTo>
                <a:lnTo>
                  <a:pt x="1734543" y="377482"/>
                </a:lnTo>
                <a:lnTo>
                  <a:pt x="1735086" y="425982"/>
                </a:lnTo>
                <a:lnTo>
                  <a:pt x="1735548" y="480156"/>
                </a:lnTo>
                <a:lnTo>
                  <a:pt x="1735890" y="533707"/>
                </a:lnTo>
                <a:lnTo>
                  <a:pt x="1736166" y="593775"/>
                </a:lnTo>
                <a:lnTo>
                  <a:pt x="1736294" y="639683"/>
                </a:lnTo>
                <a:lnTo>
                  <a:pt x="1736369" y="700214"/>
                </a:lnTo>
                <a:lnTo>
                  <a:pt x="1738724" y="684752"/>
                </a:lnTo>
                <a:lnTo>
                  <a:pt x="1773942" y="684752"/>
                </a:lnTo>
                <a:lnTo>
                  <a:pt x="1775404" y="659882"/>
                </a:lnTo>
                <a:lnTo>
                  <a:pt x="1779905" y="544652"/>
                </a:lnTo>
                <a:lnTo>
                  <a:pt x="1783517" y="511819"/>
                </a:lnTo>
                <a:lnTo>
                  <a:pt x="1799994" y="511819"/>
                </a:lnTo>
                <a:lnTo>
                  <a:pt x="1799974" y="235623"/>
                </a:lnTo>
                <a:close/>
              </a:path>
              <a:path w="1800225" h="2043429">
                <a:moveTo>
                  <a:pt x="1799994" y="511819"/>
                </a:moveTo>
                <a:lnTo>
                  <a:pt x="1783517" y="511819"/>
                </a:lnTo>
                <a:lnTo>
                  <a:pt x="1788698" y="515467"/>
                </a:lnTo>
                <a:lnTo>
                  <a:pt x="1794505" y="533707"/>
                </a:lnTo>
                <a:lnTo>
                  <a:pt x="1799996" y="544652"/>
                </a:lnTo>
                <a:lnTo>
                  <a:pt x="1799994" y="511819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7126" y="1790306"/>
            <a:ext cx="1647825" cy="182435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0" rIns="0" bIns="0" rtlCol="0">
            <a:spAutoFit/>
          </a:bodyPr>
          <a:lstStyle/>
          <a:p>
            <a:pPr marR="59055" algn="ctr">
              <a:lnSpc>
                <a:spcPts val="111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Liderlik;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</a:t>
            </a:r>
            <a:endParaRPr sz="1100">
              <a:latin typeface="Arial MT"/>
              <a:cs typeface="Arial MT"/>
            </a:endParaRPr>
          </a:p>
          <a:p>
            <a:pPr marL="141605" marR="200660" indent="-63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yönetiminin Kalite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 Sisteminin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 kültürü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haline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gelmesi için liderlik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yapılacağını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taahhüt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etmesi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bu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taahhüt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 yerine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getirmesidir.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9589" y="4612809"/>
            <a:ext cx="15240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Liderlik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Taahhüt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hazırlanacak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Kitabının</a:t>
            </a:r>
            <a:endParaRPr sz="1100">
              <a:latin typeface="Arial MT"/>
              <a:cs typeface="Arial MT"/>
            </a:endParaRPr>
          </a:p>
          <a:p>
            <a:pPr marL="152400" marR="368935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ilgili bölümünde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tanımlanmalıdı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29992" y="2106015"/>
            <a:ext cx="2898140" cy="4018279"/>
          </a:xfrm>
          <a:custGeom>
            <a:avLst/>
            <a:gdLst/>
            <a:ahLst/>
            <a:cxnLst/>
            <a:rect l="l" t="t" r="r" b="b"/>
            <a:pathLst>
              <a:path w="2898140" h="4018279">
                <a:moveTo>
                  <a:pt x="2898013" y="2823464"/>
                </a:moveTo>
                <a:lnTo>
                  <a:pt x="206400" y="2823464"/>
                </a:lnTo>
                <a:lnTo>
                  <a:pt x="158229" y="2831236"/>
                </a:lnTo>
                <a:lnTo>
                  <a:pt x="116395" y="2852864"/>
                </a:lnTo>
                <a:lnTo>
                  <a:pt x="83400" y="2885859"/>
                </a:lnTo>
                <a:lnTo>
                  <a:pt x="61772" y="2927693"/>
                </a:lnTo>
                <a:lnTo>
                  <a:pt x="54000" y="2975864"/>
                </a:lnTo>
                <a:lnTo>
                  <a:pt x="54000" y="3865562"/>
                </a:lnTo>
                <a:lnTo>
                  <a:pt x="61772" y="3913721"/>
                </a:lnTo>
                <a:lnTo>
                  <a:pt x="83400" y="3955567"/>
                </a:lnTo>
                <a:lnTo>
                  <a:pt x="116395" y="3988549"/>
                </a:lnTo>
                <a:lnTo>
                  <a:pt x="158229" y="4010190"/>
                </a:lnTo>
                <a:lnTo>
                  <a:pt x="206400" y="4017962"/>
                </a:lnTo>
                <a:lnTo>
                  <a:pt x="2898013" y="4017962"/>
                </a:lnTo>
                <a:lnTo>
                  <a:pt x="2898013" y="2823464"/>
                </a:lnTo>
                <a:close/>
              </a:path>
              <a:path w="2898140" h="4018279">
                <a:moveTo>
                  <a:pt x="2898013" y="0"/>
                </a:moveTo>
                <a:lnTo>
                  <a:pt x="152400" y="0"/>
                </a:lnTo>
                <a:lnTo>
                  <a:pt x="104228" y="7772"/>
                </a:lnTo>
                <a:lnTo>
                  <a:pt x="62395" y="29400"/>
                </a:lnTo>
                <a:lnTo>
                  <a:pt x="29413" y="62395"/>
                </a:lnTo>
                <a:lnTo>
                  <a:pt x="7772" y="104228"/>
                </a:lnTo>
                <a:lnTo>
                  <a:pt x="0" y="152400"/>
                </a:lnTo>
                <a:lnTo>
                  <a:pt x="0" y="1962912"/>
                </a:lnTo>
                <a:lnTo>
                  <a:pt x="7772" y="2011083"/>
                </a:lnTo>
                <a:lnTo>
                  <a:pt x="29413" y="2052916"/>
                </a:lnTo>
                <a:lnTo>
                  <a:pt x="62395" y="2085898"/>
                </a:lnTo>
                <a:lnTo>
                  <a:pt x="104228" y="2107539"/>
                </a:lnTo>
                <a:lnTo>
                  <a:pt x="152400" y="2115312"/>
                </a:lnTo>
                <a:lnTo>
                  <a:pt x="2898013" y="2115312"/>
                </a:lnTo>
                <a:lnTo>
                  <a:pt x="2898013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61300" y="2638390"/>
            <a:ext cx="2262505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Standardın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5.1.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maddesinde yer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alan 10 alt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maddeyi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içeren liderlik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taahhüdünün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dokümante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edilmesi</a:t>
            </a:r>
            <a:endParaRPr sz="1100">
              <a:latin typeface="Arial MT"/>
              <a:cs typeface="Arial MT"/>
            </a:endParaRPr>
          </a:p>
          <a:p>
            <a:pPr marL="152400" marR="32385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müdürünce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onaylanmış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15299" y="5148775"/>
            <a:ext cx="176466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Bu taahhüt çerçevesinde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uygulamanın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kanıtların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sağlanması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0" y="4258864"/>
            <a:ext cx="4871085" cy="2400935"/>
            <a:chOff x="0" y="4258864"/>
            <a:chExt cx="4871085" cy="2400935"/>
          </a:xfrm>
        </p:grpSpPr>
        <p:sp>
          <p:nvSpPr>
            <p:cNvPr id="16" name="object 16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13900" y="4785804"/>
              <a:ext cx="1657350" cy="1685289"/>
            </a:xfrm>
            <a:custGeom>
              <a:avLst/>
              <a:gdLst/>
              <a:ahLst/>
              <a:cxnLst/>
              <a:rect l="l" t="t" r="r" b="b"/>
              <a:pathLst>
                <a:path w="1657350" h="1685289">
                  <a:moveTo>
                    <a:pt x="1656905" y="0"/>
                  </a:moveTo>
                  <a:lnTo>
                    <a:pt x="0" y="0"/>
                  </a:lnTo>
                  <a:lnTo>
                    <a:pt x="0" y="1684921"/>
                  </a:lnTo>
                  <a:lnTo>
                    <a:pt x="1656905" y="1684921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0796" y="4555502"/>
              <a:ext cx="1800225" cy="2103755"/>
            </a:xfrm>
            <a:custGeom>
              <a:avLst/>
              <a:gdLst/>
              <a:ahLst/>
              <a:cxnLst/>
              <a:rect l="l" t="t" r="r" b="b"/>
              <a:pathLst>
                <a:path w="1800225" h="2103754">
                  <a:moveTo>
                    <a:pt x="961250" y="15849"/>
                  </a:moveTo>
                  <a:lnTo>
                    <a:pt x="296494" y="2971"/>
                  </a:lnTo>
                  <a:lnTo>
                    <a:pt x="8686" y="0"/>
                  </a:lnTo>
                  <a:lnTo>
                    <a:pt x="7061" y="477456"/>
                  </a:lnTo>
                  <a:lnTo>
                    <a:pt x="0" y="1548396"/>
                  </a:lnTo>
                  <a:lnTo>
                    <a:pt x="8547" y="1672183"/>
                  </a:lnTo>
                  <a:lnTo>
                    <a:pt x="17094" y="1902117"/>
                  </a:lnTo>
                  <a:lnTo>
                    <a:pt x="17881" y="15760"/>
                  </a:lnTo>
                  <a:lnTo>
                    <a:pt x="961250" y="15849"/>
                  </a:lnTo>
                  <a:close/>
                </a:path>
                <a:path w="1800225" h="2103754">
                  <a:moveTo>
                    <a:pt x="1120165" y="80302"/>
                  </a:moveTo>
                  <a:lnTo>
                    <a:pt x="387362" y="66103"/>
                  </a:lnTo>
                  <a:lnTo>
                    <a:pt x="250786" y="63741"/>
                  </a:lnTo>
                  <a:lnTo>
                    <a:pt x="44500" y="61379"/>
                  </a:lnTo>
                  <a:lnTo>
                    <a:pt x="43116" y="416407"/>
                  </a:lnTo>
                  <a:lnTo>
                    <a:pt x="34785" y="1731175"/>
                  </a:lnTo>
                  <a:lnTo>
                    <a:pt x="33388" y="2103208"/>
                  </a:lnTo>
                  <a:lnTo>
                    <a:pt x="75412" y="2103678"/>
                  </a:lnTo>
                  <a:lnTo>
                    <a:pt x="235432" y="2085365"/>
                  </a:lnTo>
                  <a:lnTo>
                    <a:pt x="273380" y="2080793"/>
                  </a:lnTo>
                  <a:lnTo>
                    <a:pt x="300964" y="2076208"/>
                  </a:lnTo>
                  <a:lnTo>
                    <a:pt x="345643" y="2067064"/>
                  </a:lnTo>
                  <a:lnTo>
                    <a:pt x="54673" y="2066747"/>
                  </a:lnTo>
                  <a:lnTo>
                    <a:pt x="55511" y="80238"/>
                  </a:lnTo>
                  <a:lnTo>
                    <a:pt x="1120165" y="80302"/>
                  </a:lnTo>
                  <a:close/>
                </a:path>
                <a:path w="1800225" h="2103754">
                  <a:moveTo>
                    <a:pt x="1374101" y="162750"/>
                  </a:moveTo>
                  <a:lnTo>
                    <a:pt x="296964" y="141884"/>
                  </a:lnTo>
                  <a:lnTo>
                    <a:pt x="89750" y="138899"/>
                  </a:lnTo>
                  <a:lnTo>
                    <a:pt x="78625" y="2025688"/>
                  </a:lnTo>
                  <a:lnTo>
                    <a:pt x="271170" y="2028266"/>
                  </a:lnTo>
                  <a:lnTo>
                    <a:pt x="408940" y="2030844"/>
                  </a:lnTo>
                  <a:lnTo>
                    <a:pt x="632460" y="1985086"/>
                  </a:lnTo>
                  <a:lnTo>
                    <a:pt x="102781" y="1984298"/>
                  </a:lnTo>
                  <a:lnTo>
                    <a:pt x="103593" y="162636"/>
                  </a:lnTo>
                  <a:lnTo>
                    <a:pt x="1255191" y="163283"/>
                  </a:lnTo>
                  <a:lnTo>
                    <a:pt x="1374101" y="162750"/>
                  </a:lnTo>
                  <a:close/>
                </a:path>
                <a:path w="1800225" h="2103754">
                  <a:moveTo>
                    <a:pt x="1685366" y="255181"/>
                  </a:moveTo>
                  <a:lnTo>
                    <a:pt x="140131" y="225247"/>
                  </a:lnTo>
                  <a:lnTo>
                    <a:pt x="129019" y="1939340"/>
                  </a:lnTo>
                  <a:lnTo>
                    <a:pt x="714489" y="1950415"/>
                  </a:lnTo>
                  <a:lnTo>
                    <a:pt x="993686" y="1893214"/>
                  </a:lnTo>
                  <a:lnTo>
                    <a:pt x="156718" y="1891868"/>
                  </a:lnTo>
                  <a:lnTo>
                    <a:pt x="157518" y="255041"/>
                  </a:lnTo>
                  <a:lnTo>
                    <a:pt x="1539125" y="255854"/>
                  </a:lnTo>
                  <a:lnTo>
                    <a:pt x="1685366" y="255181"/>
                  </a:lnTo>
                  <a:close/>
                </a:path>
                <a:path w="1800225" h="2103754">
                  <a:moveTo>
                    <a:pt x="1727352" y="354799"/>
                  </a:moveTo>
                  <a:lnTo>
                    <a:pt x="1663611" y="352285"/>
                  </a:lnTo>
                  <a:lnTo>
                    <a:pt x="350202" y="326707"/>
                  </a:lnTo>
                  <a:lnTo>
                    <a:pt x="261962" y="324700"/>
                  </a:lnTo>
                  <a:lnTo>
                    <a:pt x="197002" y="322694"/>
                  </a:lnTo>
                  <a:lnTo>
                    <a:pt x="195618" y="453809"/>
                  </a:lnTo>
                  <a:lnTo>
                    <a:pt x="187286" y="1693773"/>
                  </a:lnTo>
                  <a:lnTo>
                    <a:pt x="185889" y="1841893"/>
                  </a:lnTo>
                  <a:lnTo>
                    <a:pt x="219697" y="1842922"/>
                  </a:lnTo>
                  <a:lnTo>
                    <a:pt x="305955" y="1844979"/>
                  </a:lnTo>
                  <a:lnTo>
                    <a:pt x="993698" y="1858365"/>
                  </a:lnTo>
                  <a:lnTo>
                    <a:pt x="1342936" y="1786877"/>
                  </a:lnTo>
                  <a:lnTo>
                    <a:pt x="219113" y="1784959"/>
                  </a:lnTo>
                  <a:lnTo>
                    <a:pt x="219900" y="361937"/>
                  </a:lnTo>
                  <a:lnTo>
                    <a:pt x="1722437" y="363232"/>
                  </a:lnTo>
                  <a:lnTo>
                    <a:pt x="1723009" y="888936"/>
                  </a:lnTo>
                  <a:lnTo>
                    <a:pt x="1725726" y="477291"/>
                  </a:lnTo>
                  <a:lnTo>
                    <a:pt x="1727352" y="354799"/>
                  </a:lnTo>
                  <a:close/>
                </a:path>
                <a:path w="1800225" h="2103754">
                  <a:moveTo>
                    <a:pt x="1799996" y="1674495"/>
                  </a:moveTo>
                  <a:lnTo>
                    <a:pt x="1658493" y="1674253"/>
                  </a:lnTo>
                  <a:lnTo>
                    <a:pt x="1666278" y="493598"/>
                  </a:lnTo>
                  <a:lnTo>
                    <a:pt x="1666443" y="476643"/>
                  </a:lnTo>
                  <a:lnTo>
                    <a:pt x="1666506" y="475005"/>
                  </a:lnTo>
                  <a:lnTo>
                    <a:pt x="1667090" y="468591"/>
                  </a:lnTo>
                  <a:lnTo>
                    <a:pt x="1667560" y="462864"/>
                  </a:lnTo>
                  <a:lnTo>
                    <a:pt x="1668018" y="456463"/>
                  </a:lnTo>
                  <a:lnTo>
                    <a:pt x="1660067" y="454456"/>
                  </a:lnTo>
                  <a:lnTo>
                    <a:pt x="1657819" y="453948"/>
                  </a:lnTo>
                  <a:lnTo>
                    <a:pt x="1656651" y="453707"/>
                  </a:lnTo>
                  <a:lnTo>
                    <a:pt x="1656397" y="453707"/>
                  </a:lnTo>
                  <a:lnTo>
                    <a:pt x="1656397" y="1674253"/>
                  </a:lnTo>
                  <a:lnTo>
                    <a:pt x="285102" y="1671866"/>
                  </a:lnTo>
                  <a:lnTo>
                    <a:pt x="285902" y="475005"/>
                  </a:lnTo>
                  <a:lnTo>
                    <a:pt x="1656245" y="476643"/>
                  </a:lnTo>
                  <a:lnTo>
                    <a:pt x="1656359" y="1641957"/>
                  </a:lnTo>
                  <a:lnTo>
                    <a:pt x="1656397" y="1674253"/>
                  </a:lnTo>
                  <a:lnTo>
                    <a:pt x="1656397" y="453707"/>
                  </a:lnTo>
                  <a:lnTo>
                    <a:pt x="286321" y="427126"/>
                  </a:lnTo>
                  <a:lnTo>
                    <a:pt x="256336" y="424357"/>
                  </a:lnTo>
                  <a:lnTo>
                    <a:pt x="254774" y="474141"/>
                  </a:lnTo>
                  <a:lnTo>
                    <a:pt x="254596" y="493610"/>
                  </a:lnTo>
                  <a:lnTo>
                    <a:pt x="246875" y="1665109"/>
                  </a:lnTo>
                  <a:lnTo>
                    <a:pt x="246786" y="1671866"/>
                  </a:lnTo>
                  <a:lnTo>
                    <a:pt x="245224" y="1740217"/>
                  </a:lnTo>
                  <a:lnTo>
                    <a:pt x="286410" y="1742986"/>
                  </a:lnTo>
                  <a:lnTo>
                    <a:pt x="1363599" y="1763864"/>
                  </a:lnTo>
                  <a:lnTo>
                    <a:pt x="1656422" y="1703908"/>
                  </a:lnTo>
                  <a:lnTo>
                    <a:pt x="1656486" y="1763864"/>
                  </a:lnTo>
                  <a:lnTo>
                    <a:pt x="1656626" y="1848192"/>
                  </a:lnTo>
                  <a:lnTo>
                    <a:pt x="1656715" y="1879295"/>
                  </a:lnTo>
                  <a:lnTo>
                    <a:pt x="1656803" y="1901723"/>
                  </a:lnTo>
                  <a:lnTo>
                    <a:pt x="1656905" y="1915223"/>
                  </a:lnTo>
                  <a:lnTo>
                    <a:pt x="1658302" y="1703514"/>
                  </a:lnTo>
                  <a:lnTo>
                    <a:pt x="1799996" y="1674495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4258864"/>
              <a:ext cx="2898140" cy="1123315"/>
            </a:xfrm>
            <a:custGeom>
              <a:avLst/>
              <a:gdLst/>
              <a:ahLst/>
              <a:cxnLst/>
              <a:rect l="l" t="t" r="r" b="b"/>
              <a:pathLst>
                <a:path w="2898140" h="1123314">
                  <a:moveTo>
                    <a:pt x="2745600" y="0"/>
                  </a:moveTo>
                  <a:lnTo>
                    <a:pt x="0" y="0"/>
                  </a:lnTo>
                  <a:lnTo>
                    <a:pt x="0" y="1123137"/>
                  </a:lnTo>
                  <a:lnTo>
                    <a:pt x="2745600" y="1123137"/>
                  </a:lnTo>
                  <a:lnTo>
                    <a:pt x="2793768" y="1115368"/>
                  </a:lnTo>
                  <a:lnTo>
                    <a:pt x="2835603" y="1093734"/>
                  </a:lnTo>
                  <a:lnTo>
                    <a:pt x="2868594" y="1060745"/>
                  </a:lnTo>
                  <a:lnTo>
                    <a:pt x="2890230" y="1018910"/>
                  </a:lnTo>
                  <a:lnTo>
                    <a:pt x="2898000" y="970737"/>
                  </a:lnTo>
                  <a:lnTo>
                    <a:pt x="2898000" y="152400"/>
                  </a:lnTo>
                  <a:lnTo>
                    <a:pt x="2890230" y="104231"/>
                  </a:lnTo>
                  <a:lnTo>
                    <a:pt x="2868594" y="62396"/>
                  </a:lnTo>
                  <a:lnTo>
                    <a:pt x="2835603" y="29405"/>
                  </a:lnTo>
                  <a:lnTo>
                    <a:pt x="2793768" y="7769"/>
                  </a:lnTo>
                  <a:lnTo>
                    <a:pt x="2745600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70432" y="-30076"/>
            <a:ext cx="3787140" cy="1077595"/>
            <a:chOff x="770449" y="0"/>
            <a:chExt cx="3787140" cy="1077595"/>
          </a:xfrm>
        </p:grpSpPr>
        <p:sp>
          <p:nvSpPr>
            <p:cNvPr id="21" name="object 21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3070804" y="1206004"/>
            <a:ext cx="1800225" cy="2776855"/>
          </a:xfrm>
          <a:custGeom>
            <a:avLst/>
            <a:gdLst/>
            <a:ahLst/>
            <a:cxnLst/>
            <a:rect l="l" t="t" r="r" b="b"/>
            <a:pathLst>
              <a:path w="1800225" h="2776854">
                <a:moveTo>
                  <a:pt x="1797056" y="2766664"/>
                </a:moveTo>
                <a:lnTo>
                  <a:pt x="1196766" y="2766664"/>
                </a:lnTo>
                <a:lnTo>
                  <a:pt x="1242758" y="2767723"/>
                </a:lnTo>
                <a:lnTo>
                  <a:pt x="1289313" y="2769524"/>
                </a:lnTo>
                <a:lnTo>
                  <a:pt x="1480883" y="2774429"/>
                </a:lnTo>
                <a:lnTo>
                  <a:pt x="1797062" y="2776499"/>
                </a:lnTo>
                <a:lnTo>
                  <a:pt x="1797056" y="2766664"/>
                </a:lnTo>
                <a:close/>
              </a:path>
              <a:path w="1800225" h="2776854">
                <a:moveTo>
                  <a:pt x="1797041" y="2745301"/>
                </a:moveTo>
                <a:lnTo>
                  <a:pt x="710562" y="2745301"/>
                </a:lnTo>
                <a:lnTo>
                  <a:pt x="763777" y="2746297"/>
                </a:lnTo>
                <a:lnTo>
                  <a:pt x="816987" y="2749156"/>
                </a:lnTo>
                <a:lnTo>
                  <a:pt x="870191" y="2754426"/>
                </a:lnTo>
                <a:lnTo>
                  <a:pt x="710590" y="2754426"/>
                </a:lnTo>
                <a:lnTo>
                  <a:pt x="743370" y="2762086"/>
                </a:lnTo>
                <a:lnTo>
                  <a:pt x="782867" y="2767195"/>
                </a:lnTo>
                <a:lnTo>
                  <a:pt x="827882" y="2770174"/>
                </a:lnTo>
                <a:lnTo>
                  <a:pt x="877215" y="2771442"/>
                </a:lnTo>
                <a:lnTo>
                  <a:pt x="929669" y="2771420"/>
                </a:lnTo>
                <a:lnTo>
                  <a:pt x="1146699" y="2766834"/>
                </a:lnTo>
                <a:lnTo>
                  <a:pt x="1797056" y="2766664"/>
                </a:lnTo>
                <a:lnTo>
                  <a:pt x="1797041" y="2745301"/>
                </a:lnTo>
                <a:close/>
              </a:path>
              <a:path w="1800225" h="2776854">
                <a:moveTo>
                  <a:pt x="337959" y="2721140"/>
                </a:moveTo>
                <a:lnTo>
                  <a:pt x="368767" y="2726240"/>
                </a:lnTo>
                <a:lnTo>
                  <a:pt x="384587" y="2731960"/>
                </a:lnTo>
                <a:lnTo>
                  <a:pt x="390416" y="2738928"/>
                </a:lnTo>
                <a:lnTo>
                  <a:pt x="391248" y="2747772"/>
                </a:lnTo>
                <a:lnTo>
                  <a:pt x="444464" y="2749095"/>
                </a:lnTo>
                <a:lnTo>
                  <a:pt x="497682" y="2748993"/>
                </a:lnTo>
                <a:lnTo>
                  <a:pt x="657344" y="2745621"/>
                </a:lnTo>
                <a:lnTo>
                  <a:pt x="1797041" y="2745301"/>
                </a:lnTo>
                <a:lnTo>
                  <a:pt x="1797027" y="2724055"/>
                </a:lnTo>
                <a:lnTo>
                  <a:pt x="608753" y="2724055"/>
                </a:lnTo>
                <a:lnTo>
                  <a:pt x="552727" y="2723939"/>
                </a:lnTo>
                <a:lnTo>
                  <a:pt x="337959" y="2721140"/>
                </a:lnTo>
                <a:close/>
              </a:path>
              <a:path w="1800225" h="2776854">
                <a:moveTo>
                  <a:pt x="1797010" y="2699447"/>
                </a:moveTo>
                <a:lnTo>
                  <a:pt x="608753" y="2699447"/>
                </a:lnTo>
                <a:lnTo>
                  <a:pt x="661993" y="2699450"/>
                </a:lnTo>
                <a:lnTo>
                  <a:pt x="710590" y="2701201"/>
                </a:lnTo>
                <a:lnTo>
                  <a:pt x="710590" y="2721140"/>
                </a:lnTo>
                <a:lnTo>
                  <a:pt x="661993" y="2723239"/>
                </a:lnTo>
                <a:lnTo>
                  <a:pt x="608753" y="2724055"/>
                </a:lnTo>
                <a:lnTo>
                  <a:pt x="1797027" y="2724055"/>
                </a:lnTo>
                <a:lnTo>
                  <a:pt x="1797010" y="2699447"/>
                </a:lnTo>
                <a:close/>
              </a:path>
              <a:path w="1800225" h="2776854">
                <a:moveTo>
                  <a:pt x="178257" y="2541498"/>
                </a:moveTo>
                <a:lnTo>
                  <a:pt x="236922" y="2571352"/>
                </a:lnTo>
                <a:lnTo>
                  <a:pt x="282550" y="2581303"/>
                </a:lnTo>
                <a:lnTo>
                  <a:pt x="341217" y="2590089"/>
                </a:lnTo>
                <a:lnTo>
                  <a:pt x="412920" y="2597014"/>
                </a:lnTo>
                <a:lnTo>
                  <a:pt x="497662" y="2601379"/>
                </a:lnTo>
                <a:lnTo>
                  <a:pt x="337959" y="2601379"/>
                </a:lnTo>
                <a:lnTo>
                  <a:pt x="315499" y="2607513"/>
                </a:lnTo>
                <a:lnTo>
                  <a:pt x="317995" y="2615518"/>
                </a:lnTo>
                <a:lnTo>
                  <a:pt x="330473" y="2624769"/>
                </a:lnTo>
                <a:lnTo>
                  <a:pt x="337959" y="2634640"/>
                </a:lnTo>
                <a:lnTo>
                  <a:pt x="377076" y="2634744"/>
                </a:lnTo>
                <a:lnTo>
                  <a:pt x="411175" y="2635473"/>
                </a:lnTo>
                <a:lnTo>
                  <a:pt x="435282" y="2637453"/>
                </a:lnTo>
                <a:lnTo>
                  <a:pt x="444423" y="2641307"/>
                </a:lnTo>
                <a:lnTo>
                  <a:pt x="444423" y="2667914"/>
                </a:lnTo>
                <a:lnTo>
                  <a:pt x="270606" y="2668018"/>
                </a:lnTo>
                <a:lnTo>
                  <a:pt x="304693" y="2668746"/>
                </a:lnTo>
                <a:lnTo>
                  <a:pt x="328810" y="2670721"/>
                </a:lnTo>
                <a:lnTo>
                  <a:pt x="337959" y="2674569"/>
                </a:lnTo>
                <a:lnTo>
                  <a:pt x="337959" y="2701201"/>
                </a:lnTo>
                <a:lnTo>
                  <a:pt x="386532" y="2702942"/>
                </a:lnTo>
                <a:lnTo>
                  <a:pt x="439758" y="2702939"/>
                </a:lnTo>
                <a:lnTo>
                  <a:pt x="608753" y="2699447"/>
                </a:lnTo>
                <a:lnTo>
                  <a:pt x="1797010" y="2699447"/>
                </a:lnTo>
                <a:lnTo>
                  <a:pt x="1796903" y="2542330"/>
                </a:lnTo>
                <a:lnTo>
                  <a:pt x="209895" y="2542330"/>
                </a:lnTo>
                <a:lnTo>
                  <a:pt x="178257" y="2541498"/>
                </a:lnTo>
                <a:close/>
              </a:path>
              <a:path w="1800225" h="2776854">
                <a:moveTo>
                  <a:pt x="137401" y="2513286"/>
                </a:moveTo>
                <a:lnTo>
                  <a:pt x="137299" y="2643378"/>
                </a:lnTo>
                <a:lnTo>
                  <a:pt x="140636" y="2650251"/>
                </a:lnTo>
                <a:lnTo>
                  <a:pt x="143877" y="2663026"/>
                </a:lnTo>
                <a:lnTo>
                  <a:pt x="152111" y="2619118"/>
                </a:lnTo>
                <a:lnTo>
                  <a:pt x="153944" y="2542330"/>
                </a:lnTo>
                <a:lnTo>
                  <a:pt x="154098" y="2516233"/>
                </a:lnTo>
                <a:lnTo>
                  <a:pt x="137401" y="2513286"/>
                </a:lnTo>
                <a:close/>
              </a:path>
              <a:path w="1800225" h="2776854">
                <a:moveTo>
                  <a:pt x="253146" y="2534011"/>
                </a:moveTo>
                <a:lnTo>
                  <a:pt x="209895" y="2542330"/>
                </a:lnTo>
                <a:lnTo>
                  <a:pt x="1796903" y="2542330"/>
                </a:lnTo>
                <a:lnTo>
                  <a:pt x="1796898" y="2534843"/>
                </a:lnTo>
                <a:lnTo>
                  <a:pt x="284721" y="2534843"/>
                </a:lnTo>
                <a:lnTo>
                  <a:pt x="253146" y="2534011"/>
                </a:lnTo>
                <a:close/>
              </a:path>
              <a:path w="1800225" h="2776854">
                <a:moveTo>
                  <a:pt x="1798340" y="315709"/>
                </a:moveTo>
                <a:lnTo>
                  <a:pt x="158940" y="315709"/>
                </a:lnTo>
                <a:lnTo>
                  <a:pt x="1647317" y="328574"/>
                </a:lnTo>
                <a:lnTo>
                  <a:pt x="1647088" y="330657"/>
                </a:lnTo>
                <a:lnTo>
                  <a:pt x="1646899" y="449249"/>
                </a:lnTo>
                <a:lnTo>
                  <a:pt x="1645754" y="1404683"/>
                </a:lnTo>
                <a:lnTo>
                  <a:pt x="1645043" y="2474468"/>
                </a:lnTo>
                <a:lnTo>
                  <a:pt x="178257" y="2481630"/>
                </a:lnTo>
                <a:lnTo>
                  <a:pt x="154172" y="2482752"/>
                </a:lnTo>
                <a:lnTo>
                  <a:pt x="154098" y="2516233"/>
                </a:lnTo>
                <a:lnTo>
                  <a:pt x="161654" y="2517566"/>
                </a:lnTo>
                <a:lnTo>
                  <a:pt x="199879" y="2523455"/>
                </a:lnTo>
                <a:lnTo>
                  <a:pt x="241462" y="2529254"/>
                </a:lnTo>
                <a:lnTo>
                  <a:pt x="284721" y="2534843"/>
                </a:lnTo>
                <a:lnTo>
                  <a:pt x="1796898" y="2534843"/>
                </a:lnTo>
                <a:lnTo>
                  <a:pt x="1796554" y="2030018"/>
                </a:lnTo>
                <a:lnTo>
                  <a:pt x="1795648" y="1404683"/>
                </a:lnTo>
                <a:lnTo>
                  <a:pt x="1795760" y="940089"/>
                </a:lnTo>
                <a:lnTo>
                  <a:pt x="1795976" y="830640"/>
                </a:lnTo>
                <a:lnTo>
                  <a:pt x="1796069" y="798146"/>
                </a:lnTo>
                <a:lnTo>
                  <a:pt x="1797215" y="513016"/>
                </a:lnTo>
                <a:lnTo>
                  <a:pt x="1798340" y="315709"/>
                </a:lnTo>
                <a:close/>
              </a:path>
              <a:path w="1800225" h="2776854">
                <a:moveTo>
                  <a:pt x="154172" y="2482752"/>
                </a:moveTo>
                <a:lnTo>
                  <a:pt x="137435" y="2483531"/>
                </a:lnTo>
                <a:lnTo>
                  <a:pt x="137401" y="2513286"/>
                </a:lnTo>
                <a:lnTo>
                  <a:pt x="154098" y="2516233"/>
                </a:lnTo>
                <a:lnTo>
                  <a:pt x="154172" y="2482752"/>
                </a:lnTo>
                <a:close/>
              </a:path>
              <a:path w="1800225" h="2776854">
                <a:moveTo>
                  <a:pt x="137435" y="2483531"/>
                </a:moveTo>
                <a:lnTo>
                  <a:pt x="129160" y="2483917"/>
                </a:lnTo>
                <a:lnTo>
                  <a:pt x="96857" y="2487073"/>
                </a:lnTo>
                <a:lnTo>
                  <a:pt x="79668" y="2490980"/>
                </a:lnTo>
                <a:lnTo>
                  <a:pt x="75914" y="2495517"/>
                </a:lnTo>
                <a:lnTo>
                  <a:pt x="83916" y="2500564"/>
                </a:lnTo>
                <a:lnTo>
                  <a:pt x="101993" y="2506001"/>
                </a:lnTo>
                <a:lnTo>
                  <a:pt x="128465" y="2511708"/>
                </a:lnTo>
                <a:lnTo>
                  <a:pt x="137401" y="2513286"/>
                </a:lnTo>
                <a:lnTo>
                  <a:pt x="137435" y="2483531"/>
                </a:lnTo>
                <a:close/>
              </a:path>
              <a:path w="1800225" h="2776854">
                <a:moveTo>
                  <a:pt x="156443" y="1450649"/>
                </a:moveTo>
                <a:lnTo>
                  <a:pt x="131761" y="1450649"/>
                </a:lnTo>
                <a:lnTo>
                  <a:pt x="133370" y="1454389"/>
                </a:lnTo>
                <a:lnTo>
                  <a:pt x="133959" y="1480426"/>
                </a:lnTo>
                <a:lnTo>
                  <a:pt x="134776" y="1522391"/>
                </a:lnTo>
                <a:lnTo>
                  <a:pt x="135486" y="1565504"/>
                </a:lnTo>
                <a:lnTo>
                  <a:pt x="136095" y="1609713"/>
                </a:lnTo>
                <a:lnTo>
                  <a:pt x="136610" y="1654966"/>
                </a:lnTo>
                <a:lnTo>
                  <a:pt x="137037" y="1701210"/>
                </a:lnTo>
                <a:lnTo>
                  <a:pt x="137384" y="1748393"/>
                </a:lnTo>
                <a:lnTo>
                  <a:pt x="137656" y="1796463"/>
                </a:lnTo>
                <a:lnTo>
                  <a:pt x="137861" y="1845366"/>
                </a:lnTo>
                <a:lnTo>
                  <a:pt x="138004" y="1895051"/>
                </a:lnTo>
                <a:lnTo>
                  <a:pt x="138099" y="2100560"/>
                </a:lnTo>
                <a:lnTo>
                  <a:pt x="137952" y="2206642"/>
                </a:lnTo>
                <a:lnTo>
                  <a:pt x="137435" y="2483531"/>
                </a:lnTo>
                <a:lnTo>
                  <a:pt x="154172" y="2482752"/>
                </a:lnTo>
                <a:lnTo>
                  <a:pt x="156443" y="1450649"/>
                </a:lnTo>
                <a:close/>
              </a:path>
              <a:path w="1800225" h="2776854">
                <a:moveTo>
                  <a:pt x="157374" y="1027572"/>
                </a:moveTo>
                <a:lnTo>
                  <a:pt x="106321" y="1027572"/>
                </a:lnTo>
                <a:lnTo>
                  <a:pt x="110088" y="1031262"/>
                </a:lnTo>
                <a:lnTo>
                  <a:pt x="113827" y="1057054"/>
                </a:lnTo>
                <a:lnTo>
                  <a:pt x="113855" y="1480426"/>
                </a:lnTo>
                <a:lnTo>
                  <a:pt x="116644" y="1506392"/>
                </a:lnTo>
                <a:lnTo>
                  <a:pt x="119825" y="1510081"/>
                </a:lnTo>
                <a:lnTo>
                  <a:pt x="123163" y="1498923"/>
                </a:lnTo>
                <a:lnTo>
                  <a:pt x="126422" y="1480345"/>
                </a:lnTo>
                <a:lnTo>
                  <a:pt x="129366" y="1461777"/>
                </a:lnTo>
                <a:lnTo>
                  <a:pt x="131761" y="1450649"/>
                </a:lnTo>
                <a:lnTo>
                  <a:pt x="156443" y="1450649"/>
                </a:lnTo>
                <a:lnTo>
                  <a:pt x="157374" y="1027572"/>
                </a:lnTo>
                <a:close/>
              </a:path>
              <a:path w="1800225" h="2776854">
                <a:moveTo>
                  <a:pt x="64234" y="695574"/>
                </a:moveTo>
                <a:lnTo>
                  <a:pt x="16478" y="695574"/>
                </a:lnTo>
                <a:lnTo>
                  <a:pt x="20091" y="740194"/>
                </a:lnTo>
                <a:lnTo>
                  <a:pt x="23559" y="866088"/>
                </a:lnTo>
                <a:lnTo>
                  <a:pt x="27248" y="964135"/>
                </a:lnTo>
                <a:lnTo>
                  <a:pt x="31130" y="1037815"/>
                </a:lnTo>
                <a:lnTo>
                  <a:pt x="35178" y="1090609"/>
                </a:lnTo>
                <a:lnTo>
                  <a:pt x="43659" y="1147465"/>
                </a:lnTo>
                <a:lnTo>
                  <a:pt x="56934" y="1163129"/>
                </a:lnTo>
                <a:lnTo>
                  <a:pt x="58868" y="1149707"/>
                </a:lnTo>
                <a:lnTo>
                  <a:pt x="59862" y="1115222"/>
                </a:lnTo>
                <a:lnTo>
                  <a:pt x="60169" y="1075924"/>
                </a:lnTo>
                <a:lnTo>
                  <a:pt x="60272" y="1027527"/>
                </a:lnTo>
                <a:lnTo>
                  <a:pt x="60332" y="972107"/>
                </a:lnTo>
                <a:lnTo>
                  <a:pt x="60698" y="940089"/>
                </a:lnTo>
                <a:lnTo>
                  <a:pt x="61692" y="930366"/>
                </a:lnTo>
                <a:lnTo>
                  <a:pt x="63637" y="930366"/>
                </a:lnTo>
                <a:lnTo>
                  <a:pt x="63727" y="851155"/>
                </a:lnTo>
                <a:lnTo>
                  <a:pt x="63853" y="798146"/>
                </a:lnTo>
                <a:lnTo>
                  <a:pt x="64109" y="725320"/>
                </a:lnTo>
                <a:lnTo>
                  <a:pt x="64234" y="695574"/>
                </a:lnTo>
                <a:close/>
              </a:path>
              <a:path w="1800225" h="2776854">
                <a:moveTo>
                  <a:pt x="158922" y="324042"/>
                </a:moveTo>
                <a:lnTo>
                  <a:pt x="69756" y="324042"/>
                </a:lnTo>
                <a:lnTo>
                  <a:pt x="70257" y="326053"/>
                </a:lnTo>
                <a:lnTo>
                  <a:pt x="70780" y="331988"/>
                </a:lnTo>
                <a:lnTo>
                  <a:pt x="72455" y="373030"/>
                </a:lnTo>
                <a:lnTo>
                  <a:pt x="73672" y="422897"/>
                </a:lnTo>
                <a:lnTo>
                  <a:pt x="74995" y="452646"/>
                </a:lnTo>
                <a:lnTo>
                  <a:pt x="75925" y="491923"/>
                </a:lnTo>
                <a:lnTo>
                  <a:pt x="76543" y="538996"/>
                </a:lnTo>
                <a:lnTo>
                  <a:pt x="76932" y="592131"/>
                </a:lnTo>
                <a:lnTo>
                  <a:pt x="77174" y="649596"/>
                </a:lnTo>
                <a:lnTo>
                  <a:pt x="77548" y="770583"/>
                </a:lnTo>
                <a:lnTo>
                  <a:pt x="77845" y="830640"/>
                </a:lnTo>
                <a:lnTo>
                  <a:pt x="78324" y="888096"/>
                </a:lnTo>
                <a:lnTo>
                  <a:pt x="79069" y="941218"/>
                </a:lnTo>
                <a:lnTo>
                  <a:pt x="80161" y="988272"/>
                </a:lnTo>
                <a:lnTo>
                  <a:pt x="81686" y="1027572"/>
                </a:lnTo>
                <a:lnTo>
                  <a:pt x="87485" y="1083315"/>
                </a:lnTo>
                <a:lnTo>
                  <a:pt x="91252" y="1087062"/>
                </a:lnTo>
                <a:lnTo>
                  <a:pt x="95019" y="1075924"/>
                </a:lnTo>
                <a:lnTo>
                  <a:pt x="102554" y="1038743"/>
                </a:lnTo>
                <a:lnTo>
                  <a:pt x="106321" y="1027572"/>
                </a:lnTo>
                <a:lnTo>
                  <a:pt x="157374" y="1027572"/>
                </a:lnTo>
                <a:lnTo>
                  <a:pt x="158922" y="324042"/>
                </a:lnTo>
                <a:close/>
              </a:path>
              <a:path w="1800225" h="2776854">
                <a:moveTo>
                  <a:pt x="63637" y="930366"/>
                </a:moveTo>
                <a:lnTo>
                  <a:pt x="61692" y="930366"/>
                </a:lnTo>
                <a:lnTo>
                  <a:pt x="63627" y="951611"/>
                </a:lnTo>
                <a:lnTo>
                  <a:pt x="63637" y="930366"/>
                </a:lnTo>
                <a:close/>
              </a:path>
              <a:path w="1800225" h="2776854">
                <a:moveTo>
                  <a:pt x="38" y="0"/>
                </a:moveTo>
                <a:lnTo>
                  <a:pt x="0" y="740194"/>
                </a:lnTo>
                <a:lnTo>
                  <a:pt x="5491" y="725320"/>
                </a:lnTo>
                <a:lnTo>
                  <a:pt x="11298" y="700532"/>
                </a:lnTo>
                <a:lnTo>
                  <a:pt x="16478" y="695574"/>
                </a:lnTo>
                <a:lnTo>
                  <a:pt x="64234" y="695574"/>
                </a:lnTo>
                <a:lnTo>
                  <a:pt x="64532" y="637518"/>
                </a:lnTo>
                <a:lnTo>
                  <a:pt x="64859" y="586088"/>
                </a:lnTo>
                <a:lnTo>
                  <a:pt x="65236" y="537037"/>
                </a:lnTo>
                <a:lnTo>
                  <a:pt x="65663" y="491160"/>
                </a:lnTo>
                <a:lnTo>
                  <a:pt x="66141" y="449249"/>
                </a:lnTo>
                <a:lnTo>
                  <a:pt x="66808" y="403604"/>
                </a:lnTo>
                <a:lnTo>
                  <a:pt x="68375" y="340907"/>
                </a:lnTo>
                <a:lnTo>
                  <a:pt x="69756" y="324042"/>
                </a:lnTo>
                <a:lnTo>
                  <a:pt x="158922" y="324042"/>
                </a:lnTo>
                <a:lnTo>
                  <a:pt x="158940" y="315709"/>
                </a:lnTo>
                <a:lnTo>
                  <a:pt x="1798340" y="315709"/>
                </a:lnTo>
                <a:lnTo>
                  <a:pt x="1799996" y="25234"/>
                </a:lnTo>
                <a:lnTo>
                  <a:pt x="1629562" y="21412"/>
                </a:lnTo>
                <a:lnTo>
                  <a:pt x="962008" y="5447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153473" y="1370190"/>
            <a:ext cx="1647825" cy="247967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114300" rIns="0" bIns="0" rtlCol="0">
            <a:spAutoFit/>
          </a:bodyPr>
          <a:lstStyle/>
          <a:p>
            <a:pPr marL="154305" marR="79375" algn="ctr">
              <a:lnSpc>
                <a:spcPct val="100000"/>
              </a:lnSpc>
              <a:spcBef>
                <a:spcPts val="900"/>
              </a:spcBef>
            </a:pP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Müşteri Odaklılık; Okul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yönetiminin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müşteri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beklentisi-yasal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14" dirty="0">
                <a:solidFill>
                  <a:srgbClr val="FFFFFF"/>
                </a:solidFill>
                <a:latin typeface="Arial MT"/>
                <a:cs typeface="Arial MT"/>
              </a:rPr>
              <a:t>diğe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şartlar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–ris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 fırsatlar çerçevesinde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yapacağı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faaliyetlerde 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müşteri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memnuniyetini 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sağlama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artırm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ile  ilgili liderlik göstermesi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taahhüt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bu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taahhüt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</a:t>
            </a:r>
            <a:endParaRPr sz="1100">
              <a:latin typeface="Arial MT"/>
              <a:cs typeface="Arial MT"/>
            </a:endParaRPr>
          </a:p>
          <a:p>
            <a:pPr marL="107314" marR="33020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yerine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getirmesidir.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4694" y="4555881"/>
            <a:ext cx="4494530" cy="121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95770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Bu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taahhüt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uygulamanın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kanıtların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sağlanması</a:t>
            </a:r>
            <a:endParaRPr sz="1100">
              <a:latin typeface="Arial MT"/>
              <a:cs typeface="Arial MT"/>
            </a:endParaRPr>
          </a:p>
          <a:p>
            <a:pPr marL="3122930" marR="5080" lvl="1" indent="-139700">
              <a:lnSpc>
                <a:spcPct val="100000"/>
              </a:lnSpc>
              <a:spcBef>
                <a:spcPts val="145"/>
              </a:spcBef>
              <a:buChar char="•"/>
              <a:tabLst>
                <a:tab pos="3123565" algn="l"/>
              </a:tabLst>
            </a:pP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Müşteri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Odaklılık  maddesi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hazırlanacak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Kitabının</a:t>
            </a:r>
            <a:endParaRPr sz="1100">
              <a:latin typeface="Arial MT"/>
              <a:cs typeface="Arial MT"/>
            </a:endParaRPr>
          </a:p>
          <a:p>
            <a:pPr marL="3122930" marR="368935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ilgili bölümünde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tanımlanmalıdı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1863006"/>
            <a:ext cx="2898140" cy="1593215"/>
          </a:xfrm>
          <a:custGeom>
            <a:avLst/>
            <a:gdLst/>
            <a:ahLst/>
            <a:cxnLst/>
            <a:rect l="l" t="t" r="r" b="b"/>
            <a:pathLst>
              <a:path w="2898140" h="1593214">
                <a:moveTo>
                  <a:pt x="2745600" y="0"/>
                </a:moveTo>
                <a:lnTo>
                  <a:pt x="0" y="0"/>
                </a:lnTo>
                <a:lnTo>
                  <a:pt x="0" y="1592999"/>
                </a:lnTo>
                <a:lnTo>
                  <a:pt x="2745600" y="1592999"/>
                </a:lnTo>
                <a:lnTo>
                  <a:pt x="2793768" y="1585229"/>
                </a:lnTo>
                <a:lnTo>
                  <a:pt x="2835603" y="1563593"/>
                </a:lnTo>
                <a:lnTo>
                  <a:pt x="2868594" y="1530602"/>
                </a:lnTo>
                <a:lnTo>
                  <a:pt x="2890230" y="1488767"/>
                </a:lnTo>
                <a:lnTo>
                  <a:pt x="2898000" y="1440599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4694" y="2097690"/>
            <a:ext cx="253365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Standardın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5.1.2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maddesinde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yer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alan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al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maddeyi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içere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müşteri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0" dirty="0">
                <a:solidFill>
                  <a:srgbClr val="FFFFFF"/>
                </a:solidFill>
                <a:latin typeface="Arial MT"/>
                <a:cs typeface="Arial MT"/>
              </a:rPr>
              <a:t>odağ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ile  ilgili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taahhüdün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dokümante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edilmesi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 müdürünce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onaylanmı</a:t>
            </a:r>
            <a:r>
              <a:rPr sz="1100" spc="-100" dirty="0">
                <a:solidFill>
                  <a:srgbClr val="FFFFFF"/>
                </a:solidFill>
                <a:latin typeface="Arial MT"/>
                <a:cs typeface="Arial MT"/>
              </a:rPr>
              <a:t>ş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olması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14399" y="447848"/>
            <a:ext cx="3541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5.1.2. MÜŞTERİ ODAKLILIK 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3012440" cy="1667510"/>
            <a:chOff x="1113900" y="4895999"/>
            <a:chExt cx="3012440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5882" y="6264123"/>
            <a:ext cx="947419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7200" y="4221312"/>
            <a:ext cx="3669665" cy="2438400"/>
            <a:chOff x="457200" y="4221312"/>
            <a:chExt cx="3669665" cy="2438400"/>
          </a:xfrm>
        </p:grpSpPr>
        <p:sp>
          <p:nvSpPr>
            <p:cNvPr id="15" name="object 15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200" y="4488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200" y="4221314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1554772" y="2016671"/>
                  </a:moveTo>
                  <a:lnTo>
                    <a:pt x="1553197" y="1937461"/>
                  </a:lnTo>
                  <a:lnTo>
                    <a:pt x="1553121" y="1929625"/>
                  </a:lnTo>
                  <a:lnTo>
                    <a:pt x="1545386" y="572008"/>
                  </a:lnTo>
                  <a:lnTo>
                    <a:pt x="1545221" y="550468"/>
                  </a:lnTo>
                  <a:lnTo>
                    <a:pt x="1545209" y="549452"/>
                  </a:lnTo>
                  <a:lnTo>
                    <a:pt x="1543659" y="491782"/>
                  </a:lnTo>
                  <a:lnTo>
                    <a:pt x="1514894" y="494842"/>
                  </a:lnTo>
                  <a:lnTo>
                    <a:pt x="1514894" y="1937461"/>
                  </a:lnTo>
                  <a:lnTo>
                    <a:pt x="143586" y="1940229"/>
                  </a:lnTo>
                  <a:lnTo>
                    <a:pt x="143649" y="1862848"/>
                  </a:lnTo>
                  <a:lnTo>
                    <a:pt x="143751" y="552373"/>
                  </a:lnTo>
                  <a:lnTo>
                    <a:pt x="1514094" y="550519"/>
                  </a:lnTo>
                  <a:lnTo>
                    <a:pt x="1514894" y="1937461"/>
                  </a:lnTo>
                  <a:lnTo>
                    <a:pt x="1514894" y="494842"/>
                  </a:lnTo>
                  <a:lnTo>
                    <a:pt x="1513674" y="494969"/>
                  </a:lnTo>
                  <a:lnTo>
                    <a:pt x="143344" y="525780"/>
                  </a:lnTo>
                  <a:lnTo>
                    <a:pt x="139928" y="526656"/>
                  </a:lnTo>
                  <a:lnTo>
                    <a:pt x="131978" y="528980"/>
                  </a:lnTo>
                  <a:lnTo>
                    <a:pt x="132435" y="536397"/>
                  </a:lnTo>
                  <a:lnTo>
                    <a:pt x="132905" y="543026"/>
                  </a:lnTo>
                  <a:lnTo>
                    <a:pt x="133489" y="550468"/>
                  </a:lnTo>
                  <a:lnTo>
                    <a:pt x="133540" y="552373"/>
                  </a:lnTo>
                  <a:lnTo>
                    <a:pt x="133705" y="572008"/>
                  </a:lnTo>
                  <a:lnTo>
                    <a:pt x="141503" y="1940229"/>
                  </a:lnTo>
                  <a:lnTo>
                    <a:pt x="0" y="1940509"/>
                  </a:lnTo>
                  <a:lnTo>
                    <a:pt x="141693" y="1974138"/>
                  </a:lnTo>
                  <a:lnTo>
                    <a:pt x="143090" y="2219477"/>
                  </a:lnTo>
                  <a:lnTo>
                    <a:pt x="143167" y="2207158"/>
                  </a:lnTo>
                  <a:lnTo>
                    <a:pt x="143243" y="2187638"/>
                  </a:lnTo>
                  <a:lnTo>
                    <a:pt x="143395" y="2127593"/>
                  </a:lnTo>
                  <a:lnTo>
                    <a:pt x="143510" y="2040699"/>
                  </a:lnTo>
                  <a:lnTo>
                    <a:pt x="143560" y="1974583"/>
                  </a:lnTo>
                  <a:lnTo>
                    <a:pt x="436397" y="2044065"/>
                  </a:lnTo>
                  <a:lnTo>
                    <a:pt x="1513586" y="2019884"/>
                  </a:lnTo>
                  <a:lnTo>
                    <a:pt x="1554772" y="2016671"/>
                  </a:lnTo>
                  <a:close/>
                </a:path>
                <a:path w="1800225" h="2438400">
                  <a:moveTo>
                    <a:pt x="1614106" y="2134489"/>
                  </a:moveTo>
                  <a:lnTo>
                    <a:pt x="1612709" y="1962848"/>
                  </a:lnTo>
                  <a:lnTo>
                    <a:pt x="1604378" y="525894"/>
                  </a:lnTo>
                  <a:lnTo>
                    <a:pt x="1602994" y="373951"/>
                  </a:lnTo>
                  <a:lnTo>
                    <a:pt x="1538033" y="376275"/>
                  </a:lnTo>
                  <a:lnTo>
                    <a:pt x="1449793" y="378599"/>
                  </a:lnTo>
                  <a:lnTo>
                    <a:pt x="155333" y="407670"/>
                  </a:lnTo>
                  <a:lnTo>
                    <a:pt x="123431" y="408825"/>
                  </a:lnTo>
                  <a:lnTo>
                    <a:pt x="72644" y="411149"/>
                  </a:lnTo>
                  <a:lnTo>
                    <a:pt x="74269" y="553110"/>
                  </a:lnTo>
                  <a:lnTo>
                    <a:pt x="76987" y="1030147"/>
                  </a:lnTo>
                  <a:lnTo>
                    <a:pt x="77558" y="420928"/>
                  </a:lnTo>
                  <a:lnTo>
                    <a:pt x="1580095" y="419417"/>
                  </a:lnTo>
                  <a:lnTo>
                    <a:pt x="1580883" y="2068512"/>
                  </a:lnTo>
                  <a:lnTo>
                    <a:pt x="457060" y="2070735"/>
                  </a:lnTo>
                  <a:lnTo>
                    <a:pt x="806297" y="2153589"/>
                  </a:lnTo>
                  <a:lnTo>
                    <a:pt x="1494028" y="2138070"/>
                  </a:lnTo>
                  <a:lnTo>
                    <a:pt x="1580299" y="2135682"/>
                  </a:lnTo>
                  <a:lnTo>
                    <a:pt x="1614106" y="2134489"/>
                  </a:lnTo>
                  <a:close/>
                </a:path>
                <a:path w="1800225" h="2438400">
                  <a:moveTo>
                    <a:pt x="1670964" y="2247430"/>
                  </a:moveTo>
                  <a:lnTo>
                    <a:pt x="1659851" y="261023"/>
                  </a:lnTo>
                  <a:lnTo>
                    <a:pt x="114617" y="295719"/>
                  </a:lnTo>
                  <a:lnTo>
                    <a:pt x="260858" y="296494"/>
                  </a:lnTo>
                  <a:lnTo>
                    <a:pt x="1642465" y="295554"/>
                  </a:lnTo>
                  <a:lnTo>
                    <a:pt x="1643265" y="2192413"/>
                  </a:lnTo>
                  <a:lnTo>
                    <a:pt x="806297" y="2193975"/>
                  </a:lnTo>
                  <a:lnTo>
                    <a:pt x="1085494" y="2260257"/>
                  </a:lnTo>
                  <a:lnTo>
                    <a:pt x="1670964" y="2247430"/>
                  </a:lnTo>
                  <a:close/>
                </a:path>
                <a:path w="1800225" h="2438400">
                  <a:moveTo>
                    <a:pt x="1721370" y="2347493"/>
                  </a:moveTo>
                  <a:lnTo>
                    <a:pt x="1710245" y="160972"/>
                  </a:lnTo>
                  <a:lnTo>
                    <a:pt x="1503032" y="164426"/>
                  </a:lnTo>
                  <a:lnTo>
                    <a:pt x="425894" y="188607"/>
                  </a:lnTo>
                  <a:lnTo>
                    <a:pt x="498297" y="189115"/>
                  </a:lnTo>
                  <a:lnTo>
                    <a:pt x="1696402" y="188480"/>
                  </a:lnTo>
                  <a:lnTo>
                    <a:pt x="1697215" y="2299525"/>
                  </a:lnTo>
                  <a:lnTo>
                    <a:pt x="1167536" y="2300440"/>
                  </a:lnTo>
                  <a:lnTo>
                    <a:pt x="1391056" y="2353462"/>
                  </a:lnTo>
                  <a:lnTo>
                    <a:pt x="1528826" y="2350478"/>
                  </a:lnTo>
                  <a:lnTo>
                    <a:pt x="1721370" y="2347493"/>
                  </a:lnTo>
                  <a:close/>
                </a:path>
                <a:path w="1800225" h="2438400">
                  <a:moveTo>
                    <a:pt x="1766608" y="2437320"/>
                  </a:moveTo>
                  <a:lnTo>
                    <a:pt x="1765211" y="2006193"/>
                  </a:lnTo>
                  <a:lnTo>
                    <a:pt x="1756879" y="482549"/>
                  </a:lnTo>
                  <a:lnTo>
                    <a:pt x="1755495" y="71120"/>
                  </a:lnTo>
                  <a:lnTo>
                    <a:pt x="1549209" y="73863"/>
                  </a:lnTo>
                  <a:lnTo>
                    <a:pt x="1412633" y="76606"/>
                  </a:lnTo>
                  <a:lnTo>
                    <a:pt x="679831" y="93052"/>
                  </a:lnTo>
                  <a:lnTo>
                    <a:pt x="1744484" y="92976"/>
                  </a:lnTo>
                  <a:lnTo>
                    <a:pt x="1745322" y="2395067"/>
                  </a:lnTo>
                  <a:lnTo>
                    <a:pt x="1454353" y="2395436"/>
                  </a:lnTo>
                  <a:lnTo>
                    <a:pt x="1499019" y="2406040"/>
                  </a:lnTo>
                  <a:lnTo>
                    <a:pt x="1526603" y="2411336"/>
                  </a:lnTo>
                  <a:lnTo>
                    <a:pt x="1564563" y="2416645"/>
                  </a:lnTo>
                  <a:lnTo>
                    <a:pt x="1724583" y="2437866"/>
                  </a:lnTo>
                  <a:lnTo>
                    <a:pt x="1766608" y="2437320"/>
                  </a:lnTo>
                  <a:close/>
                </a:path>
                <a:path w="1800225" h="2438400">
                  <a:moveTo>
                    <a:pt x="1799996" y="1794370"/>
                  </a:moveTo>
                  <a:lnTo>
                    <a:pt x="1792935" y="553300"/>
                  </a:lnTo>
                  <a:lnTo>
                    <a:pt x="1791309" y="0"/>
                  </a:lnTo>
                  <a:lnTo>
                    <a:pt x="1503502" y="3441"/>
                  </a:lnTo>
                  <a:lnTo>
                    <a:pt x="838746" y="18364"/>
                  </a:lnTo>
                  <a:lnTo>
                    <a:pt x="1782114" y="18262"/>
                  </a:lnTo>
                  <a:lnTo>
                    <a:pt x="1782902" y="2204275"/>
                  </a:lnTo>
                  <a:lnTo>
                    <a:pt x="1791449" y="1937816"/>
                  </a:lnTo>
                  <a:lnTo>
                    <a:pt x="1799996" y="1794370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0" name="object 20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804281" y="620331"/>
            <a:ext cx="17195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200" dirty="0">
                <a:solidFill>
                  <a:schemeClr val="bg1"/>
                </a:solidFill>
              </a:rPr>
              <a:t>5.2. KALİTE POLİTİKASI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1669505"/>
            <a:ext cx="1800225" cy="2390775"/>
          </a:xfrm>
          <a:custGeom>
            <a:avLst/>
            <a:gdLst/>
            <a:ahLst/>
            <a:cxnLst/>
            <a:rect l="l" t="t" r="r" b="b"/>
            <a:pathLst>
              <a:path w="1800225" h="2390775">
                <a:moveTo>
                  <a:pt x="1799958" y="0"/>
                </a:moveTo>
                <a:lnTo>
                  <a:pt x="889939" y="4089"/>
                </a:lnTo>
                <a:lnTo>
                  <a:pt x="0" y="21729"/>
                </a:lnTo>
                <a:lnTo>
                  <a:pt x="2781" y="441731"/>
                </a:lnTo>
                <a:lnTo>
                  <a:pt x="3962" y="694842"/>
                </a:lnTo>
                <a:lnTo>
                  <a:pt x="4104" y="746198"/>
                </a:lnTo>
                <a:lnTo>
                  <a:pt x="4223" y="800828"/>
                </a:lnTo>
                <a:lnTo>
                  <a:pt x="4348" y="1209497"/>
                </a:lnTo>
                <a:lnTo>
                  <a:pt x="3452" y="1741343"/>
                </a:lnTo>
                <a:lnTo>
                  <a:pt x="2933" y="2390711"/>
                </a:lnTo>
                <a:lnTo>
                  <a:pt x="319112" y="2388933"/>
                </a:lnTo>
                <a:lnTo>
                  <a:pt x="510683" y="2384705"/>
                </a:lnTo>
                <a:lnTo>
                  <a:pt x="557237" y="2383154"/>
                </a:lnTo>
                <a:lnTo>
                  <a:pt x="603230" y="2382242"/>
                </a:lnTo>
                <a:lnTo>
                  <a:pt x="1021185" y="2382242"/>
                </a:lnTo>
                <a:lnTo>
                  <a:pt x="1056626" y="2378295"/>
                </a:lnTo>
                <a:lnTo>
                  <a:pt x="1089406" y="2371699"/>
                </a:lnTo>
                <a:lnTo>
                  <a:pt x="929805" y="2371699"/>
                </a:lnTo>
                <a:lnTo>
                  <a:pt x="983008" y="2367162"/>
                </a:lnTo>
                <a:lnTo>
                  <a:pt x="1036218" y="2364701"/>
                </a:lnTo>
                <a:lnTo>
                  <a:pt x="1089433" y="2363844"/>
                </a:lnTo>
                <a:lnTo>
                  <a:pt x="1408980" y="2363844"/>
                </a:lnTo>
                <a:lnTo>
                  <a:pt x="1409580" y="2358359"/>
                </a:lnTo>
                <a:lnTo>
                  <a:pt x="1415408" y="2352362"/>
                </a:lnTo>
                <a:lnTo>
                  <a:pt x="1431228" y="2347439"/>
                </a:lnTo>
                <a:lnTo>
                  <a:pt x="1444422" y="2345558"/>
                </a:lnTo>
                <a:lnTo>
                  <a:pt x="1191243" y="2345558"/>
                </a:lnTo>
                <a:lnTo>
                  <a:pt x="1138002" y="2344855"/>
                </a:lnTo>
                <a:lnTo>
                  <a:pt x="1089406" y="2343048"/>
                </a:lnTo>
                <a:lnTo>
                  <a:pt x="1089406" y="2325878"/>
                </a:lnTo>
                <a:lnTo>
                  <a:pt x="1138002" y="2324370"/>
                </a:lnTo>
                <a:lnTo>
                  <a:pt x="1462036" y="2324367"/>
                </a:lnTo>
                <a:lnTo>
                  <a:pt x="1462036" y="2302941"/>
                </a:lnTo>
                <a:lnTo>
                  <a:pt x="1471186" y="2299630"/>
                </a:lnTo>
                <a:lnTo>
                  <a:pt x="1495302" y="2297930"/>
                </a:lnTo>
                <a:lnTo>
                  <a:pt x="1529389" y="2297303"/>
                </a:lnTo>
                <a:lnTo>
                  <a:pt x="1355572" y="2297214"/>
                </a:lnTo>
                <a:lnTo>
                  <a:pt x="1355572" y="2274303"/>
                </a:lnTo>
                <a:lnTo>
                  <a:pt x="1364713" y="2270984"/>
                </a:lnTo>
                <a:lnTo>
                  <a:pt x="1388821" y="2269280"/>
                </a:lnTo>
                <a:lnTo>
                  <a:pt x="1422920" y="2268652"/>
                </a:lnTo>
                <a:lnTo>
                  <a:pt x="1462036" y="2268562"/>
                </a:lnTo>
                <a:lnTo>
                  <a:pt x="1469523" y="2260060"/>
                </a:lnTo>
                <a:lnTo>
                  <a:pt x="1482001" y="2252095"/>
                </a:lnTo>
                <a:lnTo>
                  <a:pt x="1484496" y="2245204"/>
                </a:lnTo>
                <a:lnTo>
                  <a:pt x="1462036" y="2239924"/>
                </a:lnTo>
                <a:lnTo>
                  <a:pt x="1302334" y="2239924"/>
                </a:lnTo>
                <a:lnTo>
                  <a:pt x="1387075" y="2236166"/>
                </a:lnTo>
                <a:lnTo>
                  <a:pt x="1458779" y="2230203"/>
                </a:lnTo>
                <a:lnTo>
                  <a:pt x="1517445" y="2222636"/>
                </a:lnTo>
                <a:lnTo>
                  <a:pt x="1563074" y="2214066"/>
                </a:lnTo>
                <a:lnTo>
                  <a:pt x="1615220" y="2196328"/>
                </a:lnTo>
                <a:lnTo>
                  <a:pt x="1621154" y="2189076"/>
                </a:lnTo>
                <a:lnTo>
                  <a:pt x="1590100" y="2189076"/>
                </a:lnTo>
                <a:lnTo>
                  <a:pt x="1551204" y="2182634"/>
                </a:lnTo>
                <a:lnTo>
                  <a:pt x="1515275" y="2182634"/>
                </a:lnTo>
                <a:lnTo>
                  <a:pt x="1600116" y="2172826"/>
                </a:lnTo>
                <a:lnTo>
                  <a:pt x="1638341" y="2167754"/>
                </a:lnTo>
                <a:lnTo>
                  <a:pt x="1645897" y="2166606"/>
                </a:lnTo>
                <a:lnTo>
                  <a:pt x="1645824" y="2137778"/>
                </a:lnTo>
                <a:lnTo>
                  <a:pt x="1621739" y="2136813"/>
                </a:lnTo>
                <a:lnTo>
                  <a:pt x="154952" y="2130653"/>
                </a:lnTo>
                <a:lnTo>
                  <a:pt x="154241" y="1209497"/>
                </a:lnTo>
                <a:lnTo>
                  <a:pt x="153176" y="437617"/>
                </a:lnTo>
                <a:lnTo>
                  <a:pt x="152908" y="284708"/>
                </a:lnTo>
                <a:lnTo>
                  <a:pt x="152679" y="282917"/>
                </a:lnTo>
                <a:lnTo>
                  <a:pt x="1799974" y="271843"/>
                </a:lnTo>
                <a:lnTo>
                  <a:pt x="1799958" y="0"/>
                </a:lnTo>
                <a:close/>
              </a:path>
              <a:path w="1800225" h="2390775">
                <a:moveTo>
                  <a:pt x="1021185" y="2382242"/>
                </a:moveTo>
                <a:lnTo>
                  <a:pt x="603230" y="2382242"/>
                </a:lnTo>
                <a:lnTo>
                  <a:pt x="653296" y="2382390"/>
                </a:lnTo>
                <a:lnTo>
                  <a:pt x="870327" y="2386335"/>
                </a:lnTo>
                <a:lnTo>
                  <a:pt x="922780" y="2386353"/>
                </a:lnTo>
                <a:lnTo>
                  <a:pt x="972114" y="2385260"/>
                </a:lnTo>
                <a:lnTo>
                  <a:pt x="1017129" y="2382694"/>
                </a:lnTo>
                <a:lnTo>
                  <a:pt x="1021185" y="2382242"/>
                </a:lnTo>
                <a:close/>
              </a:path>
              <a:path w="1800225" h="2390775">
                <a:moveTo>
                  <a:pt x="1408980" y="2363844"/>
                </a:moveTo>
                <a:lnTo>
                  <a:pt x="1089433" y="2363844"/>
                </a:lnTo>
                <a:lnTo>
                  <a:pt x="1142652" y="2364120"/>
                </a:lnTo>
                <a:lnTo>
                  <a:pt x="1302313" y="2367023"/>
                </a:lnTo>
                <a:lnTo>
                  <a:pt x="1355532" y="2367110"/>
                </a:lnTo>
                <a:lnTo>
                  <a:pt x="1408747" y="2365971"/>
                </a:lnTo>
                <a:lnTo>
                  <a:pt x="1408980" y="2363844"/>
                </a:lnTo>
                <a:close/>
              </a:path>
              <a:path w="1800225" h="2390775">
                <a:moveTo>
                  <a:pt x="1462036" y="2343048"/>
                </a:moveTo>
                <a:lnTo>
                  <a:pt x="1191243" y="2345558"/>
                </a:lnTo>
                <a:lnTo>
                  <a:pt x="1444422" y="2345558"/>
                </a:lnTo>
                <a:lnTo>
                  <a:pt x="1462036" y="2343048"/>
                </a:lnTo>
                <a:close/>
              </a:path>
              <a:path w="1800225" h="2390775">
                <a:moveTo>
                  <a:pt x="1462036" y="2324367"/>
                </a:moveTo>
                <a:lnTo>
                  <a:pt x="1191243" y="2324367"/>
                </a:lnTo>
                <a:lnTo>
                  <a:pt x="1360238" y="2327373"/>
                </a:lnTo>
                <a:lnTo>
                  <a:pt x="1413564" y="2327373"/>
                </a:lnTo>
                <a:lnTo>
                  <a:pt x="1462036" y="2325878"/>
                </a:lnTo>
                <a:lnTo>
                  <a:pt x="1462036" y="2324367"/>
                </a:lnTo>
                <a:close/>
              </a:path>
              <a:path w="1800225" h="2390775">
                <a:moveTo>
                  <a:pt x="1662604" y="2164066"/>
                </a:moveTo>
                <a:lnTo>
                  <a:pt x="1645897" y="2166606"/>
                </a:lnTo>
                <a:lnTo>
                  <a:pt x="1645926" y="2177820"/>
                </a:lnTo>
                <a:lnTo>
                  <a:pt x="1646052" y="2189076"/>
                </a:lnTo>
                <a:lnTo>
                  <a:pt x="1647884" y="2255196"/>
                </a:lnTo>
                <a:lnTo>
                  <a:pt x="1650288" y="2289730"/>
                </a:lnTo>
                <a:lnTo>
                  <a:pt x="1653063" y="2298958"/>
                </a:lnTo>
                <a:lnTo>
                  <a:pt x="1656118" y="2293008"/>
                </a:lnTo>
                <a:lnTo>
                  <a:pt x="1659360" y="2282010"/>
                </a:lnTo>
                <a:lnTo>
                  <a:pt x="1662696" y="2276093"/>
                </a:lnTo>
                <a:lnTo>
                  <a:pt x="1662604" y="2164066"/>
                </a:lnTo>
                <a:close/>
              </a:path>
              <a:path w="1800225" h="2390775">
                <a:moveTo>
                  <a:pt x="1621739" y="2188362"/>
                </a:moveTo>
                <a:lnTo>
                  <a:pt x="1590100" y="2189076"/>
                </a:lnTo>
                <a:lnTo>
                  <a:pt x="1621154" y="2189076"/>
                </a:lnTo>
                <a:lnTo>
                  <a:pt x="1621739" y="2188362"/>
                </a:lnTo>
                <a:close/>
              </a:path>
              <a:path w="1800225" h="2390775">
                <a:moveTo>
                  <a:pt x="1546849" y="2181913"/>
                </a:moveTo>
                <a:lnTo>
                  <a:pt x="1515275" y="2182634"/>
                </a:lnTo>
                <a:lnTo>
                  <a:pt x="1551204" y="2182634"/>
                </a:lnTo>
                <a:lnTo>
                  <a:pt x="1546849" y="2181913"/>
                </a:lnTo>
                <a:close/>
              </a:path>
              <a:path w="1800225" h="2390775">
                <a:moveTo>
                  <a:pt x="1645824" y="2137778"/>
                </a:moveTo>
                <a:lnTo>
                  <a:pt x="1645897" y="2166606"/>
                </a:lnTo>
                <a:lnTo>
                  <a:pt x="1662604" y="2164066"/>
                </a:lnTo>
                <a:lnTo>
                  <a:pt x="1662560" y="2138449"/>
                </a:lnTo>
                <a:lnTo>
                  <a:pt x="1645824" y="2137778"/>
                </a:lnTo>
                <a:close/>
              </a:path>
              <a:path w="1800225" h="2390775">
                <a:moveTo>
                  <a:pt x="1662560" y="2138449"/>
                </a:moveTo>
                <a:lnTo>
                  <a:pt x="1662604" y="2164066"/>
                </a:lnTo>
                <a:lnTo>
                  <a:pt x="1671530" y="2162710"/>
                </a:lnTo>
                <a:lnTo>
                  <a:pt x="1698003" y="2157795"/>
                </a:lnTo>
                <a:lnTo>
                  <a:pt x="1716080" y="2153113"/>
                </a:lnTo>
                <a:lnTo>
                  <a:pt x="1724081" y="2148767"/>
                </a:lnTo>
                <a:lnTo>
                  <a:pt x="1720327" y="2144861"/>
                </a:lnTo>
                <a:lnTo>
                  <a:pt x="1703139" y="2141498"/>
                </a:lnTo>
                <a:lnTo>
                  <a:pt x="1670836" y="2138780"/>
                </a:lnTo>
                <a:lnTo>
                  <a:pt x="1662560" y="2138449"/>
                </a:lnTo>
                <a:close/>
              </a:path>
              <a:path w="1800225" h="2390775">
                <a:moveTo>
                  <a:pt x="1799974" y="271843"/>
                </a:moveTo>
                <a:lnTo>
                  <a:pt x="1641055" y="271843"/>
                </a:lnTo>
                <a:lnTo>
                  <a:pt x="1645824" y="2137778"/>
                </a:lnTo>
                <a:lnTo>
                  <a:pt x="1662560" y="2138449"/>
                </a:lnTo>
                <a:lnTo>
                  <a:pt x="1661944" y="1845037"/>
                </a:lnTo>
                <a:lnTo>
                  <a:pt x="1661969" y="1640373"/>
                </a:lnTo>
                <a:lnTo>
                  <a:pt x="1662126" y="1591082"/>
                </a:lnTo>
                <a:lnTo>
                  <a:pt x="1662363" y="1542678"/>
                </a:lnTo>
                <a:lnTo>
                  <a:pt x="1662691" y="1495230"/>
                </a:lnTo>
                <a:lnTo>
                  <a:pt x="1663119" y="1448806"/>
                </a:lnTo>
                <a:lnTo>
                  <a:pt x="1663657" y="1403475"/>
                </a:lnTo>
                <a:lnTo>
                  <a:pt x="1664316" y="1359305"/>
                </a:lnTo>
                <a:lnTo>
                  <a:pt x="1665106" y="1316365"/>
                </a:lnTo>
                <a:lnTo>
                  <a:pt x="1666036" y="1274724"/>
                </a:lnTo>
                <a:lnTo>
                  <a:pt x="1668849" y="1250794"/>
                </a:lnTo>
                <a:lnTo>
                  <a:pt x="1686140" y="1250794"/>
                </a:lnTo>
                <a:lnTo>
                  <a:pt x="1686140" y="910348"/>
                </a:lnTo>
                <a:lnTo>
                  <a:pt x="1690446" y="886489"/>
                </a:lnTo>
                <a:lnTo>
                  <a:pt x="1718074" y="886489"/>
                </a:lnTo>
                <a:lnTo>
                  <a:pt x="1718625" y="879175"/>
                </a:lnTo>
                <a:lnTo>
                  <a:pt x="1720277" y="836917"/>
                </a:lnTo>
                <a:lnTo>
                  <a:pt x="1721371" y="786038"/>
                </a:lnTo>
                <a:lnTo>
                  <a:pt x="1722042" y="728999"/>
                </a:lnTo>
                <a:lnTo>
                  <a:pt x="1722426" y="668265"/>
                </a:lnTo>
                <a:lnTo>
                  <a:pt x="1722878" y="545557"/>
                </a:lnTo>
                <a:lnTo>
                  <a:pt x="1723218" y="488510"/>
                </a:lnTo>
                <a:lnTo>
                  <a:pt x="1723814" y="437617"/>
                </a:lnTo>
                <a:lnTo>
                  <a:pt x="1724804" y="395342"/>
                </a:lnTo>
                <a:lnTo>
                  <a:pt x="1726323" y="364147"/>
                </a:lnTo>
                <a:lnTo>
                  <a:pt x="1726942" y="340621"/>
                </a:lnTo>
                <a:lnTo>
                  <a:pt x="1728700" y="293537"/>
                </a:lnTo>
                <a:lnTo>
                  <a:pt x="1730095" y="275729"/>
                </a:lnTo>
                <a:lnTo>
                  <a:pt x="1799974" y="275729"/>
                </a:lnTo>
                <a:lnTo>
                  <a:pt x="1799974" y="271843"/>
                </a:lnTo>
                <a:close/>
              </a:path>
              <a:path w="1800225" h="2390775">
                <a:moveTo>
                  <a:pt x="1686140" y="1250794"/>
                </a:moveTo>
                <a:lnTo>
                  <a:pt x="1668849" y="1250794"/>
                </a:lnTo>
                <a:lnTo>
                  <a:pt x="1671838" y="1265105"/>
                </a:lnTo>
                <a:lnTo>
                  <a:pt x="1675413" y="1284202"/>
                </a:lnTo>
                <a:lnTo>
                  <a:pt x="1679222" y="1298537"/>
                </a:lnTo>
                <a:lnTo>
                  <a:pt x="1682915" y="1298560"/>
                </a:lnTo>
                <a:lnTo>
                  <a:pt x="1686140" y="1274724"/>
                </a:lnTo>
                <a:lnTo>
                  <a:pt x="1686140" y="1250794"/>
                </a:lnTo>
                <a:close/>
              </a:path>
              <a:path w="1800225" h="2390775">
                <a:moveTo>
                  <a:pt x="1773978" y="800828"/>
                </a:moveTo>
                <a:lnTo>
                  <a:pt x="1738496" y="800828"/>
                </a:lnTo>
                <a:lnTo>
                  <a:pt x="1739452" y="815711"/>
                </a:lnTo>
                <a:lnTo>
                  <a:pt x="1739672" y="847886"/>
                </a:lnTo>
                <a:lnTo>
                  <a:pt x="1739773" y="910348"/>
                </a:lnTo>
                <a:lnTo>
                  <a:pt x="1739979" y="949501"/>
                </a:lnTo>
                <a:lnTo>
                  <a:pt x="1740935" y="986659"/>
                </a:lnTo>
                <a:lnTo>
                  <a:pt x="1743062" y="1001521"/>
                </a:lnTo>
                <a:lnTo>
                  <a:pt x="1748080" y="1000810"/>
                </a:lnTo>
                <a:lnTo>
                  <a:pt x="1762740" y="956000"/>
                </a:lnTo>
                <a:lnTo>
                  <a:pt x="1767365" y="912612"/>
                </a:lnTo>
                <a:lnTo>
                  <a:pt x="1771794" y="847886"/>
                </a:lnTo>
                <a:lnTo>
                  <a:pt x="1773978" y="800828"/>
                </a:lnTo>
                <a:close/>
              </a:path>
              <a:path w="1800225" h="2390775">
                <a:moveTo>
                  <a:pt x="1718074" y="886489"/>
                </a:moveTo>
                <a:lnTo>
                  <a:pt x="1690446" y="886489"/>
                </a:lnTo>
                <a:lnTo>
                  <a:pt x="1694751" y="886514"/>
                </a:lnTo>
                <a:lnTo>
                  <a:pt x="1699056" y="900864"/>
                </a:lnTo>
                <a:lnTo>
                  <a:pt x="1703362" y="919981"/>
                </a:lnTo>
                <a:lnTo>
                  <a:pt x="1707667" y="934307"/>
                </a:lnTo>
                <a:lnTo>
                  <a:pt x="1711972" y="934282"/>
                </a:lnTo>
                <a:lnTo>
                  <a:pt x="1716278" y="910348"/>
                </a:lnTo>
                <a:lnTo>
                  <a:pt x="1718074" y="886489"/>
                </a:lnTo>
                <a:close/>
              </a:path>
              <a:path w="1800225" h="2390775">
                <a:moveTo>
                  <a:pt x="1799974" y="275729"/>
                </a:moveTo>
                <a:lnTo>
                  <a:pt x="1730095" y="275729"/>
                </a:lnTo>
                <a:lnTo>
                  <a:pt x="1730737" y="281266"/>
                </a:lnTo>
                <a:lnTo>
                  <a:pt x="1731620" y="293537"/>
                </a:lnTo>
                <a:lnTo>
                  <a:pt x="1733187" y="347519"/>
                </a:lnTo>
                <a:lnTo>
                  <a:pt x="1733854" y="386816"/>
                </a:lnTo>
                <a:lnTo>
                  <a:pt x="1734382" y="427141"/>
                </a:lnTo>
                <a:lnTo>
                  <a:pt x="1734848" y="471588"/>
                </a:lnTo>
                <a:lnTo>
                  <a:pt x="1735251" y="519220"/>
                </a:lnTo>
                <a:lnTo>
                  <a:pt x="1735593" y="569098"/>
                </a:lnTo>
                <a:lnTo>
                  <a:pt x="1735872" y="620285"/>
                </a:lnTo>
                <a:lnTo>
                  <a:pt x="1736074" y="668265"/>
                </a:lnTo>
                <a:lnTo>
                  <a:pt x="1736245" y="722838"/>
                </a:lnTo>
                <a:lnTo>
                  <a:pt x="1736369" y="819378"/>
                </a:lnTo>
                <a:lnTo>
                  <a:pt x="1738496" y="800828"/>
                </a:lnTo>
                <a:lnTo>
                  <a:pt x="1773978" y="800828"/>
                </a:lnTo>
                <a:lnTo>
                  <a:pt x="1775987" y="757554"/>
                </a:lnTo>
                <a:lnTo>
                  <a:pt x="1779905" y="637349"/>
                </a:lnTo>
                <a:lnTo>
                  <a:pt x="1783517" y="598928"/>
                </a:lnTo>
                <a:lnTo>
                  <a:pt x="1799994" y="598928"/>
                </a:lnTo>
                <a:lnTo>
                  <a:pt x="1799974" y="275729"/>
                </a:lnTo>
                <a:close/>
              </a:path>
              <a:path w="1800225" h="2390775">
                <a:moveTo>
                  <a:pt x="1799994" y="598928"/>
                </a:moveTo>
                <a:lnTo>
                  <a:pt x="1783517" y="598928"/>
                </a:lnTo>
                <a:lnTo>
                  <a:pt x="1788698" y="603197"/>
                </a:lnTo>
                <a:lnTo>
                  <a:pt x="1794505" y="624542"/>
                </a:lnTo>
                <a:lnTo>
                  <a:pt x="1799996" y="637349"/>
                </a:lnTo>
                <a:lnTo>
                  <a:pt x="1799994" y="598928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7126" y="1810867"/>
            <a:ext cx="1647825" cy="2134870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59690" marR="120014" indent="63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 Yönetim Sistemi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çalışmasının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kültürü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haline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gelmesini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desteklemek üzere,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kurumun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kendine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özgü</a:t>
            </a:r>
            <a:endParaRPr sz="1100">
              <a:latin typeface="Arial MT"/>
              <a:cs typeface="Arial MT"/>
            </a:endParaRPr>
          </a:p>
          <a:p>
            <a:pPr marL="156845" marR="215900" indent="-63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,standart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gerekliliği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taahhütleri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içeren</a:t>
            </a:r>
            <a:endParaRPr sz="1100">
              <a:latin typeface="Arial MT"/>
              <a:cs typeface="Arial MT"/>
            </a:endParaRPr>
          </a:p>
          <a:p>
            <a:pPr marL="133985" marR="193040" indent="63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,kurum faaliyetlerini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özetleyen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çalışmadır.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589" y="4702811"/>
            <a:ext cx="1539240" cy="110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206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Politikası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olarak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dokümante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edilmesi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Ayrıca</a:t>
            </a:r>
            <a:r>
              <a:rPr sz="1100" spc="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hazırlanacak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El Kitabının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ilgili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bölümünde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yer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alması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gerekmektedir.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30000" y="1503005"/>
            <a:ext cx="2898140" cy="657225"/>
          </a:xfrm>
          <a:custGeom>
            <a:avLst/>
            <a:gdLst/>
            <a:ahLst/>
            <a:cxnLst/>
            <a:rect l="l" t="t" r="r" b="b"/>
            <a:pathLst>
              <a:path w="2898140" h="65722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04596"/>
                </a:lnTo>
                <a:lnTo>
                  <a:pt x="7769" y="552769"/>
                </a:lnTo>
                <a:lnTo>
                  <a:pt x="29405" y="594605"/>
                </a:lnTo>
                <a:lnTo>
                  <a:pt x="62396" y="627594"/>
                </a:lnTo>
                <a:lnTo>
                  <a:pt x="104231" y="649227"/>
                </a:lnTo>
                <a:lnTo>
                  <a:pt x="152400" y="656996"/>
                </a:lnTo>
                <a:lnTo>
                  <a:pt x="2898005" y="656996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30000" y="2339046"/>
            <a:ext cx="2898140" cy="460375"/>
          </a:xfrm>
          <a:custGeom>
            <a:avLst/>
            <a:gdLst/>
            <a:ahLst/>
            <a:cxnLst/>
            <a:rect l="l" t="t" r="r" b="b"/>
            <a:pathLst>
              <a:path w="2898140" h="46037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07555"/>
                </a:lnTo>
                <a:lnTo>
                  <a:pt x="7769" y="355728"/>
                </a:lnTo>
                <a:lnTo>
                  <a:pt x="29405" y="397564"/>
                </a:lnTo>
                <a:lnTo>
                  <a:pt x="62396" y="430553"/>
                </a:lnTo>
                <a:lnTo>
                  <a:pt x="104231" y="452187"/>
                </a:lnTo>
                <a:lnTo>
                  <a:pt x="152400" y="459955"/>
                </a:lnTo>
                <a:lnTo>
                  <a:pt x="2898005" y="45995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61300" y="1648391"/>
            <a:ext cx="2230755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Politikanın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çalışanların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katılımı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61300" y="2432352"/>
            <a:ext cx="22536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Kuruma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özgü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olarak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30000" y="2934004"/>
            <a:ext cx="2898140" cy="1188085"/>
          </a:xfrm>
          <a:custGeom>
            <a:avLst/>
            <a:gdLst/>
            <a:ahLst/>
            <a:cxnLst/>
            <a:rect l="l" t="t" r="r" b="b"/>
            <a:pathLst>
              <a:path w="2898140" h="118808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35596"/>
                </a:lnTo>
                <a:lnTo>
                  <a:pt x="7769" y="1083769"/>
                </a:lnTo>
                <a:lnTo>
                  <a:pt x="29405" y="1125604"/>
                </a:lnTo>
                <a:lnTo>
                  <a:pt x="62396" y="1158593"/>
                </a:lnTo>
                <a:lnTo>
                  <a:pt x="104231" y="1180227"/>
                </a:lnTo>
                <a:lnTo>
                  <a:pt x="152400" y="1187996"/>
                </a:lnTo>
                <a:lnTo>
                  <a:pt x="2898005" y="1187996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61300" y="2994310"/>
            <a:ext cx="2189480" cy="6845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19177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asa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114" dirty="0">
                <a:solidFill>
                  <a:srgbClr val="FFFFFF"/>
                </a:solidFill>
                <a:latin typeface="Arial MT"/>
                <a:cs typeface="Arial MT"/>
              </a:rPr>
              <a:t>diğe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şartların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yerine 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getirileceğine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ts val="11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Sisteminin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sürekli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iyileştirileceğine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61300" y="3835930"/>
            <a:ext cx="15246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yönelik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taahhüt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içermesi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30000" y="4243925"/>
            <a:ext cx="2898140" cy="548005"/>
          </a:xfrm>
          <a:custGeom>
            <a:avLst/>
            <a:gdLst/>
            <a:ahLst/>
            <a:cxnLst/>
            <a:rect l="l" t="t" r="r" b="b"/>
            <a:pathLst>
              <a:path w="2898140" h="548004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95605"/>
                </a:lnTo>
                <a:lnTo>
                  <a:pt x="7769" y="443778"/>
                </a:lnTo>
                <a:lnTo>
                  <a:pt x="29405" y="485613"/>
                </a:lnTo>
                <a:lnTo>
                  <a:pt x="62396" y="518602"/>
                </a:lnTo>
                <a:lnTo>
                  <a:pt x="104231" y="540236"/>
                </a:lnTo>
                <a:lnTo>
                  <a:pt x="152400" y="548005"/>
                </a:lnTo>
                <a:lnTo>
                  <a:pt x="2898005" y="54800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561300" y="4337231"/>
            <a:ext cx="17576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müdürü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tarafından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onaylanması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30000" y="4941004"/>
            <a:ext cx="2898140" cy="467995"/>
          </a:xfrm>
          <a:custGeom>
            <a:avLst/>
            <a:gdLst/>
            <a:ahLst/>
            <a:cxnLst/>
            <a:rect l="l" t="t" r="r" b="b"/>
            <a:pathLst>
              <a:path w="2898140" h="46799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15595"/>
                </a:lnTo>
                <a:lnTo>
                  <a:pt x="7769" y="363768"/>
                </a:lnTo>
                <a:lnTo>
                  <a:pt x="29405" y="405603"/>
                </a:lnTo>
                <a:lnTo>
                  <a:pt x="62396" y="438592"/>
                </a:lnTo>
                <a:lnTo>
                  <a:pt x="104231" y="460226"/>
                </a:lnTo>
                <a:lnTo>
                  <a:pt x="152400" y="467995"/>
                </a:lnTo>
                <a:lnTo>
                  <a:pt x="2898005" y="46799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61300" y="5034310"/>
            <a:ext cx="195833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çalışanlara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duyurulması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30000" y="5548926"/>
            <a:ext cx="2898140" cy="548005"/>
          </a:xfrm>
          <a:custGeom>
            <a:avLst/>
            <a:gdLst/>
            <a:ahLst/>
            <a:cxnLst/>
            <a:rect l="l" t="t" r="r" b="b"/>
            <a:pathLst>
              <a:path w="2898140" h="548004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95605"/>
                </a:lnTo>
                <a:lnTo>
                  <a:pt x="7769" y="443778"/>
                </a:lnTo>
                <a:lnTo>
                  <a:pt x="29405" y="485613"/>
                </a:lnTo>
                <a:lnTo>
                  <a:pt x="62396" y="518602"/>
                </a:lnTo>
                <a:lnTo>
                  <a:pt x="104231" y="540236"/>
                </a:lnTo>
                <a:lnTo>
                  <a:pt x="152400" y="548005"/>
                </a:lnTo>
                <a:lnTo>
                  <a:pt x="2898005" y="54800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61300" y="5642231"/>
            <a:ext cx="21596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girişin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asılması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internet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sitesine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konulması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430000" y="6246004"/>
            <a:ext cx="2898140" cy="467995"/>
          </a:xfrm>
          <a:custGeom>
            <a:avLst/>
            <a:gdLst/>
            <a:ahLst/>
            <a:cxnLst/>
            <a:rect l="l" t="t" r="r" b="b"/>
            <a:pathLst>
              <a:path w="2898140" h="46799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15595"/>
                </a:lnTo>
                <a:lnTo>
                  <a:pt x="7769" y="363768"/>
                </a:lnTo>
                <a:lnTo>
                  <a:pt x="29405" y="405603"/>
                </a:lnTo>
                <a:lnTo>
                  <a:pt x="62396" y="438592"/>
                </a:lnTo>
                <a:lnTo>
                  <a:pt x="104231" y="460226"/>
                </a:lnTo>
                <a:lnTo>
                  <a:pt x="152400" y="467995"/>
                </a:lnTo>
                <a:lnTo>
                  <a:pt x="2898005" y="46799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561300" y="6294310"/>
            <a:ext cx="20205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Eğitimler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yolu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paydaşla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ile 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(çalışan-öğrenci)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paylaşılması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6" name="object 16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46064" y="530331"/>
            <a:ext cx="2236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5080" indent="-32639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5.3.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KURUMSAL</a:t>
            </a:r>
            <a:r>
              <a:rPr sz="12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GÖREV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75" dirty="0">
                <a:solidFill>
                  <a:srgbClr val="FFFFFF"/>
                </a:solidFill>
                <a:latin typeface="Arial MT"/>
                <a:cs typeface="Arial MT"/>
              </a:rPr>
              <a:t>YETKİ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SORUMLULUKLAR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70804" y="1205999"/>
            <a:ext cx="1800225" cy="2840355"/>
          </a:xfrm>
          <a:custGeom>
            <a:avLst/>
            <a:gdLst/>
            <a:ahLst/>
            <a:cxnLst/>
            <a:rect l="l" t="t" r="r" b="b"/>
            <a:pathLst>
              <a:path w="1800225" h="2840354">
                <a:moveTo>
                  <a:pt x="1797056" y="2829783"/>
                </a:moveTo>
                <a:lnTo>
                  <a:pt x="1196766" y="2829783"/>
                </a:lnTo>
                <a:lnTo>
                  <a:pt x="1242758" y="2830868"/>
                </a:lnTo>
                <a:lnTo>
                  <a:pt x="1336433" y="2834300"/>
                </a:lnTo>
                <a:lnTo>
                  <a:pt x="1480883" y="2837726"/>
                </a:lnTo>
                <a:lnTo>
                  <a:pt x="1797062" y="2839846"/>
                </a:lnTo>
                <a:lnTo>
                  <a:pt x="1797056" y="2829783"/>
                </a:lnTo>
                <a:close/>
              </a:path>
              <a:path w="1800225" h="2840354">
                <a:moveTo>
                  <a:pt x="1797041" y="2807938"/>
                </a:moveTo>
                <a:lnTo>
                  <a:pt x="710562" y="2807938"/>
                </a:lnTo>
                <a:lnTo>
                  <a:pt x="763777" y="2808955"/>
                </a:lnTo>
                <a:lnTo>
                  <a:pt x="816987" y="2811878"/>
                </a:lnTo>
                <a:lnTo>
                  <a:pt x="870191" y="2817266"/>
                </a:lnTo>
                <a:lnTo>
                  <a:pt x="710590" y="2817266"/>
                </a:lnTo>
                <a:lnTo>
                  <a:pt x="743370" y="2825098"/>
                </a:lnTo>
                <a:lnTo>
                  <a:pt x="782867" y="2830322"/>
                </a:lnTo>
                <a:lnTo>
                  <a:pt x="827882" y="2833368"/>
                </a:lnTo>
                <a:lnTo>
                  <a:pt x="877215" y="2834666"/>
                </a:lnTo>
                <a:lnTo>
                  <a:pt x="929669" y="2834644"/>
                </a:lnTo>
                <a:lnTo>
                  <a:pt x="1146699" y="2829957"/>
                </a:lnTo>
                <a:lnTo>
                  <a:pt x="1797056" y="2829783"/>
                </a:lnTo>
                <a:lnTo>
                  <a:pt x="1797041" y="2807938"/>
                </a:lnTo>
                <a:close/>
              </a:path>
              <a:path w="1800225" h="2840354">
                <a:moveTo>
                  <a:pt x="337959" y="2783230"/>
                </a:moveTo>
                <a:lnTo>
                  <a:pt x="368767" y="2788442"/>
                </a:lnTo>
                <a:lnTo>
                  <a:pt x="384587" y="2794292"/>
                </a:lnTo>
                <a:lnTo>
                  <a:pt x="390416" y="2801418"/>
                </a:lnTo>
                <a:lnTo>
                  <a:pt x="391248" y="2810459"/>
                </a:lnTo>
                <a:lnTo>
                  <a:pt x="444464" y="2811813"/>
                </a:lnTo>
                <a:lnTo>
                  <a:pt x="497682" y="2811710"/>
                </a:lnTo>
                <a:lnTo>
                  <a:pt x="657344" y="2808264"/>
                </a:lnTo>
                <a:lnTo>
                  <a:pt x="1797041" y="2807938"/>
                </a:lnTo>
                <a:lnTo>
                  <a:pt x="1797027" y="2786207"/>
                </a:lnTo>
                <a:lnTo>
                  <a:pt x="608753" y="2786207"/>
                </a:lnTo>
                <a:lnTo>
                  <a:pt x="552727" y="2786088"/>
                </a:lnTo>
                <a:lnTo>
                  <a:pt x="337959" y="2783230"/>
                </a:lnTo>
                <a:close/>
              </a:path>
              <a:path w="1800225" h="2840354">
                <a:moveTo>
                  <a:pt x="1797010" y="2761027"/>
                </a:moveTo>
                <a:lnTo>
                  <a:pt x="608753" y="2761027"/>
                </a:lnTo>
                <a:lnTo>
                  <a:pt x="661993" y="2761030"/>
                </a:lnTo>
                <a:lnTo>
                  <a:pt x="710590" y="2762821"/>
                </a:lnTo>
                <a:lnTo>
                  <a:pt x="710590" y="2783230"/>
                </a:lnTo>
                <a:lnTo>
                  <a:pt x="661993" y="2785373"/>
                </a:lnTo>
                <a:lnTo>
                  <a:pt x="608753" y="2786207"/>
                </a:lnTo>
                <a:lnTo>
                  <a:pt x="1797027" y="2786207"/>
                </a:lnTo>
                <a:lnTo>
                  <a:pt x="1797010" y="2761027"/>
                </a:lnTo>
                <a:close/>
              </a:path>
              <a:path w="1800225" h="2840354">
                <a:moveTo>
                  <a:pt x="178257" y="2599474"/>
                </a:moveTo>
                <a:lnTo>
                  <a:pt x="236922" y="2630013"/>
                </a:lnTo>
                <a:lnTo>
                  <a:pt x="282550" y="2640192"/>
                </a:lnTo>
                <a:lnTo>
                  <a:pt x="341217" y="2649182"/>
                </a:lnTo>
                <a:lnTo>
                  <a:pt x="412920" y="2656269"/>
                </a:lnTo>
                <a:lnTo>
                  <a:pt x="497662" y="2660738"/>
                </a:lnTo>
                <a:lnTo>
                  <a:pt x="337959" y="2660738"/>
                </a:lnTo>
                <a:lnTo>
                  <a:pt x="315499" y="2667006"/>
                </a:lnTo>
                <a:lnTo>
                  <a:pt x="317995" y="2675191"/>
                </a:lnTo>
                <a:lnTo>
                  <a:pt x="330473" y="2684652"/>
                </a:lnTo>
                <a:lnTo>
                  <a:pt x="337959" y="2694749"/>
                </a:lnTo>
                <a:lnTo>
                  <a:pt x="377076" y="2694856"/>
                </a:lnTo>
                <a:lnTo>
                  <a:pt x="411175" y="2695601"/>
                </a:lnTo>
                <a:lnTo>
                  <a:pt x="435282" y="2697626"/>
                </a:lnTo>
                <a:lnTo>
                  <a:pt x="444423" y="2701569"/>
                </a:lnTo>
                <a:lnTo>
                  <a:pt x="444423" y="2728785"/>
                </a:lnTo>
                <a:lnTo>
                  <a:pt x="270606" y="2728891"/>
                </a:lnTo>
                <a:lnTo>
                  <a:pt x="304693" y="2729634"/>
                </a:lnTo>
                <a:lnTo>
                  <a:pt x="328810" y="2731651"/>
                </a:lnTo>
                <a:lnTo>
                  <a:pt x="337959" y="2735579"/>
                </a:lnTo>
                <a:lnTo>
                  <a:pt x="337959" y="2762821"/>
                </a:lnTo>
                <a:lnTo>
                  <a:pt x="386532" y="2764602"/>
                </a:lnTo>
                <a:lnTo>
                  <a:pt x="439758" y="2764599"/>
                </a:lnTo>
                <a:lnTo>
                  <a:pt x="608753" y="2761027"/>
                </a:lnTo>
                <a:lnTo>
                  <a:pt x="1797010" y="2761027"/>
                </a:lnTo>
                <a:lnTo>
                  <a:pt x="1796903" y="2600330"/>
                </a:lnTo>
                <a:lnTo>
                  <a:pt x="209895" y="2600330"/>
                </a:lnTo>
                <a:lnTo>
                  <a:pt x="178257" y="2599474"/>
                </a:lnTo>
                <a:close/>
              </a:path>
              <a:path w="1800225" h="2840354">
                <a:moveTo>
                  <a:pt x="137401" y="2570628"/>
                </a:moveTo>
                <a:lnTo>
                  <a:pt x="137299" y="2703690"/>
                </a:lnTo>
                <a:lnTo>
                  <a:pt x="140163" y="2709065"/>
                </a:lnTo>
                <a:lnTo>
                  <a:pt x="142966" y="2720138"/>
                </a:lnTo>
                <a:lnTo>
                  <a:pt x="145652" y="2729331"/>
                </a:lnTo>
                <a:lnTo>
                  <a:pt x="148161" y="2729067"/>
                </a:lnTo>
                <a:lnTo>
                  <a:pt x="150436" y="2711768"/>
                </a:lnTo>
                <a:lnTo>
                  <a:pt x="152419" y="2669856"/>
                </a:lnTo>
                <a:lnTo>
                  <a:pt x="153950" y="2600330"/>
                </a:lnTo>
                <a:lnTo>
                  <a:pt x="154069" y="2586962"/>
                </a:lnTo>
                <a:lnTo>
                  <a:pt x="154098" y="2573642"/>
                </a:lnTo>
                <a:lnTo>
                  <a:pt x="137401" y="2570628"/>
                </a:lnTo>
                <a:close/>
              </a:path>
              <a:path w="1800225" h="2840354">
                <a:moveTo>
                  <a:pt x="253146" y="2591823"/>
                </a:moveTo>
                <a:lnTo>
                  <a:pt x="209895" y="2600330"/>
                </a:lnTo>
                <a:lnTo>
                  <a:pt x="1796903" y="2600330"/>
                </a:lnTo>
                <a:lnTo>
                  <a:pt x="1796898" y="2592679"/>
                </a:lnTo>
                <a:lnTo>
                  <a:pt x="284721" y="2592679"/>
                </a:lnTo>
                <a:lnTo>
                  <a:pt x="253146" y="2591823"/>
                </a:lnTo>
                <a:close/>
              </a:path>
              <a:path w="1800225" h="2840354">
                <a:moveTo>
                  <a:pt x="1798340" y="322910"/>
                </a:moveTo>
                <a:lnTo>
                  <a:pt x="158940" y="322910"/>
                </a:lnTo>
                <a:lnTo>
                  <a:pt x="1647317" y="336067"/>
                </a:lnTo>
                <a:lnTo>
                  <a:pt x="1647088" y="338200"/>
                </a:lnTo>
                <a:lnTo>
                  <a:pt x="1646899" y="459498"/>
                </a:lnTo>
                <a:lnTo>
                  <a:pt x="1645754" y="1436725"/>
                </a:lnTo>
                <a:lnTo>
                  <a:pt x="1645043" y="2530932"/>
                </a:lnTo>
                <a:lnTo>
                  <a:pt x="178257" y="2538247"/>
                </a:lnTo>
                <a:lnTo>
                  <a:pt x="154172" y="2539394"/>
                </a:lnTo>
                <a:lnTo>
                  <a:pt x="154098" y="2573642"/>
                </a:lnTo>
                <a:lnTo>
                  <a:pt x="161654" y="2575006"/>
                </a:lnTo>
                <a:lnTo>
                  <a:pt x="199879" y="2581030"/>
                </a:lnTo>
                <a:lnTo>
                  <a:pt x="241462" y="2586962"/>
                </a:lnTo>
                <a:lnTo>
                  <a:pt x="284721" y="2592679"/>
                </a:lnTo>
                <a:lnTo>
                  <a:pt x="1796898" y="2592679"/>
                </a:lnTo>
                <a:lnTo>
                  <a:pt x="1796554" y="2076335"/>
                </a:lnTo>
                <a:lnTo>
                  <a:pt x="1795648" y="1436725"/>
                </a:lnTo>
                <a:lnTo>
                  <a:pt x="1795768" y="957043"/>
                </a:lnTo>
                <a:lnTo>
                  <a:pt x="1795976" y="849592"/>
                </a:lnTo>
                <a:lnTo>
                  <a:pt x="1796069" y="816357"/>
                </a:lnTo>
                <a:lnTo>
                  <a:pt x="1797215" y="524713"/>
                </a:lnTo>
                <a:lnTo>
                  <a:pt x="1798340" y="322910"/>
                </a:lnTo>
                <a:close/>
              </a:path>
              <a:path w="1800225" h="2840354">
                <a:moveTo>
                  <a:pt x="154172" y="2539394"/>
                </a:moveTo>
                <a:lnTo>
                  <a:pt x="137435" y="2540192"/>
                </a:lnTo>
                <a:lnTo>
                  <a:pt x="137401" y="2570628"/>
                </a:lnTo>
                <a:lnTo>
                  <a:pt x="154098" y="2573642"/>
                </a:lnTo>
                <a:lnTo>
                  <a:pt x="154172" y="2539394"/>
                </a:lnTo>
                <a:close/>
              </a:path>
              <a:path w="1800225" h="2840354">
                <a:moveTo>
                  <a:pt x="137435" y="2540192"/>
                </a:moveTo>
                <a:lnTo>
                  <a:pt x="129160" y="2540586"/>
                </a:lnTo>
                <a:lnTo>
                  <a:pt x="96857" y="2543815"/>
                </a:lnTo>
                <a:lnTo>
                  <a:pt x="79668" y="2547811"/>
                </a:lnTo>
                <a:lnTo>
                  <a:pt x="75914" y="2552452"/>
                </a:lnTo>
                <a:lnTo>
                  <a:pt x="83916" y="2557614"/>
                </a:lnTo>
                <a:lnTo>
                  <a:pt x="101993" y="2563176"/>
                </a:lnTo>
                <a:lnTo>
                  <a:pt x="128465" y="2569014"/>
                </a:lnTo>
                <a:lnTo>
                  <a:pt x="137401" y="2570628"/>
                </a:lnTo>
                <a:lnTo>
                  <a:pt x="137435" y="2540192"/>
                </a:lnTo>
                <a:close/>
              </a:path>
              <a:path w="1800225" h="2840354">
                <a:moveTo>
                  <a:pt x="156444" y="1483020"/>
                </a:moveTo>
                <a:lnTo>
                  <a:pt x="132195" y="1483020"/>
                </a:lnTo>
                <a:lnTo>
                  <a:pt x="133490" y="1489271"/>
                </a:lnTo>
                <a:lnTo>
                  <a:pt x="134776" y="1557130"/>
                </a:lnTo>
                <a:lnTo>
                  <a:pt x="135486" y="1601227"/>
                </a:lnTo>
                <a:lnTo>
                  <a:pt x="136095" y="1646445"/>
                </a:lnTo>
                <a:lnTo>
                  <a:pt x="136610" y="1692730"/>
                </a:lnTo>
                <a:lnTo>
                  <a:pt x="137037" y="1740029"/>
                </a:lnTo>
                <a:lnTo>
                  <a:pt x="137384" y="1788288"/>
                </a:lnTo>
                <a:lnTo>
                  <a:pt x="137656" y="1837454"/>
                </a:lnTo>
                <a:lnTo>
                  <a:pt x="137861" y="1887472"/>
                </a:lnTo>
                <a:lnTo>
                  <a:pt x="138004" y="1938291"/>
                </a:lnTo>
                <a:lnTo>
                  <a:pt x="138099" y="2148486"/>
                </a:lnTo>
                <a:lnTo>
                  <a:pt x="137952" y="2256988"/>
                </a:lnTo>
                <a:lnTo>
                  <a:pt x="137435" y="2540192"/>
                </a:lnTo>
                <a:lnTo>
                  <a:pt x="154172" y="2539394"/>
                </a:lnTo>
                <a:lnTo>
                  <a:pt x="156444" y="1483020"/>
                </a:lnTo>
                <a:close/>
              </a:path>
              <a:path w="1800225" h="2840354">
                <a:moveTo>
                  <a:pt x="157375" y="1050276"/>
                </a:moveTo>
                <a:lnTo>
                  <a:pt x="107158" y="1050276"/>
                </a:lnTo>
                <a:lnTo>
                  <a:pt x="110506" y="1056483"/>
                </a:lnTo>
                <a:lnTo>
                  <a:pt x="113827" y="1081174"/>
                </a:lnTo>
                <a:lnTo>
                  <a:pt x="113855" y="1514208"/>
                </a:lnTo>
                <a:lnTo>
                  <a:pt x="116311" y="1539081"/>
                </a:lnTo>
                <a:lnTo>
                  <a:pt x="119096" y="1545283"/>
                </a:lnTo>
                <a:lnTo>
                  <a:pt x="122047" y="1538152"/>
                </a:lnTo>
                <a:lnTo>
                  <a:pt x="124998" y="1523023"/>
                </a:lnTo>
                <a:lnTo>
                  <a:pt x="127783" y="1505233"/>
                </a:lnTo>
                <a:lnTo>
                  <a:pt x="130237" y="1490120"/>
                </a:lnTo>
                <a:lnTo>
                  <a:pt x="132195" y="1483020"/>
                </a:lnTo>
                <a:lnTo>
                  <a:pt x="156444" y="1483020"/>
                </a:lnTo>
                <a:lnTo>
                  <a:pt x="157375" y="1050276"/>
                </a:lnTo>
                <a:close/>
              </a:path>
              <a:path w="1800225" h="2840354">
                <a:moveTo>
                  <a:pt x="64234" y="711447"/>
                </a:moveTo>
                <a:lnTo>
                  <a:pt x="16478" y="711447"/>
                </a:lnTo>
                <a:lnTo>
                  <a:pt x="20091" y="757085"/>
                </a:lnTo>
                <a:lnTo>
                  <a:pt x="23559" y="885852"/>
                </a:lnTo>
                <a:lnTo>
                  <a:pt x="27248" y="986136"/>
                </a:lnTo>
                <a:lnTo>
                  <a:pt x="31130" y="1061498"/>
                </a:lnTo>
                <a:lnTo>
                  <a:pt x="35178" y="1115497"/>
                </a:lnTo>
                <a:lnTo>
                  <a:pt x="43659" y="1173650"/>
                </a:lnTo>
                <a:lnTo>
                  <a:pt x="56934" y="1189672"/>
                </a:lnTo>
                <a:lnTo>
                  <a:pt x="58706" y="1178695"/>
                </a:lnTo>
                <a:lnTo>
                  <a:pt x="59706" y="1149917"/>
                </a:lnTo>
                <a:lnTo>
                  <a:pt x="60090" y="1115497"/>
                </a:lnTo>
                <a:lnTo>
                  <a:pt x="60206" y="1090367"/>
                </a:lnTo>
                <a:lnTo>
                  <a:pt x="60311" y="1010823"/>
                </a:lnTo>
                <a:lnTo>
                  <a:pt x="60404" y="981384"/>
                </a:lnTo>
                <a:lnTo>
                  <a:pt x="60854" y="957043"/>
                </a:lnTo>
                <a:lnTo>
                  <a:pt x="61855" y="952276"/>
                </a:lnTo>
                <a:lnTo>
                  <a:pt x="63637" y="952276"/>
                </a:lnTo>
                <a:lnTo>
                  <a:pt x="63727" y="870573"/>
                </a:lnTo>
                <a:lnTo>
                  <a:pt x="63853" y="816357"/>
                </a:lnTo>
                <a:lnTo>
                  <a:pt x="64109" y="741872"/>
                </a:lnTo>
                <a:lnTo>
                  <a:pt x="64234" y="711447"/>
                </a:lnTo>
                <a:close/>
              </a:path>
              <a:path w="1800225" h="2840354">
                <a:moveTo>
                  <a:pt x="158922" y="331438"/>
                </a:moveTo>
                <a:lnTo>
                  <a:pt x="69756" y="331438"/>
                </a:lnTo>
                <a:lnTo>
                  <a:pt x="70257" y="333495"/>
                </a:lnTo>
                <a:lnTo>
                  <a:pt x="70780" y="339562"/>
                </a:lnTo>
                <a:lnTo>
                  <a:pt x="72455" y="381544"/>
                </a:lnTo>
                <a:lnTo>
                  <a:pt x="73672" y="432549"/>
                </a:lnTo>
                <a:lnTo>
                  <a:pt x="74995" y="462976"/>
                </a:lnTo>
                <a:lnTo>
                  <a:pt x="75925" y="503149"/>
                </a:lnTo>
                <a:lnTo>
                  <a:pt x="76543" y="551295"/>
                </a:lnTo>
                <a:lnTo>
                  <a:pt x="76932" y="605642"/>
                </a:lnTo>
                <a:lnTo>
                  <a:pt x="77174" y="664417"/>
                </a:lnTo>
                <a:lnTo>
                  <a:pt x="77548" y="788164"/>
                </a:lnTo>
                <a:lnTo>
                  <a:pt x="77845" y="849592"/>
                </a:lnTo>
                <a:lnTo>
                  <a:pt x="78324" y="908359"/>
                </a:lnTo>
                <a:lnTo>
                  <a:pt x="79069" y="962694"/>
                </a:lnTo>
                <a:lnTo>
                  <a:pt x="80161" y="1010823"/>
                </a:lnTo>
                <a:lnTo>
                  <a:pt x="81683" y="1050976"/>
                </a:lnTo>
                <a:lnTo>
                  <a:pt x="87066" y="1106343"/>
                </a:lnTo>
                <a:lnTo>
                  <a:pt x="90415" y="1112601"/>
                </a:lnTo>
                <a:lnTo>
                  <a:pt x="93764" y="1105495"/>
                </a:lnTo>
                <a:lnTo>
                  <a:pt x="97112" y="1090367"/>
                </a:lnTo>
                <a:lnTo>
                  <a:pt x="100461" y="1072560"/>
                </a:lnTo>
                <a:lnTo>
                  <a:pt x="103809" y="1057416"/>
                </a:lnTo>
                <a:lnTo>
                  <a:pt x="107158" y="1050276"/>
                </a:lnTo>
                <a:lnTo>
                  <a:pt x="157375" y="1050276"/>
                </a:lnTo>
                <a:lnTo>
                  <a:pt x="158922" y="331438"/>
                </a:lnTo>
                <a:close/>
              </a:path>
              <a:path w="1800225" h="2840354">
                <a:moveTo>
                  <a:pt x="63637" y="952276"/>
                </a:moveTo>
                <a:lnTo>
                  <a:pt x="61855" y="952276"/>
                </a:lnTo>
                <a:lnTo>
                  <a:pt x="63627" y="973315"/>
                </a:lnTo>
                <a:lnTo>
                  <a:pt x="63637" y="952276"/>
                </a:lnTo>
                <a:close/>
              </a:path>
              <a:path w="1800225" h="2840354">
                <a:moveTo>
                  <a:pt x="38" y="0"/>
                </a:moveTo>
                <a:lnTo>
                  <a:pt x="0" y="757085"/>
                </a:lnTo>
                <a:lnTo>
                  <a:pt x="5491" y="741872"/>
                </a:lnTo>
                <a:lnTo>
                  <a:pt x="11298" y="716518"/>
                </a:lnTo>
                <a:lnTo>
                  <a:pt x="16478" y="711447"/>
                </a:lnTo>
                <a:lnTo>
                  <a:pt x="64234" y="711447"/>
                </a:lnTo>
                <a:lnTo>
                  <a:pt x="64532" y="652066"/>
                </a:lnTo>
                <a:lnTo>
                  <a:pt x="64859" y="599462"/>
                </a:lnTo>
                <a:lnTo>
                  <a:pt x="65236" y="549292"/>
                </a:lnTo>
                <a:lnTo>
                  <a:pt x="65663" y="502366"/>
                </a:lnTo>
                <a:lnTo>
                  <a:pt x="66141" y="459498"/>
                </a:lnTo>
                <a:lnTo>
                  <a:pt x="66808" y="412814"/>
                </a:lnTo>
                <a:lnTo>
                  <a:pt x="68375" y="348688"/>
                </a:lnTo>
                <a:lnTo>
                  <a:pt x="69756" y="331438"/>
                </a:lnTo>
                <a:lnTo>
                  <a:pt x="158922" y="331438"/>
                </a:lnTo>
                <a:lnTo>
                  <a:pt x="158940" y="322910"/>
                </a:lnTo>
                <a:lnTo>
                  <a:pt x="1798340" y="322910"/>
                </a:lnTo>
                <a:lnTo>
                  <a:pt x="1799996" y="25819"/>
                </a:lnTo>
                <a:lnTo>
                  <a:pt x="1629562" y="21907"/>
                </a:lnTo>
                <a:lnTo>
                  <a:pt x="1013920" y="6358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234338" y="4221312"/>
            <a:ext cx="3636645" cy="2438400"/>
            <a:chOff x="1234338" y="4221312"/>
            <a:chExt cx="3636645" cy="2438400"/>
          </a:xfrm>
        </p:grpSpPr>
        <p:sp>
          <p:nvSpPr>
            <p:cNvPr id="21" name="object 21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13900" y="4488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70796" y="4221314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961250" y="18364"/>
                  </a:moveTo>
                  <a:lnTo>
                    <a:pt x="296494" y="3441"/>
                  </a:lnTo>
                  <a:lnTo>
                    <a:pt x="8686" y="0"/>
                  </a:lnTo>
                  <a:lnTo>
                    <a:pt x="7061" y="553300"/>
                  </a:lnTo>
                  <a:lnTo>
                    <a:pt x="0" y="1794370"/>
                  </a:lnTo>
                  <a:lnTo>
                    <a:pt x="8547" y="1937816"/>
                  </a:lnTo>
                  <a:lnTo>
                    <a:pt x="17094" y="2204275"/>
                  </a:lnTo>
                  <a:lnTo>
                    <a:pt x="17881" y="18262"/>
                  </a:lnTo>
                  <a:lnTo>
                    <a:pt x="961250" y="18364"/>
                  </a:lnTo>
                  <a:close/>
                </a:path>
                <a:path w="1800225" h="2438400">
                  <a:moveTo>
                    <a:pt x="1120165" y="93052"/>
                  </a:moveTo>
                  <a:lnTo>
                    <a:pt x="387362" y="76606"/>
                  </a:lnTo>
                  <a:lnTo>
                    <a:pt x="250786" y="73863"/>
                  </a:lnTo>
                  <a:lnTo>
                    <a:pt x="44500" y="71120"/>
                  </a:lnTo>
                  <a:lnTo>
                    <a:pt x="43116" y="482549"/>
                  </a:lnTo>
                  <a:lnTo>
                    <a:pt x="34785" y="2006193"/>
                  </a:lnTo>
                  <a:lnTo>
                    <a:pt x="33388" y="2437320"/>
                  </a:lnTo>
                  <a:lnTo>
                    <a:pt x="75412" y="2437866"/>
                  </a:lnTo>
                  <a:lnTo>
                    <a:pt x="235432" y="2416645"/>
                  </a:lnTo>
                  <a:lnTo>
                    <a:pt x="273380" y="2411336"/>
                  </a:lnTo>
                  <a:lnTo>
                    <a:pt x="300964" y="2406040"/>
                  </a:lnTo>
                  <a:lnTo>
                    <a:pt x="345643" y="2395436"/>
                  </a:lnTo>
                  <a:lnTo>
                    <a:pt x="54673" y="2395067"/>
                  </a:lnTo>
                  <a:lnTo>
                    <a:pt x="55511" y="92976"/>
                  </a:lnTo>
                  <a:lnTo>
                    <a:pt x="1120165" y="93052"/>
                  </a:lnTo>
                  <a:close/>
                </a:path>
                <a:path w="1800225" h="2438400">
                  <a:moveTo>
                    <a:pt x="1374101" y="188607"/>
                  </a:moveTo>
                  <a:lnTo>
                    <a:pt x="296964" y="164426"/>
                  </a:lnTo>
                  <a:lnTo>
                    <a:pt x="89750" y="160972"/>
                  </a:lnTo>
                  <a:lnTo>
                    <a:pt x="78625" y="2347493"/>
                  </a:lnTo>
                  <a:lnTo>
                    <a:pt x="271170" y="2350478"/>
                  </a:lnTo>
                  <a:lnTo>
                    <a:pt x="408940" y="2353462"/>
                  </a:lnTo>
                  <a:lnTo>
                    <a:pt x="632460" y="2300440"/>
                  </a:lnTo>
                  <a:lnTo>
                    <a:pt x="102781" y="2299525"/>
                  </a:lnTo>
                  <a:lnTo>
                    <a:pt x="103593" y="188480"/>
                  </a:lnTo>
                  <a:lnTo>
                    <a:pt x="1301699" y="189115"/>
                  </a:lnTo>
                  <a:lnTo>
                    <a:pt x="1374101" y="188607"/>
                  </a:lnTo>
                  <a:close/>
                </a:path>
                <a:path w="1800225" h="2438400">
                  <a:moveTo>
                    <a:pt x="1685366" y="295719"/>
                  </a:moveTo>
                  <a:lnTo>
                    <a:pt x="140131" y="261023"/>
                  </a:lnTo>
                  <a:lnTo>
                    <a:pt x="129019" y="2247430"/>
                  </a:lnTo>
                  <a:lnTo>
                    <a:pt x="714489" y="2260257"/>
                  </a:lnTo>
                  <a:lnTo>
                    <a:pt x="993686" y="2193975"/>
                  </a:lnTo>
                  <a:lnTo>
                    <a:pt x="156718" y="2192413"/>
                  </a:lnTo>
                  <a:lnTo>
                    <a:pt x="157518" y="295554"/>
                  </a:lnTo>
                  <a:lnTo>
                    <a:pt x="1539125" y="296494"/>
                  </a:lnTo>
                  <a:lnTo>
                    <a:pt x="1685366" y="295719"/>
                  </a:lnTo>
                  <a:close/>
                </a:path>
                <a:path w="1800225" h="2438400">
                  <a:moveTo>
                    <a:pt x="1727352" y="411149"/>
                  </a:moveTo>
                  <a:lnTo>
                    <a:pt x="1676565" y="408825"/>
                  </a:lnTo>
                  <a:lnTo>
                    <a:pt x="1644662" y="407670"/>
                  </a:lnTo>
                  <a:lnTo>
                    <a:pt x="350202" y="378599"/>
                  </a:lnTo>
                  <a:lnTo>
                    <a:pt x="261962" y="376275"/>
                  </a:lnTo>
                  <a:lnTo>
                    <a:pt x="197002" y="373951"/>
                  </a:lnTo>
                  <a:lnTo>
                    <a:pt x="195618" y="525894"/>
                  </a:lnTo>
                  <a:lnTo>
                    <a:pt x="187286" y="1962848"/>
                  </a:lnTo>
                  <a:lnTo>
                    <a:pt x="185889" y="2134489"/>
                  </a:lnTo>
                  <a:lnTo>
                    <a:pt x="219697" y="2135682"/>
                  </a:lnTo>
                  <a:lnTo>
                    <a:pt x="305955" y="2138070"/>
                  </a:lnTo>
                  <a:lnTo>
                    <a:pt x="993698" y="2153589"/>
                  </a:lnTo>
                  <a:lnTo>
                    <a:pt x="1342936" y="2070735"/>
                  </a:lnTo>
                  <a:lnTo>
                    <a:pt x="219113" y="2068512"/>
                  </a:lnTo>
                  <a:lnTo>
                    <a:pt x="219900" y="419417"/>
                  </a:lnTo>
                  <a:lnTo>
                    <a:pt x="1722437" y="420928"/>
                  </a:lnTo>
                  <a:lnTo>
                    <a:pt x="1723009" y="1030147"/>
                  </a:lnTo>
                  <a:lnTo>
                    <a:pt x="1725726" y="553110"/>
                  </a:lnTo>
                  <a:lnTo>
                    <a:pt x="1727352" y="411149"/>
                  </a:lnTo>
                  <a:close/>
                </a:path>
                <a:path w="1800225" h="2438400">
                  <a:moveTo>
                    <a:pt x="1799996" y="1940509"/>
                  </a:moveTo>
                  <a:lnTo>
                    <a:pt x="1658493" y="1940229"/>
                  </a:lnTo>
                  <a:lnTo>
                    <a:pt x="1666278" y="572008"/>
                  </a:lnTo>
                  <a:lnTo>
                    <a:pt x="1666443" y="552373"/>
                  </a:lnTo>
                  <a:lnTo>
                    <a:pt x="1666494" y="550468"/>
                  </a:lnTo>
                  <a:lnTo>
                    <a:pt x="1667090" y="543026"/>
                  </a:lnTo>
                  <a:lnTo>
                    <a:pt x="1667560" y="536397"/>
                  </a:lnTo>
                  <a:lnTo>
                    <a:pt x="1668018" y="528980"/>
                  </a:lnTo>
                  <a:lnTo>
                    <a:pt x="1660067" y="526656"/>
                  </a:lnTo>
                  <a:lnTo>
                    <a:pt x="1656651" y="525780"/>
                  </a:lnTo>
                  <a:lnTo>
                    <a:pt x="1656397" y="525780"/>
                  </a:lnTo>
                  <a:lnTo>
                    <a:pt x="1656397" y="1940229"/>
                  </a:lnTo>
                  <a:lnTo>
                    <a:pt x="285102" y="1937461"/>
                  </a:lnTo>
                  <a:lnTo>
                    <a:pt x="285902" y="550468"/>
                  </a:lnTo>
                  <a:lnTo>
                    <a:pt x="1656245" y="552373"/>
                  </a:lnTo>
                  <a:lnTo>
                    <a:pt x="1656346" y="1862848"/>
                  </a:lnTo>
                  <a:lnTo>
                    <a:pt x="1656397" y="1940229"/>
                  </a:lnTo>
                  <a:lnTo>
                    <a:pt x="1656397" y="525780"/>
                  </a:lnTo>
                  <a:lnTo>
                    <a:pt x="286321" y="494969"/>
                  </a:lnTo>
                  <a:lnTo>
                    <a:pt x="256336" y="491782"/>
                  </a:lnTo>
                  <a:lnTo>
                    <a:pt x="254774" y="549452"/>
                  </a:lnTo>
                  <a:lnTo>
                    <a:pt x="254596" y="572008"/>
                  </a:lnTo>
                  <a:lnTo>
                    <a:pt x="246875" y="1929625"/>
                  </a:lnTo>
                  <a:lnTo>
                    <a:pt x="246786" y="1937461"/>
                  </a:lnTo>
                  <a:lnTo>
                    <a:pt x="245224" y="2016671"/>
                  </a:lnTo>
                  <a:lnTo>
                    <a:pt x="286410" y="2019884"/>
                  </a:lnTo>
                  <a:lnTo>
                    <a:pt x="1363599" y="2044065"/>
                  </a:lnTo>
                  <a:lnTo>
                    <a:pt x="1656435" y="1974583"/>
                  </a:lnTo>
                  <a:lnTo>
                    <a:pt x="1656486" y="2040699"/>
                  </a:lnTo>
                  <a:lnTo>
                    <a:pt x="1656600" y="2127593"/>
                  </a:lnTo>
                  <a:lnTo>
                    <a:pt x="1656740" y="2187638"/>
                  </a:lnTo>
                  <a:lnTo>
                    <a:pt x="1656816" y="2207158"/>
                  </a:lnTo>
                  <a:lnTo>
                    <a:pt x="1656905" y="2219477"/>
                  </a:lnTo>
                  <a:lnTo>
                    <a:pt x="1658302" y="1974138"/>
                  </a:lnTo>
                  <a:lnTo>
                    <a:pt x="1799996" y="1940509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153473" y="1373924"/>
            <a:ext cx="1647825" cy="2536190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08279" marR="134620" indent="635" algn="ctr">
              <a:lnSpc>
                <a:spcPct val="100000"/>
              </a:lnSpc>
              <a:spcBef>
                <a:spcPts val="869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çalışanların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görev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,yetki 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sorumluluklarının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mevzuat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gereklilikleri</a:t>
            </a:r>
            <a:endParaRPr sz="1100">
              <a:latin typeface="Arial MT"/>
              <a:cs typeface="Arial MT"/>
            </a:endParaRPr>
          </a:p>
          <a:p>
            <a:pPr marL="309245" marR="23431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,kurum faaliyetleri  ve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</a:t>
            </a:r>
            <a:endParaRPr sz="1100">
              <a:latin typeface="Arial MT"/>
              <a:cs typeface="Arial MT"/>
            </a:endParaRPr>
          </a:p>
          <a:p>
            <a:pPr marL="196850" marR="12255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 çerçevesinde 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oluşturulması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iletimini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gerektirir.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90299" y="4738810"/>
            <a:ext cx="1360805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Görev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Yetki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Sorumluluklar(Kart/  Form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  <a:p>
            <a:pPr marL="152400" marR="30797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ebliğ/Dağıtım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Listeleri</a:t>
            </a:r>
            <a:endParaRPr sz="1100">
              <a:latin typeface="Arial MT"/>
              <a:cs typeface="Arial MT"/>
            </a:endParaRPr>
          </a:p>
          <a:p>
            <a:pPr marL="152400" marR="30797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ekale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Listesi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(Gerekli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ise)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90299" y="6128291"/>
            <a:ext cx="749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1656016"/>
            <a:ext cx="2898140" cy="3636010"/>
          </a:xfrm>
          <a:custGeom>
            <a:avLst/>
            <a:gdLst/>
            <a:ahLst/>
            <a:cxnLst/>
            <a:rect l="l" t="t" r="r" b="b"/>
            <a:pathLst>
              <a:path w="2898140" h="3636010">
                <a:moveTo>
                  <a:pt x="2898000" y="3032391"/>
                </a:moveTo>
                <a:lnTo>
                  <a:pt x="2890228" y="2984233"/>
                </a:lnTo>
                <a:lnTo>
                  <a:pt x="2868587" y="2942386"/>
                </a:lnTo>
                <a:lnTo>
                  <a:pt x="2835592" y="2909405"/>
                </a:lnTo>
                <a:lnTo>
                  <a:pt x="2793758" y="2887764"/>
                </a:lnTo>
                <a:lnTo>
                  <a:pt x="2745600" y="2879991"/>
                </a:lnTo>
                <a:lnTo>
                  <a:pt x="0" y="2879991"/>
                </a:lnTo>
                <a:lnTo>
                  <a:pt x="0" y="3635984"/>
                </a:lnTo>
                <a:lnTo>
                  <a:pt x="2745600" y="3635984"/>
                </a:lnTo>
                <a:lnTo>
                  <a:pt x="2793758" y="3628225"/>
                </a:lnTo>
                <a:lnTo>
                  <a:pt x="2835592" y="3606584"/>
                </a:lnTo>
                <a:lnTo>
                  <a:pt x="2868587" y="3573602"/>
                </a:lnTo>
                <a:lnTo>
                  <a:pt x="2890228" y="3531755"/>
                </a:lnTo>
                <a:lnTo>
                  <a:pt x="2898000" y="3483584"/>
                </a:lnTo>
                <a:lnTo>
                  <a:pt x="2898000" y="3032391"/>
                </a:lnTo>
                <a:close/>
              </a:path>
              <a:path w="2898140" h="3636010">
                <a:moveTo>
                  <a:pt x="2898000" y="152400"/>
                </a:moveTo>
                <a:lnTo>
                  <a:pt x="2890228" y="104228"/>
                </a:lnTo>
                <a:lnTo>
                  <a:pt x="2868587" y="62395"/>
                </a:lnTo>
                <a:lnTo>
                  <a:pt x="2835592" y="29400"/>
                </a:lnTo>
                <a:lnTo>
                  <a:pt x="2793758" y="7772"/>
                </a:lnTo>
                <a:lnTo>
                  <a:pt x="2745600" y="0"/>
                </a:lnTo>
                <a:lnTo>
                  <a:pt x="0" y="0"/>
                </a:lnTo>
                <a:lnTo>
                  <a:pt x="0" y="2664002"/>
                </a:lnTo>
                <a:lnTo>
                  <a:pt x="2745600" y="2664002"/>
                </a:lnTo>
                <a:lnTo>
                  <a:pt x="2793758" y="2656230"/>
                </a:lnTo>
                <a:lnTo>
                  <a:pt x="2835592" y="2634589"/>
                </a:lnTo>
                <a:lnTo>
                  <a:pt x="2868587" y="2601607"/>
                </a:lnTo>
                <a:lnTo>
                  <a:pt x="2890228" y="2559761"/>
                </a:lnTo>
                <a:lnTo>
                  <a:pt x="2898000" y="2511602"/>
                </a:lnTo>
                <a:lnTo>
                  <a:pt x="2898000" y="15240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4694" y="1764690"/>
            <a:ext cx="2369185" cy="239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64769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Organizasyon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Şemasında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yer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alan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her bir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kadro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 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aşağıdakileri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içermesi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Görev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Yedekleyen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kadro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Görev,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yetki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sorumluluklar</a:t>
            </a:r>
            <a:endParaRPr sz="1100">
              <a:latin typeface="Arial MT"/>
              <a:cs typeface="Arial MT"/>
            </a:endParaRPr>
          </a:p>
          <a:p>
            <a:pPr marL="152400" marR="39243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Bu </a:t>
            </a:r>
            <a:r>
              <a:rPr sz="1100" spc="-240" dirty="0">
                <a:solidFill>
                  <a:srgbClr val="FFFFFF"/>
                </a:solidFill>
                <a:latin typeface="Arial MT"/>
                <a:cs typeface="Arial MT"/>
              </a:rPr>
              <a:t>iş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yapabilmesi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gerekli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yetkinlik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(Almış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olmas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gereke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eğitimle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–  Örnek Kazan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Ateşleyici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Belgesi  vb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Risk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Ekip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Üyesi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Ris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Eğitimi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vb 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4694" y="4746641"/>
            <a:ext cx="25031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İlgili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kadrolara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tebliği/dağıtım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listes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ile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verilmesi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5504255"/>
            <a:ext cx="2898140" cy="831850"/>
          </a:xfrm>
          <a:custGeom>
            <a:avLst/>
            <a:gdLst/>
            <a:ahLst/>
            <a:cxnLst/>
            <a:rect l="l" t="t" r="r" b="b"/>
            <a:pathLst>
              <a:path w="2898140" h="831850">
                <a:moveTo>
                  <a:pt x="2745600" y="0"/>
                </a:moveTo>
                <a:lnTo>
                  <a:pt x="0" y="0"/>
                </a:lnTo>
                <a:lnTo>
                  <a:pt x="0" y="831748"/>
                </a:lnTo>
                <a:lnTo>
                  <a:pt x="2745600" y="831748"/>
                </a:lnTo>
                <a:lnTo>
                  <a:pt x="2793768" y="823979"/>
                </a:lnTo>
                <a:lnTo>
                  <a:pt x="2835603" y="802346"/>
                </a:lnTo>
                <a:lnTo>
                  <a:pt x="2868594" y="769357"/>
                </a:lnTo>
                <a:lnTo>
                  <a:pt x="2890230" y="727521"/>
                </a:lnTo>
                <a:lnTo>
                  <a:pt x="2898000" y="679348"/>
                </a:lnTo>
                <a:lnTo>
                  <a:pt x="2898000" y="152399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4694" y="5709951"/>
            <a:ext cx="23901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* İdareci sayısı fazla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olan okullarda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Vekalet</a:t>
            </a:r>
            <a:r>
              <a:rPr sz="11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Listesi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hazırlanması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önerilir.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3012440" cy="1667510"/>
            <a:chOff x="1113900" y="4895999"/>
            <a:chExt cx="3012440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5882" y="6264123"/>
            <a:ext cx="947419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7200" y="4221312"/>
            <a:ext cx="3669665" cy="2438400"/>
            <a:chOff x="457200" y="4221312"/>
            <a:chExt cx="3669665" cy="2438400"/>
          </a:xfrm>
        </p:grpSpPr>
        <p:sp>
          <p:nvSpPr>
            <p:cNvPr id="15" name="object 15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200" y="4488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200" y="4221314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1554772" y="2016671"/>
                  </a:moveTo>
                  <a:lnTo>
                    <a:pt x="1553197" y="1937461"/>
                  </a:lnTo>
                  <a:lnTo>
                    <a:pt x="1553121" y="1929625"/>
                  </a:lnTo>
                  <a:lnTo>
                    <a:pt x="1545386" y="572008"/>
                  </a:lnTo>
                  <a:lnTo>
                    <a:pt x="1545221" y="550468"/>
                  </a:lnTo>
                  <a:lnTo>
                    <a:pt x="1545209" y="549452"/>
                  </a:lnTo>
                  <a:lnTo>
                    <a:pt x="1543659" y="491782"/>
                  </a:lnTo>
                  <a:lnTo>
                    <a:pt x="1514894" y="494842"/>
                  </a:lnTo>
                  <a:lnTo>
                    <a:pt x="1514894" y="1937461"/>
                  </a:lnTo>
                  <a:lnTo>
                    <a:pt x="143586" y="1940229"/>
                  </a:lnTo>
                  <a:lnTo>
                    <a:pt x="143649" y="1862848"/>
                  </a:lnTo>
                  <a:lnTo>
                    <a:pt x="143751" y="552373"/>
                  </a:lnTo>
                  <a:lnTo>
                    <a:pt x="1514094" y="550519"/>
                  </a:lnTo>
                  <a:lnTo>
                    <a:pt x="1514894" y="1937461"/>
                  </a:lnTo>
                  <a:lnTo>
                    <a:pt x="1514894" y="494842"/>
                  </a:lnTo>
                  <a:lnTo>
                    <a:pt x="1513674" y="494969"/>
                  </a:lnTo>
                  <a:lnTo>
                    <a:pt x="143344" y="525780"/>
                  </a:lnTo>
                  <a:lnTo>
                    <a:pt x="139928" y="526656"/>
                  </a:lnTo>
                  <a:lnTo>
                    <a:pt x="131978" y="528980"/>
                  </a:lnTo>
                  <a:lnTo>
                    <a:pt x="132435" y="536397"/>
                  </a:lnTo>
                  <a:lnTo>
                    <a:pt x="132905" y="543026"/>
                  </a:lnTo>
                  <a:lnTo>
                    <a:pt x="133489" y="550468"/>
                  </a:lnTo>
                  <a:lnTo>
                    <a:pt x="133540" y="552373"/>
                  </a:lnTo>
                  <a:lnTo>
                    <a:pt x="133705" y="572008"/>
                  </a:lnTo>
                  <a:lnTo>
                    <a:pt x="141503" y="1940229"/>
                  </a:lnTo>
                  <a:lnTo>
                    <a:pt x="0" y="1940509"/>
                  </a:lnTo>
                  <a:lnTo>
                    <a:pt x="141693" y="1974138"/>
                  </a:lnTo>
                  <a:lnTo>
                    <a:pt x="143090" y="2219477"/>
                  </a:lnTo>
                  <a:lnTo>
                    <a:pt x="143167" y="2207158"/>
                  </a:lnTo>
                  <a:lnTo>
                    <a:pt x="143243" y="2187638"/>
                  </a:lnTo>
                  <a:lnTo>
                    <a:pt x="143395" y="2127593"/>
                  </a:lnTo>
                  <a:lnTo>
                    <a:pt x="143510" y="2040699"/>
                  </a:lnTo>
                  <a:lnTo>
                    <a:pt x="143560" y="1974583"/>
                  </a:lnTo>
                  <a:lnTo>
                    <a:pt x="436397" y="2044065"/>
                  </a:lnTo>
                  <a:lnTo>
                    <a:pt x="1513586" y="2019884"/>
                  </a:lnTo>
                  <a:lnTo>
                    <a:pt x="1554772" y="2016671"/>
                  </a:lnTo>
                  <a:close/>
                </a:path>
                <a:path w="1800225" h="2438400">
                  <a:moveTo>
                    <a:pt x="1614106" y="2134489"/>
                  </a:moveTo>
                  <a:lnTo>
                    <a:pt x="1612709" y="1962848"/>
                  </a:lnTo>
                  <a:lnTo>
                    <a:pt x="1604378" y="525894"/>
                  </a:lnTo>
                  <a:lnTo>
                    <a:pt x="1602994" y="373951"/>
                  </a:lnTo>
                  <a:lnTo>
                    <a:pt x="1538033" y="376275"/>
                  </a:lnTo>
                  <a:lnTo>
                    <a:pt x="1449793" y="378599"/>
                  </a:lnTo>
                  <a:lnTo>
                    <a:pt x="155333" y="407670"/>
                  </a:lnTo>
                  <a:lnTo>
                    <a:pt x="123431" y="408825"/>
                  </a:lnTo>
                  <a:lnTo>
                    <a:pt x="72644" y="411149"/>
                  </a:lnTo>
                  <a:lnTo>
                    <a:pt x="74269" y="553110"/>
                  </a:lnTo>
                  <a:lnTo>
                    <a:pt x="76987" y="1030147"/>
                  </a:lnTo>
                  <a:lnTo>
                    <a:pt x="77558" y="420928"/>
                  </a:lnTo>
                  <a:lnTo>
                    <a:pt x="1580095" y="419417"/>
                  </a:lnTo>
                  <a:lnTo>
                    <a:pt x="1580883" y="2068512"/>
                  </a:lnTo>
                  <a:lnTo>
                    <a:pt x="457060" y="2070735"/>
                  </a:lnTo>
                  <a:lnTo>
                    <a:pt x="806297" y="2153589"/>
                  </a:lnTo>
                  <a:lnTo>
                    <a:pt x="1494028" y="2138070"/>
                  </a:lnTo>
                  <a:lnTo>
                    <a:pt x="1580299" y="2135682"/>
                  </a:lnTo>
                  <a:lnTo>
                    <a:pt x="1614106" y="2134489"/>
                  </a:lnTo>
                  <a:close/>
                </a:path>
                <a:path w="1800225" h="2438400">
                  <a:moveTo>
                    <a:pt x="1670964" y="2247430"/>
                  </a:moveTo>
                  <a:lnTo>
                    <a:pt x="1659851" y="261023"/>
                  </a:lnTo>
                  <a:lnTo>
                    <a:pt x="114617" y="295719"/>
                  </a:lnTo>
                  <a:lnTo>
                    <a:pt x="260858" y="296494"/>
                  </a:lnTo>
                  <a:lnTo>
                    <a:pt x="1642465" y="295554"/>
                  </a:lnTo>
                  <a:lnTo>
                    <a:pt x="1643265" y="2192413"/>
                  </a:lnTo>
                  <a:lnTo>
                    <a:pt x="806297" y="2193975"/>
                  </a:lnTo>
                  <a:lnTo>
                    <a:pt x="1085494" y="2260257"/>
                  </a:lnTo>
                  <a:lnTo>
                    <a:pt x="1670964" y="2247430"/>
                  </a:lnTo>
                  <a:close/>
                </a:path>
                <a:path w="1800225" h="2438400">
                  <a:moveTo>
                    <a:pt x="1721370" y="2347493"/>
                  </a:moveTo>
                  <a:lnTo>
                    <a:pt x="1710245" y="160972"/>
                  </a:lnTo>
                  <a:lnTo>
                    <a:pt x="1503032" y="164426"/>
                  </a:lnTo>
                  <a:lnTo>
                    <a:pt x="425894" y="188607"/>
                  </a:lnTo>
                  <a:lnTo>
                    <a:pt x="498297" y="189115"/>
                  </a:lnTo>
                  <a:lnTo>
                    <a:pt x="1696402" y="188480"/>
                  </a:lnTo>
                  <a:lnTo>
                    <a:pt x="1697215" y="2299525"/>
                  </a:lnTo>
                  <a:lnTo>
                    <a:pt x="1167536" y="2300440"/>
                  </a:lnTo>
                  <a:lnTo>
                    <a:pt x="1391056" y="2353462"/>
                  </a:lnTo>
                  <a:lnTo>
                    <a:pt x="1528826" y="2350478"/>
                  </a:lnTo>
                  <a:lnTo>
                    <a:pt x="1721370" y="2347493"/>
                  </a:lnTo>
                  <a:close/>
                </a:path>
                <a:path w="1800225" h="2438400">
                  <a:moveTo>
                    <a:pt x="1766608" y="2437320"/>
                  </a:moveTo>
                  <a:lnTo>
                    <a:pt x="1765211" y="2006193"/>
                  </a:lnTo>
                  <a:lnTo>
                    <a:pt x="1756879" y="482549"/>
                  </a:lnTo>
                  <a:lnTo>
                    <a:pt x="1755495" y="71120"/>
                  </a:lnTo>
                  <a:lnTo>
                    <a:pt x="1549209" y="73863"/>
                  </a:lnTo>
                  <a:lnTo>
                    <a:pt x="1412633" y="76606"/>
                  </a:lnTo>
                  <a:lnTo>
                    <a:pt x="679831" y="93052"/>
                  </a:lnTo>
                  <a:lnTo>
                    <a:pt x="1744484" y="92976"/>
                  </a:lnTo>
                  <a:lnTo>
                    <a:pt x="1745322" y="2395067"/>
                  </a:lnTo>
                  <a:lnTo>
                    <a:pt x="1454353" y="2395436"/>
                  </a:lnTo>
                  <a:lnTo>
                    <a:pt x="1499019" y="2406040"/>
                  </a:lnTo>
                  <a:lnTo>
                    <a:pt x="1526603" y="2411336"/>
                  </a:lnTo>
                  <a:lnTo>
                    <a:pt x="1564563" y="2416645"/>
                  </a:lnTo>
                  <a:lnTo>
                    <a:pt x="1724583" y="2437866"/>
                  </a:lnTo>
                  <a:lnTo>
                    <a:pt x="1766608" y="2437320"/>
                  </a:lnTo>
                  <a:close/>
                </a:path>
                <a:path w="1800225" h="2438400">
                  <a:moveTo>
                    <a:pt x="1799996" y="1794370"/>
                  </a:moveTo>
                  <a:lnTo>
                    <a:pt x="1792935" y="553300"/>
                  </a:lnTo>
                  <a:lnTo>
                    <a:pt x="1791309" y="0"/>
                  </a:lnTo>
                  <a:lnTo>
                    <a:pt x="1503502" y="3441"/>
                  </a:lnTo>
                  <a:lnTo>
                    <a:pt x="838746" y="18364"/>
                  </a:lnTo>
                  <a:lnTo>
                    <a:pt x="1782114" y="18262"/>
                  </a:lnTo>
                  <a:lnTo>
                    <a:pt x="1782902" y="2204275"/>
                  </a:lnTo>
                  <a:lnTo>
                    <a:pt x="1791449" y="1937816"/>
                  </a:lnTo>
                  <a:lnTo>
                    <a:pt x="1799996" y="1794370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85800" y="0"/>
            <a:ext cx="4038599" cy="1071011"/>
            <a:chOff x="685800" y="0"/>
            <a:chExt cx="4038599" cy="1071011"/>
          </a:xfrm>
        </p:grpSpPr>
        <p:sp>
          <p:nvSpPr>
            <p:cNvPr id="20" name="object 20"/>
            <p:cNvSpPr/>
            <p:nvPr/>
          </p:nvSpPr>
          <p:spPr>
            <a:xfrm>
              <a:off x="685800" y="411881"/>
              <a:ext cx="4038599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90601" y="461560"/>
            <a:ext cx="31360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6.1. RİSK VE </a:t>
            </a:r>
            <a:r>
              <a:rPr lang="tr-TR" sz="1200" dirty="0" smtClean="0">
                <a:solidFill>
                  <a:schemeClr val="bg1"/>
                </a:solidFill>
              </a:rPr>
              <a:t>FIRSATLARI                                       BELİRLEME </a:t>
            </a:r>
            <a:r>
              <a:rPr lang="tr-TR" sz="1200" dirty="0">
                <a:solidFill>
                  <a:schemeClr val="bg1"/>
                </a:solidFill>
              </a:rPr>
              <a:t>FAALİYETLERİ 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6.1.1. - 6.1.2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1669501"/>
            <a:ext cx="1800225" cy="2043430"/>
          </a:xfrm>
          <a:custGeom>
            <a:avLst/>
            <a:gdLst/>
            <a:ahLst/>
            <a:cxnLst/>
            <a:rect l="l" t="t" r="r" b="b"/>
            <a:pathLst>
              <a:path w="1800225" h="2043429">
                <a:moveTo>
                  <a:pt x="1799958" y="0"/>
                </a:moveTo>
                <a:lnTo>
                  <a:pt x="889939" y="3505"/>
                </a:lnTo>
                <a:lnTo>
                  <a:pt x="0" y="18567"/>
                </a:lnTo>
                <a:lnTo>
                  <a:pt x="2766" y="375551"/>
                </a:lnTo>
                <a:lnTo>
                  <a:pt x="3962" y="593775"/>
                </a:lnTo>
                <a:lnTo>
                  <a:pt x="4109" y="639683"/>
                </a:lnTo>
                <a:lnTo>
                  <a:pt x="4223" y="684752"/>
                </a:lnTo>
                <a:lnTo>
                  <a:pt x="4348" y="1033589"/>
                </a:lnTo>
                <a:lnTo>
                  <a:pt x="3441" y="1493723"/>
                </a:lnTo>
                <a:lnTo>
                  <a:pt x="2933" y="2043010"/>
                </a:lnTo>
                <a:lnTo>
                  <a:pt x="367746" y="2040808"/>
                </a:lnTo>
                <a:lnTo>
                  <a:pt x="603230" y="2035765"/>
                </a:lnTo>
                <a:lnTo>
                  <a:pt x="1021256" y="2035765"/>
                </a:lnTo>
                <a:lnTo>
                  <a:pt x="1056626" y="2032400"/>
                </a:lnTo>
                <a:lnTo>
                  <a:pt x="1089406" y="2026767"/>
                </a:lnTo>
                <a:lnTo>
                  <a:pt x="929805" y="2026767"/>
                </a:lnTo>
                <a:lnTo>
                  <a:pt x="983008" y="2022887"/>
                </a:lnTo>
                <a:lnTo>
                  <a:pt x="1036218" y="2020782"/>
                </a:lnTo>
                <a:lnTo>
                  <a:pt x="1089433" y="2020049"/>
                </a:lnTo>
                <a:lnTo>
                  <a:pt x="1408979" y="2020049"/>
                </a:lnTo>
                <a:lnTo>
                  <a:pt x="1409580" y="2015356"/>
                </a:lnTo>
                <a:lnTo>
                  <a:pt x="1415408" y="2010229"/>
                </a:lnTo>
                <a:lnTo>
                  <a:pt x="1431228" y="2006020"/>
                </a:lnTo>
                <a:lnTo>
                  <a:pt x="1444430" y="2004413"/>
                </a:lnTo>
                <a:lnTo>
                  <a:pt x="1191243" y="2004413"/>
                </a:lnTo>
                <a:lnTo>
                  <a:pt x="1138002" y="2003812"/>
                </a:lnTo>
                <a:lnTo>
                  <a:pt x="1089406" y="2002269"/>
                </a:lnTo>
                <a:lnTo>
                  <a:pt x="1089406" y="1987600"/>
                </a:lnTo>
                <a:lnTo>
                  <a:pt x="1138002" y="1986309"/>
                </a:lnTo>
                <a:lnTo>
                  <a:pt x="1462036" y="1986306"/>
                </a:lnTo>
                <a:lnTo>
                  <a:pt x="1462036" y="1968004"/>
                </a:lnTo>
                <a:lnTo>
                  <a:pt x="1471186" y="1965170"/>
                </a:lnTo>
                <a:lnTo>
                  <a:pt x="1495302" y="1963715"/>
                </a:lnTo>
                <a:lnTo>
                  <a:pt x="1529389" y="1963179"/>
                </a:lnTo>
                <a:lnTo>
                  <a:pt x="1355572" y="1963102"/>
                </a:lnTo>
                <a:lnTo>
                  <a:pt x="1355572" y="1943531"/>
                </a:lnTo>
                <a:lnTo>
                  <a:pt x="1364713" y="1940690"/>
                </a:lnTo>
                <a:lnTo>
                  <a:pt x="1388821" y="1939231"/>
                </a:lnTo>
                <a:lnTo>
                  <a:pt x="1422920" y="1938693"/>
                </a:lnTo>
                <a:lnTo>
                  <a:pt x="1462036" y="1938616"/>
                </a:lnTo>
                <a:lnTo>
                  <a:pt x="1469523" y="1931356"/>
                </a:lnTo>
                <a:lnTo>
                  <a:pt x="1482001" y="1924551"/>
                </a:lnTo>
                <a:lnTo>
                  <a:pt x="1484496" y="1918660"/>
                </a:lnTo>
                <a:lnTo>
                  <a:pt x="1462036" y="1914144"/>
                </a:lnTo>
                <a:lnTo>
                  <a:pt x="1302334" y="1914144"/>
                </a:lnTo>
                <a:lnTo>
                  <a:pt x="1387075" y="1910930"/>
                </a:lnTo>
                <a:lnTo>
                  <a:pt x="1458779" y="1905834"/>
                </a:lnTo>
                <a:lnTo>
                  <a:pt x="1517445" y="1899368"/>
                </a:lnTo>
                <a:lnTo>
                  <a:pt x="1563074" y="1892047"/>
                </a:lnTo>
                <a:lnTo>
                  <a:pt x="1615220" y="1876893"/>
                </a:lnTo>
                <a:lnTo>
                  <a:pt x="1621152" y="1870700"/>
                </a:lnTo>
                <a:lnTo>
                  <a:pt x="1590100" y="1870700"/>
                </a:lnTo>
                <a:lnTo>
                  <a:pt x="1551174" y="1865185"/>
                </a:lnTo>
                <a:lnTo>
                  <a:pt x="1515275" y="1865185"/>
                </a:lnTo>
                <a:lnTo>
                  <a:pt x="1600116" y="1856809"/>
                </a:lnTo>
                <a:lnTo>
                  <a:pt x="1638341" y="1852477"/>
                </a:lnTo>
                <a:lnTo>
                  <a:pt x="1645897" y="1851495"/>
                </a:lnTo>
                <a:lnTo>
                  <a:pt x="1645824" y="1826857"/>
                </a:lnTo>
                <a:lnTo>
                  <a:pt x="1621739" y="1826031"/>
                </a:lnTo>
                <a:lnTo>
                  <a:pt x="154952" y="1820760"/>
                </a:lnTo>
                <a:lnTo>
                  <a:pt x="154241" y="1033589"/>
                </a:lnTo>
                <a:lnTo>
                  <a:pt x="153555" y="576937"/>
                </a:lnTo>
                <a:lnTo>
                  <a:pt x="153096" y="330568"/>
                </a:lnTo>
                <a:lnTo>
                  <a:pt x="152908" y="243306"/>
                </a:lnTo>
                <a:lnTo>
                  <a:pt x="152679" y="241769"/>
                </a:lnTo>
                <a:lnTo>
                  <a:pt x="1799974" y="232308"/>
                </a:lnTo>
                <a:lnTo>
                  <a:pt x="1799958" y="0"/>
                </a:lnTo>
                <a:close/>
              </a:path>
              <a:path w="1800225" h="2043429">
                <a:moveTo>
                  <a:pt x="1021256" y="2035765"/>
                </a:moveTo>
                <a:lnTo>
                  <a:pt x="603230" y="2035765"/>
                </a:lnTo>
                <a:lnTo>
                  <a:pt x="653296" y="2035890"/>
                </a:lnTo>
                <a:lnTo>
                  <a:pt x="870327" y="2039263"/>
                </a:lnTo>
                <a:lnTo>
                  <a:pt x="922780" y="2039280"/>
                </a:lnTo>
                <a:lnTo>
                  <a:pt x="972114" y="2038348"/>
                </a:lnTo>
                <a:lnTo>
                  <a:pt x="1017129" y="2036158"/>
                </a:lnTo>
                <a:lnTo>
                  <a:pt x="1021256" y="2035765"/>
                </a:lnTo>
                <a:close/>
              </a:path>
              <a:path w="1800225" h="2043429">
                <a:moveTo>
                  <a:pt x="1408979" y="2020049"/>
                </a:moveTo>
                <a:lnTo>
                  <a:pt x="1089433" y="2020049"/>
                </a:lnTo>
                <a:lnTo>
                  <a:pt x="1142652" y="2020285"/>
                </a:lnTo>
                <a:lnTo>
                  <a:pt x="1302313" y="2022766"/>
                </a:lnTo>
                <a:lnTo>
                  <a:pt x="1355532" y="2022840"/>
                </a:lnTo>
                <a:lnTo>
                  <a:pt x="1408747" y="2021865"/>
                </a:lnTo>
                <a:lnTo>
                  <a:pt x="1408979" y="2020049"/>
                </a:lnTo>
                <a:close/>
              </a:path>
              <a:path w="1800225" h="2043429">
                <a:moveTo>
                  <a:pt x="1462036" y="2002269"/>
                </a:moveTo>
                <a:lnTo>
                  <a:pt x="1191243" y="2004413"/>
                </a:lnTo>
                <a:lnTo>
                  <a:pt x="1444430" y="2004413"/>
                </a:lnTo>
                <a:lnTo>
                  <a:pt x="1462036" y="2002269"/>
                </a:lnTo>
                <a:close/>
              </a:path>
              <a:path w="1800225" h="2043429">
                <a:moveTo>
                  <a:pt x="1462036" y="1986306"/>
                </a:moveTo>
                <a:lnTo>
                  <a:pt x="1191243" y="1986306"/>
                </a:lnTo>
                <a:lnTo>
                  <a:pt x="1360238" y="1988879"/>
                </a:lnTo>
                <a:lnTo>
                  <a:pt x="1413581" y="1988879"/>
                </a:lnTo>
                <a:lnTo>
                  <a:pt x="1462036" y="1987600"/>
                </a:lnTo>
                <a:lnTo>
                  <a:pt x="1462036" y="1986306"/>
                </a:lnTo>
                <a:close/>
              </a:path>
              <a:path w="1800225" h="2043429">
                <a:moveTo>
                  <a:pt x="1662600" y="1849326"/>
                </a:moveTo>
                <a:lnTo>
                  <a:pt x="1645897" y="1851495"/>
                </a:lnTo>
                <a:lnTo>
                  <a:pt x="1645936" y="1864572"/>
                </a:lnTo>
                <a:lnTo>
                  <a:pt x="1646061" y="1870700"/>
                </a:lnTo>
                <a:lnTo>
                  <a:pt x="1648331" y="1935248"/>
                </a:lnTo>
                <a:lnTo>
                  <a:pt x="1651359" y="1961975"/>
                </a:lnTo>
                <a:lnTo>
                  <a:pt x="1654869" y="1962547"/>
                </a:lnTo>
                <a:lnTo>
                  <a:pt x="1658701" y="1951921"/>
                </a:lnTo>
                <a:lnTo>
                  <a:pt x="1662696" y="1945055"/>
                </a:lnTo>
                <a:lnTo>
                  <a:pt x="1662600" y="1849326"/>
                </a:lnTo>
                <a:close/>
              </a:path>
              <a:path w="1800225" h="2043429">
                <a:moveTo>
                  <a:pt x="1621739" y="1870087"/>
                </a:moveTo>
                <a:lnTo>
                  <a:pt x="1590100" y="1870700"/>
                </a:lnTo>
                <a:lnTo>
                  <a:pt x="1621152" y="1870700"/>
                </a:lnTo>
                <a:lnTo>
                  <a:pt x="1621739" y="1870087"/>
                </a:lnTo>
                <a:close/>
              </a:path>
              <a:path w="1800225" h="2043429">
                <a:moveTo>
                  <a:pt x="1546849" y="1864572"/>
                </a:moveTo>
                <a:lnTo>
                  <a:pt x="1515275" y="1865185"/>
                </a:lnTo>
                <a:lnTo>
                  <a:pt x="1551174" y="1865185"/>
                </a:lnTo>
                <a:lnTo>
                  <a:pt x="1546849" y="1864572"/>
                </a:lnTo>
                <a:close/>
              </a:path>
              <a:path w="1800225" h="2043429">
                <a:moveTo>
                  <a:pt x="1645824" y="1826857"/>
                </a:moveTo>
                <a:lnTo>
                  <a:pt x="1645897" y="1851495"/>
                </a:lnTo>
                <a:lnTo>
                  <a:pt x="1662600" y="1849326"/>
                </a:lnTo>
                <a:lnTo>
                  <a:pt x="1662561" y="1827430"/>
                </a:lnTo>
                <a:lnTo>
                  <a:pt x="1645824" y="1826857"/>
                </a:lnTo>
                <a:close/>
              </a:path>
              <a:path w="1800225" h="2043429">
                <a:moveTo>
                  <a:pt x="1662561" y="1827430"/>
                </a:moveTo>
                <a:lnTo>
                  <a:pt x="1662600" y="1849326"/>
                </a:lnTo>
                <a:lnTo>
                  <a:pt x="1671530" y="1848167"/>
                </a:lnTo>
                <a:lnTo>
                  <a:pt x="1698003" y="1843967"/>
                </a:lnTo>
                <a:lnTo>
                  <a:pt x="1716080" y="1839966"/>
                </a:lnTo>
                <a:lnTo>
                  <a:pt x="1724081" y="1836252"/>
                </a:lnTo>
                <a:lnTo>
                  <a:pt x="1720327" y="1832913"/>
                </a:lnTo>
                <a:lnTo>
                  <a:pt x="1703139" y="1830037"/>
                </a:lnTo>
                <a:lnTo>
                  <a:pt x="1670836" y="1827714"/>
                </a:lnTo>
                <a:lnTo>
                  <a:pt x="1662561" y="1827430"/>
                </a:lnTo>
                <a:close/>
              </a:path>
              <a:path w="1800225" h="2043429">
                <a:moveTo>
                  <a:pt x="1799974" y="232308"/>
                </a:moveTo>
                <a:lnTo>
                  <a:pt x="1641055" y="232308"/>
                </a:lnTo>
                <a:lnTo>
                  <a:pt x="1645824" y="1826857"/>
                </a:lnTo>
                <a:lnTo>
                  <a:pt x="1662561" y="1827430"/>
                </a:lnTo>
                <a:lnTo>
                  <a:pt x="1662457" y="1780795"/>
                </a:lnTo>
                <a:lnTo>
                  <a:pt x="1662032" y="1619064"/>
                </a:lnTo>
                <a:lnTo>
                  <a:pt x="1661926" y="1566161"/>
                </a:lnTo>
                <a:lnTo>
                  <a:pt x="1661943" y="1411810"/>
                </a:lnTo>
                <a:lnTo>
                  <a:pt x="1662115" y="1362131"/>
                </a:lnTo>
                <a:lnTo>
                  <a:pt x="1662397" y="1313496"/>
                </a:lnTo>
                <a:lnTo>
                  <a:pt x="1662806" y="1266001"/>
                </a:lnTo>
                <a:lnTo>
                  <a:pt x="1663358" y="1219742"/>
                </a:lnTo>
                <a:lnTo>
                  <a:pt x="1664069" y="1174813"/>
                </a:lnTo>
                <a:lnTo>
                  <a:pt x="1664957" y="1131310"/>
                </a:lnTo>
                <a:lnTo>
                  <a:pt x="1666039" y="1089272"/>
                </a:lnTo>
                <a:lnTo>
                  <a:pt x="1667060" y="1067700"/>
                </a:lnTo>
                <a:lnTo>
                  <a:pt x="1686140" y="1067700"/>
                </a:lnTo>
                <a:lnTo>
                  <a:pt x="1686140" y="777951"/>
                </a:lnTo>
                <a:lnTo>
                  <a:pt x="1691163" y="756370"/>
                </a:lnTo>
                <a:lnTo>
                  <a:pt x="1718040" y="756370"/>
                </a:lnTo>
                <a:lnTo>
                  <a:pt x="1719047" y="744032"/>
                </a:lnTo>
                <a:lnTo>
                  <a:pt x="1720824" y="696662"/>
                </a:lnTo>
                <a:lnTo>
                  <a:pt x="1721857" y="639683"/>
                </a:lnTo>
                <a:lnTo>
                  <a:pt x="1722393" y="576937"/>
                </a:lnTo>
                <a:lnTo>
                  <a:pt x="1722971" y="449515"/>
                </a:lnTo>
                <a:lnTo>
                  <a:pt x="1723509" y="392522"/>
                </a:lnTo>
                <a:lnTo>
                  <a:pt x="1724543" y="345133"/>
                </a:lnTo>
                <a:lnTo>
                  <a:pt x="1726323" y="311188"/>
                </a:lnTo>
                <a:lnTo>
                  <a:pt x="1726942" y="291083"/>
                </a:lnTo>
                <a:lnTo>
                  <a:pt x="1728699" y="250849"/>
                </a:lnTo>
                <a:lnTo>
                  <a:pt x="1730095" y="235623"/>
                </a:lnTo>
                <a:lnTo>
                  <a:pt x="1799974" y="235623"/>
                </a:lnTo>
                <a:lnTo>
                  <a:pt x="1799974" y="232308"/>
                </a:lnTo>
                <a:close/>
              </a:path>
              <a:path w="1800225" h="2043429">
                <a:moveTo>
                  <a:pt x="1686140" y="1067700"/>
                </a:moveTo>
                <a:lnTo>
                  <a:pt x="1667060" y="1067700"/>
                </a:lnTo>
                <a:lnTo>
                  <a:pt x="1669758" y="1072001"/>
                </a:lnTo>
                <a:lnTo>
                  <a:pt x="1673588" y="1089329"/>
                </a:lnTo>
                <a:lnTo>
                  <a:pt x="1677948" y="1106556"/>
                </a:lnTo>
                <a:lnTo>
                  <a:pt x="1682323" y="1110895"/>
                </a:lnTo>
                <a:lnTo>
                  <a:pt x="1686140" y="1089329"/>
                </a:lnTo>
                <a:lnTo>
                  <a:pt x="1686140" y="1067700"/>
                </a:lnTo>
                <a:close/>
              </a:path>
              <a:path w="1800225" h="2043429">
                <a:moveTo>
                  <a:pt x="1773942" y="684752"/>
                </a:moveTo>
                <a:lnTo>
                  <a:pt x="1738724" y="684752"/>
                </a:lnTo>
                <a:lnTo>
                  <a:pt x="1739591" y="706018"/>
                </a:lnTo>
                <a:lnTo>
                  <a:pt x="1739785" y="777951"/>
                </a:lnTo>
                <a:lnTo>
                  <a:pt x="1739868" y="799606"/>
                </a:lnTo>
                <a:lnTo>
                  <a:pt x="1740707" y="838937"/>
                </a:lnTo>
                <a:lnTo>
                  <a:pt x="1743062" y="855865"/>
                </a:lnTo>
                <a:lnTo>
                  <a:pt x="1748794" y="854958"/>
                </a:lnTo>
                <a:lnTo>
                  <a:pt x="1754468" y="848607"/>
                </a:lnTo>
                <a:lnTo>
                  <a:pt x="1760025" y="831367"/>
                </a:lnTo>
                <a:lnTo>
                  <a:pt x="1765405" y="797796"/>
                </a:lnTo>
                <a:lnTo>
                  <a:pt x="1770551" y="742449"/>
                </a:lnTo>
                <a:lnTo>
                  <a:pt x="1773942" y="684752"/>
                </a:lnTo>
                <a:close/>
              </a:path>
              <a:path w="1800225" h="2043429">
                <a:moveTo>
                  <a:pt x="1718040" y="756370"/>
                </a:moveTo>
                <a:lnTo>
                  <a:pt x="1691163" y="756370"/>
                </a:lnTo>
                <a:lnTo>
                  <a:pt x="1696186" y="760715"/>
                </a:lnTo>
                <a:lnTo>
                  <a:pt x="1706232" y="795305"/>
                </a:lnTo>
                <a:lnTo>
                  <a:pt x="1711255" y="799606"/>
                </a:lnTo>
                <a:lnTo>
                  <a:pt x="1716278" y="777951"/>
                </a:lnTo>
                <a:lnTo>
                  <a:pt x="1718040" y="756370"/>
                </a:lnTo>
                <a:close/>
              </a:path>
              <a:path w="1800225" h="2043429">
                <a:moveTo>
                  <a:pt x="1799974" y="235623"/>
                </a:moveTo>
                <a:lnTo>
                  <a:pt x="1730095" y="235623"/>
                </a:lnTo>
                <a:lnTo>
                  <a:pt x="1730737" y="240360"/>
                </a:lnTo>
                <a:lnTo>
                  <a:pt x="1731620" y="250849"/>
                </a:lnTo>
                <a:lnTo>
                  <a:pt x="1733187" y="296983"/>
                </a:lnTo>
                <a:lnTo>
                  <a:pt x="1734543" y="377482"/>
                </a:lnTo>
                <a:lnTo>
                  <a:pt x="1735086" y="425982"/>
                </a:lnTo>
                <a:lnTo>
                  <a:pt x="1735548" y="480156"/>
                </a:lnTo>
                <a:lnTo>
                  <a:pt x="1735890" y="533707"/>
                </a:lnTo>
                <a:lnTo>
                  <a:pt x="1736166" y="593775"/>
                </a:lnTo>
                <a:lnTo>
                  <a:pt x="1736294" y="639683"/>
                </a:lnTo>
                <a:lnTo>
                  <a:pt x="1736369" y="700214"/>
                </a:lnTo>
                <a:lnTo>
                  <a:pt x="1738724" y="684752"/>
                </a:lnTo>
                <a:lnTo>
                  <a:pt x="1773942" y="684752"/>
                </a:lnTo>
                <a:lnTo>
                  <a:pt x="1775404" y="659882"/>
                </a:lnTo>
                <a:lnTo>
                  <a:pt x="1779905" y="544652"/>
                </a:lnTo>
                <a:lnTo>
                  <a:pt x="1783517" y="511819"/>
                </a:lnTo>
                <a:lnTo>
                  <a:pt x="1799994" y="511819"/>
                </a:lnTo>
                <a:lnTo>
                  <a:pt x="1799974" y="235623"/>
                </a:lnTo>
                <a:close/>
              </a:path>
              <a:path w="1800225" h="2043429">
                <a:moveTo>
                  <a:pt x="1799994" y="511819"/>
                </a:moveTo>
                <a:lnTo>
                  <a:pt x="1783517" y="511819"/>
                </a:lnTo>
                <a:lnTo>
                  <a:pt x="1788698" y="515467"/>
                </a:lnTo>
                <a:lnTo>
                  <a:pt x="1794505" y="533707"/>
                </a:lnTo>
                <a:lnTo>
                  <a:pt x="1799996" y="544652"/>
                </a:lnTo>
                <a:lnTo>
                  <a:pt x="1799994" y="511819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7126" y="1790306"/>
            <a:ext cx="1647825" cy="182435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0" rIns="0" bIns="0" rtlCol="0">
            <a:spAutoFit/>
          </a:bodyPr>
          <a:lstStyle/>
          <a:p>
            <a:pPr marR="59055" algn="ctr">
              <a:lnSpc>
                <a:spcPts val="111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çalışanların</a:t>
            </a:r>
            <a:endParaRPr sz="1100">
              <a:latin typeface="Arial MT"/>
              <a:cs typeface="Arial MT"/>
            </a:endParaRPr>
          </a:p>
          <a:p>
            <a:pPr marL="141605" marR="201295" indent="635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görev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,yetki 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sorumluluklarının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mevzuat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gereklilikleri</a:t>
            </a:r>
            <a:endParaRPr sz="1100">
              <a:latin typeface="Arial MT"/>
              <a:cs typeface="Arial MT"/>
            </a:endParaRPr>
          </a:p>
          <a:p>
            <a:pPr marL="242570" marR="300990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,kurum faaliyetleri  ve </a:t>
            </a:r>
            <a:r>
              <a:rPr sz="1100" spc="-265" dirty="0">
                <a:solidFill>
                  <a:srgbClr val="FFFFFF"/>
                </a:solidFill>
                <a:latin typeface="Arial MT"/>
                <a:cs typeface="Arial MT"/>
              </a:rPr>
              <a:t>İSG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</a:t>
            </a:r>
            <a:endParaRPr sz="1100">
              <a:latin typeface="Arial MT"/>
              <a:cs typeface="Arial MT"/>
            </a:endParaRPr>
          </a:p>
          <a:p>
            <a:pPr marL="130175" marR="189230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 çerçevesinde 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oluşturulması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iletimini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gerektirir.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589" y="4702811"/>
            <a:ext cx="1360805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Görev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Yetki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Sorumluluklar(Kart/  Form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  <a:p>
            <a:pPr marL="152400" marR="30797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ebliğ/Dağıtım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Listeleri</a:t>
            </a:r>
            <a:endParaRPr sz="1100">
              <a:latin typeface="Arial MT"/>
              <a:cs typeface="Arial MT"/>
            </a:endParaRPr>
          </a:p>
          <a:p>
            <a:pPr marL="152400" marR="30797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ekale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Listesi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(Gerekli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ise)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30000" y="1809005"/>
            <a:ext cx="2898140" cy="2331085"/>
          </a:xfrm>
          <a:custGeom>
            <a:avLst/>
            <a:gdLst/>
            <a:ahLst/>
            <a:cxnLst/>
            <a:rect l="l" t="t" r="r" b="b"/>
            <a:pathLst>
              <a:path w="2898140" h="233108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178596"/>
                </a:lnTo>
                <a:lnTo>
                  <a:pt x="7769" y="2226769"/>
                </a:lnTo>
                <a:lnTo>
                  <a:pt x="29405" y="2268604"/>
                </a:lnTo>
                <a:lnTo>
                  <a:pt x="62396" y="2301593"/>
                </a:lnTo>
                <a:lnTo>
                  <a:pt x="104231" y="2323227"/>
                </a:lnTo>
                <a:lnTo>
                  <a:pt x="152400" y="2330996"/>
                </a:lnTo>
                <a:lnTo>
                  <a:pt x="2898005" y="2330996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3999" y="4263469"/>
            <a:ext cx="2844165" cy="2664460"/>
          </a:xfrm>
          <a:custGeom>
            <a:avLst/>
            <a:gdLst/>
            <a:ahLst/>
            <a:cxnLst/>
            <a:rect l="l" t="t" r="r" b="b"/>
            <a:pathLst>
              <a:path w="2844165" h="2664459">
                <a:moveTo>
                  <a:pt x="2844006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511602"/>
                </a:lnTo>
                <a:lnTo>
                  <a:pt x="7769" y="2559770"/>
                </a:lnTo>
                <a:lnTo>
                  <a:pt x="29405" y="2601605"/>
                </a:lnTo>
                <a:lnTo>
                  <a:pt x="62396" y="2634596"/>
                </a:lnTo>
                <a:lnTo>
                  <a:pt x="104231" y="2656232"/>
                </a:lnTo>
                <a:lnTo>
                  <a:pt x="152400" y="2664002"/>
                </a:lnTo>
                <a:lnTo>
                  <a:pt x="2844006" y="2664002"/>
                </a:lnTo>
                <a:lnTo>
                  <a:pt x="2844006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59299" y="2422083"/>
            <a:ext cx="216154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Yapılacak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toplantı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Zayıf yönler-tehditler ve </a:t>
            </a:r>
            <a:r>
              <a:rPr sz="11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ilgili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taraflardan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gelen</a:t>
            </a:r>
            <a:r>
              <a:rPr sz="11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risklerin(Bağlam)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Proseslerin yürütülmesi sırasında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meydana </a:t>
            </a:r>
            <a:r>
              <a:rPr sz="11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gelebilecek 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risklerin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(Proses)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5X5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Matris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Yöntemi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15299" y="4356775"/>
            <a:ext cx="2321560" cy="225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1112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Tespit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edilen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riskler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gerçekleştirilecek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düzeltici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faaliyetlerin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  <a:p>
            <a:pPr marL="152400" marR="11112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Tespit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edilen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riskler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yakalanan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fırsatların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entegre edilmesi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amacı ile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 Kontrol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Planlarının kullanılması 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bu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planlar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uygunluğu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belirl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aralıklar  ile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raporlanarak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</a:t>
            </a:r>
            <a:endParaRPr sz="1100">
              <a:latin typeface="Arial MT"/>
              <a:cs typeface="Arial MT"/>
            </a:endParaRPr>
          </a:p>
          <a:p>
            <a:pPr marL="152400" marR="43688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Tespit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edilen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risk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fırsatlar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planların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54999" y="6584456"/>
            <a:ext cx="824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hazırlanması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096003" y="1287368"/>
            <a:ext cx="1945005" cy="1026160"/>
            <a:chOff x="3096003" y="1287368"/>
            <a:chExt cx="1945005" cy="1026160"/>
          </a:xfrm>
        </p:grpSpPr>
        <p:sp>
          <p:nvSpPr>
            <p:cNvPr id="32" name="object 32"/>
            <p:cNvSpPr/>
            <p:nvPr/>
          </p:nvSpPr>
          <p:spPr>
            <a:xfrm>
              <a:off x="3114475" y="1312830"/>
              <a:ext cx="1894839" cy="977265"/>
            </a:xfrm>
            <a:custGeom>
              <a:avLst/>
              <a:gdLst/>
              <a:ahLst/>
              <a:cxnLst/>
              <a:rect l="l" t="t" r="r" b="b"/>
              <a:pathLst>
                <a:path w="1894839" h="977264">
                  <a:moveTo>
                    <a:pt x="1546098" y="0"/>
                  </a:moveTo>
                  <a:lnTo>
                    <a:pt x="348157" y="0"/>
                  </a:lnTo>
                  <a:lnTo>
                    <a:pt x="296707" y="3396"/>
                  </a:lnTo>
                  <a:lnTo>
                    <a:pt x="247602" y="13262"/>
                  </a:lnTo>
                  <a:lnTo>
                    <a:pt x="201379" y="29114"/>
                  </a:lnTo>
                  <a:lnTo>
                    <a:pt x="158578" y="50466"/>
                  </a:lnTo>
                  <a:lnTo>
                    <a:pt x="119737" y="76834"/>
                  </a:lnTo>
                  <a:lnTo>
                    <a:pt x="85394" y="107733"/>
                  </a:lnTo>
                  <a:lnTo>
                    <a:pt x="56088" y="142680"/>
                  </a:lnTo>
                  <a:lnTo>
                    <a:pt x="32357" y="181189"/>
                  </a:lnTo>
                  <a:lnTo>
                    <a:pt x="14739" y="222776"/>
                  </a:lnTo>
                  <a:lnTo>
                    <a:pt x="3774" y="266956"/>
                  </a:lnTo>
                  <a:lnTo>
                    <a:pt x="0" y="313245"/>
                  </a:lnTo>
                  <a:lnTo>
                    <a:pt x="0" y="663549"/>
                  </a:lnTo>
                  <a:lnTo>
                    <a:pt x="3774" y="709838"/>
                  </a:lnTo>
                  <a:lnTo>
                    <a:pt x="14739" y="754018"/>
                  </a:lnTo>
                  <a:lnTo>
                    <a:pt x="32357" y="795605"/>
                  </a:lnTo>
                  <a:lnTo>
                    <a:pt x="56088" y="834114"/>
                  </a:lnTo>
                  <a:lnTo>
                    <a:pt x="85394" y="869061"/>
                  </a:lnTo>
                  <a:lnTo>
                    <a:pt x="119737" y="899960"/>
                  </a:lnTo>
                  <a:lnTo>
                    <a:pt x="158578" y="926328"/>
                  </a:lnTo>
                  <a:lnTo>
                    <a:pt x="201379" y="947681"/>
                  </a:lnTo>
                  <a:lnTo>
                    <a:pt x="247602" y="963532"/>
                  </a:lnTo>
                  <a:lnTo>
                    <a:pt x="296707" y="973398"/>
                  </a:lnTo>
                  <a:lnTo>
                    <a:pt x="348157" y="976795"/>
                  </a:lnTo>
                  <a:lnTo>
                    <a:pt x="1546098" y="976795"/>
                  </a:lnTo>
                  <a:lnTo>
                    <a:pt x="1597545" y="973398"/>
                  </a:lnTo>
                  <a:lnTo>
                    <a:pt x="1646649" y="963532"/>
                  </a:lnTo>
                  <a:lnTo>
                    <a:pt x="1692870" y="947681"/>
                  </a:lnTo>
                  <a:lnTo>
                    <a:pt x="1735671" y="926328"/>
                  </a:lnTo>
                  <a:lnTo>
                    <a:pt x="1774513" y="899960"/>
                  </a:lnTo>
                  <a:lnTo>
                    <a:pt x="1808857" y="869061"/>
                  </a:lnTo>
                  <a:lnTo>
                    <a:pt x="1838164" y="834114"/>
                  </a:lnTo>
                  <a:lnTo>
                    <a:pt x="1861896" y="795605"/>
                  </a:lnTo>
                  <a:lnTo>
                    <a:pt x="1879514" y="754018"/>
                  </a:lnTo>
                  <a:lnTo>
                    <a:pt x="1890480" y="709838"/>
                  </a:lnTo>
                  <a:lnTo>
                    <a:pt x="1894255" y="663549"/>
                  </a:lnTo>
                  <a:lnTo>
                    <a:pt x="1894255" y="313245"/>
                  </a:lnTo>
                  <a:lnTo>
                    <a:pt x="1890480" y="266956"/>
                  </a:lnTo>
                  <a:lnTo>
                    <a:pt x="1879514" y="222776"/>
                  </a:lnTo>
                  <a:lnTo>
                    <a:pt x="1861896" y="181189"/>
                  </a:lnTo>
                  <a:lnTo>
                    <a:pt x="1838164" y="142680"/>
                  </a:lnTo>
                  <a:lnTo>
                    <a:pt x="1808857" y="107733"/>
                  </a:lnTo>
                  <a:lnTo>
                    <a:pt x="1774513" y="76834"/>
                  </a:lnTo>
                  <a:lnTo>
                    <a:pt x="1735671" y="50466"/>
                  </a:lnTo>
                  <a:lnTo>
                    <a:pt x="1692870" y="29114"/>
                  </a:lnTo>
                  <a:lnTo>
                    <a:pt x="1646649" y="13262"/>
                  </a:lnTo>
                  <a:lnTo>
                    <a:pt x="1597545" y="3396"/>
                  </a:lnTo>
                  <a:lnTo>
                    <a:pt x="1546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95993" y="1287373"/>
              <a:ext cx="1945005" cy="1026160"/>
            </a:xfrm>
            <a:custGeom>
              <a:avLst/>
              <a:gdLst/>
              <a:ahLst/>
              <a:cxnLst/>
              <a:rect l="l" t="t" r="r" b="b"/>
              <a:pathLst>
                <a:path w="1945004" h="1026160">
                  <a:moveTo>
                    <a:pt x="20777" y="228460"/>
                  </a:moveTo>
                  <a:lnTo>
                    <a:pt x="19431" y="229273"/>
                  </a:lnTo>
                  <a:lnTo>
                    <a:pt x="18008" y="234619"/>
                  </a:lnTo>
                  <a:lnTo>
                    <a:pt x="17881" y="237020"/>
                  </a:lnTo>
                  <a:lnTo>
                    <a:pt x="18770" y="237109"/>
                  </a:lnTo>
                  <a:lnTo>
                    <a:pt x="20269" y="231673"/>
                  </a:lnTo>
                  <a:lnTo>
                    <a:pt x="20777" y="228460"/>
                  </a:lnTo>
                  <a:close/>
                </a:path>
                <a:path w="1945004" h="1026160">
                  <a:moveTo>
                    <a:pt x="43942" y="591362"/>
                  </a:moveTo>
                  <a:lnTo>
                    <a:pt x="43218" y="589546"/>
                  </a:lnTo>
                  <a:lnTo>
                    <a:pt x="43167" y="590461"/>
                  </a:lnTo>
                  <a:lnTo>
                    <a:pt x="43434" y="590956"/>
                  </a:lnTo>
                  <a:lnTo>
                    <a:pt x="43688" y="591223"/>
                  </a:lnTo>
                  <a:lnTo>
                    <a:pt x="43942" y="591375"/>
                  </a:lnTo>
                  <a:close/>
                </a:path>
                <a:path w="1945004" h="1026160">
                  <a:moveTo>
                    <a:pt x="47917" y="601218"/>
                  </a:moveTo>
                  <a:lnTo>
                    <a:pt x="47891" y="585800"/>
                  </a:lnTo>
                  <a:lnTo>
                    <a:pt x="45885" y="592582"/>
                  </a:lnTo>
                  <a:lnTo>
                    <a:pt x="43954" y="591375"/>
                  </a:lnTo>
                  <a:lnTo>
                    <a:pt x="47917" y="601218"/>
                  </a:lnTo>
                  <a:close/>
                </a:path>
                <a:path w="1945004" h="1026160">
                  <a:moveTo>
                    <a:pt x="60426" y="236283"/>
                  </a:moveTo>
                  <a:lnTo>
                    <a:pt x="60109" y="235673"/>
                  </a:lnTo>
                  <a:lnTo>
                    <a:pt x="57543" y="242633"/>
                  </a:lnTo>
                  <a:lnTo>
                    <a:pt x="60426" y="236283"/>
                  </a:lnTo>
                  <a:close/>
                </a:path>
                <a:path w="1945004" h="1026160">
                  <a:moveTo>
                    <a:pt x="116967" y="151218"/>
                  </a:moveTo>
                  <a:lnTo>
                    <a:pt x="113271" y="153733"/>
                  </a:lnTo>
                  <a:lnTo>
                    <a:pt x="112801" y="154368"/>
                  </a:lnTo>
                  <a:lnTo>
                    <a:pt x="116065" y="152463"/>
                  </a:lnTo>
                  <a:lnTo>
                    <a:pt x="116967" y="151218"/>
                  </a:lnTo>
                  <a:close/>
                </a:path>
                <a:path w="1945004" h="1026160">
                  <a:moveTo>
                    <a:pt x="123799" y="141490"/>
                  </a:moveTo>
                  <a:lnTo>
                    <a:pt x="119037" y="147383"/>
                  </a:lnTo>
                  <a:lnTo>
                    <a:pt x="119849" y="147193"/>
                  </a:lnTo>
                  <a:lnTo>
                    <a:pt x="122440" y="143573"/>
                  </a:lnTo>
                  <a:lnTo>
                    <a:pt x="123799" y="141490"/>
                  </a:lnTo>
                  <a:close/>
                </a:path>
                <a:path w="1945004" h="1026160">
                  <a:moveTo>
                    <a:pt x="150329" y="133731"/>
                  </a:moveTo>
                  <a:lnTo>
                    <a:pt x="147815" y="134683"/>
                  </a:lnTo>
                  <a:lnTo>
                    <a:pt x="143814" y="135953"/>
                  </a:lnTo>
                  <a:lnTo>
                    <a:pt x="139827" y="138493"/>
                  </a:lnTo>
                  <a:lnTo>
                    <a:pt x="135712" y="141033"/>
                  </a:lnTo>
                  <a:lnTo>
                    <a:pt x="131876" y="142303"/>
                  </a:lnTo>
                  <a:lnTo>
                    <a:pt x="124345" y="146113"/>
                  </a:lnTo>
                  <a:lnTo>
                    <a:pt x="119849" y="147193"/>
                  </a:lnTo>
                  <a:lnTo>
                    <a:pt x="116967" y="151218"/>
                  </a:lnTo>
                  <a:lnTo>
                    <a:pt x="122567" y="147383"/>
                  </a:lnTo>
                  <a:lnTo>
                    <a:pt x="120408" y="149923"/>
                  </a:lnTo>
                  <a:lnTo>
                    <a:pt x="118135" y="152463"/>
                  </a:lnTo>
                  <a:lnTo>
                    <a:pt x="116090" y="155003"/>
                  </a:lnTo>
                  <a:lnTo>
                    <a:pt x="110375" y="162623"/>
                  </a:lnTo>
                  <a:lnTo>
                    <a:pt x="113792" y="161353"/>
                  </a:lnTo>
                  <a:lnTo>
                    <a:pt x="116801" y="158813"/>
                  </a:lnTo>
                  <a:lnTo>
                    <a:pt x="119684" y="156273"/>
                  </a:lnTo>
                  <a:lnTo>
                    <a:pt x="122770" y="155003"/>
                  </a:lnTo>
                  <a:lnTo>
                    <a:pt x="125907" y="152463"/>
                  </a:lnTo>
                  <a:lnTo>
                    <a:pt x="131889" y="147383"/>
                  </a:lnTo>
                  <a:lnTo>
                    <a:pt x="139344" y="141033"/>
                  </a:lnTo>
                  <a:lnTo>
                    <a:pt x="145402" y="137223"/>
                  </a:lnTo>
                  <a:lnTo>
                    <a:pt x="150329" y="133731"/>
                  </a:lnTo>
                  <a:close/>
                </a:path>
                <a:path w="1945004" h="1026160">
                  <a:moveTo>
                    <a:pt x="152552" y="132143"/>
                  </a:moveTo>
                  <a:lnTo>
                    <a:pt x="150329" y="133731"/>
                  </a:lnTo>
                  <a:lnTo>
                    <a:pt x="151142" y="133413"/>
                  </a:lnTo>
                  <a:lnTo>
                    <a:pt x="152552" y="132143"/>
                  </a:lnTo>
                  <a:close/>
                </a:path>
                <a:path w="1945004" h="1026160">
                  <a:moveTo>
                    <a:pt x="348056" y="989647"/>
                  </a:moveTo>
                  <a:lnTo>
                    <a:pt x="344284" y="989711"/>
                  </a:lnTo>
                  <a:lnTo>
                    <a:pt x="337578" y="990307"/>
                  </a:lnTo>
                  <a:lnTo>
                    <a:pt x="339369" y="990714"/>
                  </a:lnTo>
                  <a:lnTo>
                    <a:pt x="348056" y="989647"/>
                  </a:lnTo>
                  <a:close/>
                </a:path>
                <a:path w="1945004" h="1026160">
                  <a:moveTo>
                    <a:pt x="525932" y="40792"/>
                  </a:moveTo>
                  <a:lnTo>
                    <a:pt x="507898" y="38531"/>
                  </a:lnTo>
                  <a:lnTo>
                    <a:pt x="511949" y="39319"/>
                  </a:lnTo>
                  <a:lnTo>
                    <a:pt x="517753" y="40068"/>
                  </a:lnTo>
                  <a:lnTo>
                    <a:pt x="525932" y="40792"/>
                  </a:lnTo>
                  <a:close/>
                </a:path>
                <a:path w="1945004" h="1026160">
                  <a:moveTo>
                    <a:pt x="548830" y="23990"/>
                  </a:moveTo>
                  <a:lnTo>
                    <a:pt x="535584" y="26276"/>
                  </a:lnTo>
                  <a:lnTo>
                    <a:pt x="539584" y="27343"/>
                  </a:lnTo>
                  <a:lnTo>
                    <a:pt x="548830" y="23990"/>
                  </a:lnTo>
                  <a:close/>
                </a:path>
                <a:path w="1945004" h="1026160">
                  <a:moveTo>
                    <a:pt x="654939" y="42926"/>
                  </a:moveTo>
                  <a:lnTo>
                    <a:pt x="650925" y="43243"/>
                  </a:lnTo>
                  <a:lnTo>
                    <a:pt x="654545" y="43243"/>
                  </a:lnTo>
                  <a:lnTo>
                    <a:pt x="654939" y="42926"/>
                  </a:lnTo>
                  <a:close/>
                </a:path>
                <a:path w="1945004" h="1026160">
                  <a:moveTo>
                    <a:pt x="739559" y="38163"/>
                  </a:moveTo>
                  <a:lnTo>
                    <a:pt x="711441" y="38163"/>
                  </a:lnTo>
                  <a:lnTo>
                    <a:pt x="682282" y="38163"/>
                  </a:lnTo>
                  <a:lnTo>
                    <a:pt x="663549" y="39433"/>
                  </a:lnTo>
                  <a:lnTo>
                    <a:pt x="643445" y="39433"/>
                  </a:lnTo>
                  <a:lnTo>
                    <a:pt x="657669" y="40703"/>
                  </a:lnTo>
                  <a:lnTo>
                    <a:pt x="654939" y="42926"/>
                  </a:lnTo>
                  <a:lnTo>
                    <a:pt x="699541" y="39433"/>
                  </a:lnTo>
                  <a:lnTo>
                    <a:pt x="700887" y="40703"/>
                  </a:lnTo>
                  <a:lnTo>
                    <a:pt x="705878" y="41973"/>
                  </a:lnTo>
                  <a:lnTo>
                    <a:pt x="713460" y="43243"/>
                  </a:lnTo>
                  <a:lnTo>
                    <a:pt x="722566" y="43243"/>
                  </a:lnTo>
                  <a:lnTo>
                    <a:pt x="724484" y="39433"/>
                  </a:lnTo>
                  <a:lnTo>
                    <a:pt x="739559" y="38163"/>
                  </a:lnTo>
                  <a:close/>
                </a:path>
                <a:path w="1945004" h="1026160">
                  <a:moveTo>
                    <a:pt x="804506" y="36461"/>
                  </a:moveTo>
                  <a:lnTo>
                    <a:pt x="802398" y="35623"/>
                  </a:lnTo>
                  <a:lnTo>
                    <a:pt x="800074" y="36893"/>
                  </a:lnTo>
                  <a:lnTo>
                    <a:pt x="804506" y="36461"/>
                  </a:lnTo>
                  <a:close/>
                </a:path>
                <a:path w="1945004" h="1026160">
                  <a:moveTo>
                    <a:pt x="810082" y="35928"/>
                  </a:moveTo>
                  <a:lnTo>
                    <a:pt x="804506" y="36461"/>
                  </a:lnTo>
                  <a:lnTo>
                    <a:pt x="805573" y="36893"/>
                  </a:lnTo>
                  <a:lnTo>
                    <a:pt x="810082" y="35928"/>
                  </a:lnTo>
                  <a:close/>
                </a:path>
                <a:path w="1945004" h="1026160">
                  <a:moveTo>
                    <a:pt x="1004646" y="41452"/>
                  </a:moveTo>
                  <a:lnTo>
                    <a:pt x="994181" y="31343"/>
                  </a:lnTo>
                  <a:lnTo>
                    <a:pt x="973302" y="44361"/>
                  </a:lnTo>
                  <a:lnTo>
                    <a:pt x="982446" y="41935"/>
                  </a:lnTo>
                  <a:lnTo>
                    <a:pt x="990193" y="40932"/>
                  </a:lnTo>
                  <a:lnTo>
                    <a:pt x="997331" y="40919"/>
                  </a:lnTo>
                  <a:lnTo>
                    <a:pt x="1004646" y="41452"/>
                  </a:lnTo>
                  <a:close/>
                </a:path>
                <a:path w="1945004" h="1026160">
                  <a:moveTo>
                    <a:pt x="1005941" y="41592"/>
                  </a:moveTo>
                  <a:lnTo>
                    <a:pt x="1005014" y="41503"/>
                  </a:lnTo>
                  <a:lnTo>
                    <a:pt x="1004646" y="41465"/>
                  </a:lnTo>
                  <a:lnTo>
                    <a:pt x="1004938" y="41757"/>
                  </a:lnTo>
                  <a:lnTo>
                    <a:pt x="1005344" y="41694"/>
                  </a:lnTo>
                  <a:lnTo>
                    <a:pt x="1005941" y="41592"/>
                  </a:lnTo>
                  <a:close/>
                </a:path>
                <a:path w="1945004" h="1026160">
                  <a:moveTo>
                    <a:pt x="1061478" y="982192"/>
                  </a:moveTo>
                  <a:lnTo>
                    <a:pt x="1060132" y="982167"/>
                  </a:lnTo>
                  <a:lnTo>
                    <a:pt x="1058138" y="982243"/>
                  </a:lnTo>
                  <a:lnTo>
                    <a:pt x="1059116" y="982395"/>
                  </a:lnTo>
                  <a:lnTo>
                    <a:pt x="1060297" y="982472"/>
                  </a:lnTo>
                  <a:lnTo>
                    <a:pt x="1061186" y="982662"/>
                  </a:lnTo>
                  <a:lnTo>
                    <a:pt x="1061478" y="982192"/>
                  </a:lnTo>
                  <a:close/>
                </a:path>
                <a:path w="1945004" h="1026160">
                  <a:moveTo>
                    <a:pt x="1102550" y="40703"/>
                  </a:moveTo>
                  <a:lnTo>
                    <a:pt x="1097051" y="41973"/>
                  </a:lnTo>
                  <a:lnTo>
                    <a:pt x="1102550" y="40703"/>
                  </a:lnTo>
                  <a:close/>
                </a:path>
                <a:path w="1945004" h="1026160">
                  <a:moveTo>
                    <a:pt x="1234224" y="5334"/>
                  </a:moveTo>
                  <a:lnTo>
                    <a:pt x="1214818" y="850"/>
                  </a:lnTo>
                  <a:lnTo>
                    <a:pt x="1208557" y="0"/>
                  </a:lnTo>
                  <a:lnTo>
                    <a:pt x="1206919" y="1308"/>
                  </a:lnTo>
                  <a:lnTo>
                    <a:pt x="1211110" y="4813"/>
                  </a:lnTo>
                  <a:lnTo>
                    <a:pt x="1220673" y="4191"/>
                  </a:lnTo>
                  <a:lnTo>
                    <a:pt x="1228001" y="4584"/>
                  </a:lnTo>
                  <a:lnTo>
                    <a:pt x="1234224" y="5334"/>
                  </a:lnTo>
                  <a:close/>
                </a:path>
                <a:path w="1945004" h="1026160">
                  <a:moveTo>
                    <a:pt x="1386205" y="6565"/>
                  </a:moveTo>
                  <a:lnTo>
                    <a:pt x="1385138" y="6413"/>
                  </a:lnTo>
                  <a:lnTo>
                    <a:pt x="1386205" y="6565"/>
                  </a:lnTo>
                  <a:close/>
                </a:path>
                <a:path w="1945004" h="1026160">
                  <a:moveTo>
                    <a:pt x="1400543" y="7683"/>
                  </a:moveTo>
                  <a:lnTo>
                    <a:pt x="1386205" y="6565"/>
                  </a:lnTo>
                  <a:lnTo>
                    <a:pt x="1394155" y="7683"/>
                  </a:lnTo>
                  <a:lnTo>
                    <a:pt x="1400543" y="7683"/>
                  </a:lnTo>
                  <a:close/>
                </a:path>
                <a:path w="1945004" h="1026160">
                  <a:moveTo>
                    <a:pt x="1450492" y="1017638"/>
                  </a:moveTo>
                  <a:lnTo>
                    <a:pt x="1446631" y="1017854"/>
                  </a:lnTo>
                  <a:lnTo>
                    <a:pt x="1440332" y="1017854"/>
                  </a:lnTo>
                  <a:lnTo>
                    <a:pt x="1434388" y="1017905"/>
                  </a:lnTo>
                  <a:lnTo>
                    <a:pt x="1437284" y="1018146"/>
                  </a:lnTo>
                  <a:lnTo>
                    <a:pt x="1442135" y="1018120"/>
                  </a:lnTo>
                  <a:lnTo>
                    <a:pt x="1450492" y="1017638"/>
                  </a:lnTo>
                  <a:close/>
                </a:path>
                <a:path w="1945004" h="1026160">
                  <a:moveTo>
                    <a:pt x="1578762" y="1024280"/>
                  </a:moveTo>
                  <a:lnTo>
                    <a:pt x="1570812" y="1020787"/>
                  </a:lnTo>
                  <a:lnTo>
                    <a:pt x="1571218" y="1021651"/>
                  </a:lnTo>
                  <a:lnTo>
                    <a:pt x="1562823" y="1021715"/>
                  </a:lnTo>
                  <a:lnTo>
                    <a:pt x="1565846" y="1024978"/>
                  </a:lnTo>
                  <a:lnTo>
                    <a:pt x="1564576" y="1025639"/>
                  </a:lnTo>
                  <a:lnTo>
                    <a:pt x="1578762" y="1024280"/>
                  </a:lnTo>
                  <a:close/>
                </a:path>
                <a:path w="1945004" h="1026160">
                  <a:moveTo>
                    <a:pt x="1718144" y="980897"/>
                  </a:moveTo>
                  <a:lnTo>
                    <a:pt x="1713166" y="983703"/>
                  </a:lnTo>
                  <a:lnTo>
                    <a:pt x="1708315" y="986853"/>
                  </a:lnTo>
                  <a:lnTo>
                    <a:pt x="1703146" y="989393"/>
                  </a:lnTo>
                  <a:lnTo>
                    <a:pt x="1701469" y="991412"/>
                  </a:lnTo>
                  <a:lnTo>
                    <a:pt x="1707375" y="988504"/>
                  </a:lnTo>
                  <a:lnTo>
                    <a:pt x="1712633" y="984351"/>
                  </a:lnTo>
                  <a:lnTo>
                    <a:pt x="1718144" y="980897"/>
                  </a:lnTo>
                  <a:close/>
                </a:path>
                <a:path w="1945004" h="1026160">
                  <a:moveTo>
                    <a:pt x="1786940" y="106172"/>
                  </a:moveTo>
                  <a:lnTo>
                    <a:pt x="1781873" y="101663"/>
                  </a:lnTo>
                  <a:lnTo>
                    <a:pt x="1777161" y="100571"/>
                  </a:lnTo>
                  <a:lnTo>
                    <a:pt x="1782762" y="102933"/>
                  </a:lnTo>
                  <a:lnTo>
                    <a:pt x="1786940" y="106172"/>
                  </a:lnTo>
                  <a:close/>
                </a:path>
                <a:path w="1945004" h="1026160">
                  <a:moveTo>
                    <a:pt x="1796783" y="77635"/>
                  </a:moveTo>
                  <a:lnTo>
                    <a:pt x="1790471" y="72199"/>
                  </a:lnTo>
                  <a:lnTo>
                    <a:pt x="1783537" y="66827"/>
                  </a:lnTo>
                  <a:lnTo>
                    <a:pt x="1775841" y="62052"/>
                  </a:lnTo>
                  <a:lnTo>
                    <a:pt x="1767293" y="58458"/>
                  </a:lnTo>
                  <a:lnTo>
                    <a:pt x="1768957" y="59804"/>
                  </a:lnTo>
                  <a:lnTo>
                    <a:pt x="1770761" y="60921"/>
                  </a:lnTo>
                  <a:lnTo>
                    <a:pt x="1772437" y="62306"/>
                  </a:lnTo>
                  <a:lnTo>
                    <a:pt x="1778266" y="65697"/>
                  </a:lnTo>
                  <a:lnTo>
                    <a:pt x="1784197" y="69291"/>
                  </a:lnTo>
                  <a:lnTo>
                    <a:pt x="1790344" y="73228"/>
                  </a:lnTo>
                  <a:lnTo>
                    <a:pt x="1796783" y="77635"/>
                  </a:lnTo>
                  <a:close/>
                </a:path>
                <a:path w="1945004" h="1026160">
                  <a:moveTo>
                    <a:pt x="1809292" y="927989"/>
                  </a:moveTo>
                  <a:lnTo>
                    <a:pt x="1805990" y="928738"/>
                  </a:lnTo>
                  <a:lnTo>
                    <a:pt x="1802282" y="930871"/>
                  </a:lnTo>
                  <a:lnTo>
                    <a:pt x="1798281" y="933843"/>
                  </a:lnTo>
                  <a:lnTo>
                    <a:pt x="1794421" y="936967"/>
                  </a:lnTo>
                  <a:lnTo>
                    <a:pt x="1769884" y="955522"/>
                  </a:lnTo>
                  <a:lnTo>
                    <a:pt x="1764944" y="959421"/>
                  </a:lnTo>
                  <a:lnTo>
                    <a:pt x="1754174" y="964311"/>
                  </a:lnTo>
                  <a:lnTo>
                    <a:pt x="1750237" y="964920"/>
                  </a:lnTo>
                  <a:lnTo>
                    <a:pt x="1744141" y="973683"/>
                  </a:lnTo>
                  <a:lnTo>
                    <a:pt x="1753108" y="968387"/>
                  </a:lnTo>
                  <a:lnTo>
                    <a:pt x="1762315" y="962685"/>
                  </a:lnTo>
                  <a:lnTo>
                    <a:pt x="1771421" y="956589"/>
                  </a:lnTo>
                  <a:lnTo>
                    <a:pt x="1785683" y="945743"/>
                  </a:lnTo>
                  <a:lnTo>
                    <a:pt x="1791436" y="941959"/>
                  </a:lnTo>
                  <a:lnTo>
                    <a:pt x="1801012" y="934072"/>
                  </a:lnTo>
                  <a:lnTo>
                    <a:pt x="1805406" y="930617"/>
                  </a:lnTo>
                  <a:lnTo>
                    <a:pt x="1809292" y="927989"/>
                  </a:lnTo>
                  <a:close/>
                </a:path>
                <a:path w="1945004" h="1026160">
                  <a:moveTo>
                    <a:pt x="1809508" y="919759"/>
                  </a:moveTo>
                  <a:lnTo>
                    <a:pt x="1798675" y="926338"/>
                  </a:lnTo>
                  <a:lnTo>
                    <a:pt x="1791792" y="934567"/>
                  </a:lnTo>
                  <a:lnTo>
                    <a:pt x="1796288" y="930643"/>
                  </a:lnTo>
                  <a:lnTo>
                    <a:pt x="1802676" y="925944"/>
                  </a:lnTo>
                  <a:lnTo>
                    <a:pt x="1808048" y="921842"/>
                  </a:lnTo>
                  <a:lnTo>
                    <a:pt x="1809508" y="919759"/>
                  </a:lnTo>
                  <a:close/>
                </a:path>
                <a:path w="1945004" h="1026160">
                  <a:moveTo>
                    <a:pt x="1817535" y="132143"/>
                  </a:moveTo>
                  <a:lnTo>
                    <a:pt x="1816036" y="129603"/>
                  </a:lnTo>
                  <a:lnTo>
                    <a:pt x="1813483" y="125793"/>
                  </a:lnTo>
                  <a:lnTo>
                    <a:pt x="1810969" y="123253"/>
                  </a:lnTo>
                  <a:lnTo>
                    <a:pt x="1807451" y="119443"/>
                  </a:lnTo>
                  <a:lnTo>
                    <a:pt x="1802955" y="116903"/>
                  </a:lnTo>
                  <a:lnTo>
                    <a:pt x="1799564" y="114363"/>
                  </a:lnTo>
                  <a:lnTo>
                    <a:pt x="1796173" y="111823"/>
                  </a:lnTo>
                  <a:lnTo>
                    <a:pt x="1789341" y="108013"/>
                  </a:lnTo>
                  <a:lnTo>
                    <a:pt x="1786940" y="106172"/>
                  </a:lnTo>
                  <a:lnTo>
                    <a:pt x="1790446" y="109283"/>
                  </a:lnTo>
                  <a:lnTo>
                    <a:pt x="1793024" y="114363"/>
                  </a:lnTo>
                  <a:lnTo>
                    <a:pt x="1786597" y="110553"/>
                  </a:lnTo>
                  <a:lnTo>
                    <a:pt x="1782953" y="108013"/>
                  </a:lnTo>
                  <a:lnTo>
                    <a:pt x="1779308" y="105473"/>
                  </a:lnTo>
                  <a:lnTo>
                    <a:pt x="1779320" y="109283"/>
                  </a:lnTo>
                  <a:lnTo>
                    <a:pt x="1780997" y="108013"/>
                  </a:lnTo>
                  <a:lnTo>
                    <a:pt x="1787271" y="111823"/>
                  </a:lnTo>
                  <a:lnTo>
                    <a:pt x="1794916" y="116903"/>
                  </a:lnTo>
                  <a:lnTo>
                    <a:pt x="1798650" y="119443"/>
                  </a:lnTo>
                  <a:lnTo>
                    <a:pt x="1803082" y="121983"/>
                  </a:lnTo>
                  <a:lnTo>
                    <a:pt x="1806778" y="124523"/>
                  </a:lnTo>
                  <a:lnTo>
                    <a:pt x="1814169" y="130873"/>
                  </a:lnTo>
                  <a:lnTo>
                    <a:pt x="1817370" y="133413"/>
                  </a:lnTo>
                  <a:lnTo>
                    <a:pt x="1817535" y="132143"/>
                  </a:lnTo>
                  <a:close/>
                </a:path>
                <a:path w="1945004" h="1026160">
                  <a:moveTo>
                    <a:pt x="1818779" y="97828"/>
                  </a:moveTo>
                  <a:lnTo>
                    <a:pt x="1812810" y="91782"/>
                  </a:lnTo>
                  <a:lnTo>
                    <a:pt x="1807286" y="86360"/>
                  </a:lnTo>
                  <a:lnTo>
                    <a:pt x="1802015" y="81610"/>
                  </a:lnTo>
                  <a:lnTo>
                    <a:pt x="1796796" y="77622"/>
                  </a:lnTo>
                  <a:lnTo>
                    <a:pt x="1803920" y="85013"/>
                  </a:lnTo>
                  <a:lnTo>
                    <a:pt x="1809737" y="91452"/>
                  </a:lnTo>
                  <a:lnTo>
                    <a:pt x="1814576" y="96037"/>
                  </a:lnTo>
                  <a:lnTo>
                    <a:pt x="1818779" y="97828"/>
                  </a:lnTo>
                  <a:close/>
                </a:path>
                <a:path w="1945004" h="1026160">
                  <a:moveTo>
                    <a:pt x="1837778" y="140576"/>
                  </a:moveTo>
                  <a:lnTo>
                    <a:pt x="1836610" y="137236"/>
                  </a:lnTo>
                  <a:lnTo>
                    <a:pt x="1819821" y="122301"/>
                  </a:lnTo>
                  <a:lnTo>
                    <a:pt x="1817103" y="121666"/>
                  </a:lnTo>
                  <a:lnTo>
                    <a:pt x="1820684" y="126492"/>
                  </a:lnTo>
                  <a:lnTo>
                    <a:pt x="1826996" y="131914"/>
                  </a:lnTo>
                  <a:lnTo>
                    <a:pt x="1831644" y="134937"/>
                  </a:lnTo>
                  <a:lnTo>
                    <a:pt x="1837778" y="140576"/>
                  </a:lnTo>
                  <a:close/>
                </a:path>
                <a:path w="1945004" h="1026160">
                  <a:moveTo>
                    <a:pt x="1859267" y="899033"/>
                  </a:moveTo>
                  <a:lnTo>
                    <a:pt x="1857425" y="899883"/>
                  </a:lnTo>
                  <a:lnTo>
                    <a:pt x="1854962" y="903376"/>
                  </a:lnTo>
                  <a:lnTo>
                    <a:pt x="1857006" y="901649"/>
                  </a:lnTo>
                  <a:lnTo>
                    <a:pt x="1859267" y="899033"/>
                  </a:lnTo>
                  <a:close/>
                </a:path>
                <a:path w="1945004" h="1026160">
                  <a:moveTo>
                    <a:pt x="1865134" y="195834"/>
                  </a:moveTo>
                  <a:lnTo>
                    <a:pt x="1863382" y="190398"/>
                  </a:lnTo>
                  <a:lnTo>
                    <a:pt x="1863585" y="189852"/>
                  </a:lnTo>
                  <a:lnTo>
                    <a:pt x="1863204" y="186436"/>
                  </a:lnTo>
                  <a:lnTo>
                    <a:pt x="1857997" y="188391"/>
                  </a:lnTo>
                  <a:lnTo>
                    <a:pt x="1860435" y="190817"/>
                  </a:lnTo>
                  <a:lnTo>
                    <a:pt x="1863090" y="193167"/>
                  </a:lnTo>
                  <a:lnTo>
                    <a:pt x="1865134" y="195834"/>
                  </a:lnTo>
                  <a:close/>
                </a:path>
                <a:path w="1945004" h="1026160">
                  <a:moveTo>
                    <a:pt x="1865579" y="890308"/>
                  </a:moveTo>
                  <a:lnTo>
                    <a:pt x="1864512" y="889533"/>
                  </a:lnTo>
                  <a:lnTo>
                    <a:pt x="1865312" y="887869"/>
                  </a:lnTo>
                  <a:lnTo>
                    <a:pt x="1863636" y="890257"/>
                  </a:lnTo>
                  <a:lnTo>
                    <a:pt x="1855139" y="901649"/>
                  </a:lnTo>
                  <a:lnTo>
                    <a:pt x="1856308" y="900671"/>
                  </a:lnTo>
                  <a:lnTo>
                    <a:pt x="1856701" y="900430"/>
                  </a:lnTo>
                  <a:lnTo>
                    <a:pt x="1857413" y="899883"/>
                  </a:lnTo>
                  <a:lnTo>
                    <a:pt x="1859102" y="897813"/>
                  </a:lnTo>
                  <a:lnTo>
                    <a:pt x="1861451" y="895007"/>
                  </a:lnTo>
                  <a:lnTo>
                    <a:pt x="1865579" y="890308"/>
                  </a:lnTo>
                  <a:close/>
                </a:path>
                <a:path w="1945004" h="1026160">
                  <a:moveTo>
                    <a:pt x="1877364" y="868248"/>
                  </a:moveTo>
                  <a:lnTo>
                    <a:pt x="1872551" y="873594"/>
                  </a:lnTo>
                  <a:lnTo>
                    <a:pt x="1868703" y="877214"/>
                  </a:lnTo>
                  <a:lnTo>
                    <a:pt x="1867585" y="876769"/>
                  </a:lnTo>
                  <a:lnTo>
                    <a:pt x="1870964" y="869937"/>
                  </a:lnTo>
                  <a:lnTo>
                    <a:pt x="1861845" y="882891"/>
                  </a:lnTo>
                  <a:lnTo>
                    <a:pt x="1858022" y="888580"/>
                  </a:lnTo>
                  <a:lnTo>
                    <a:pt x="1859838" y="888377"/>
                  </a:lnTo>
                  <a:lnTo>
                    <a:pt x="1860664" y="888225"/>
                  </a:lnTo>
                  <a:lnTo>
                    <a:pt x="1862734" y="886498"/>
                  </a:lnTo>
                  <a:lnTo>
                    <a:pt x="1869008" y="879919"/>
                  </a:lnTo>
                  <a:lnTo>
                    <a:pt x="1873262" y="875131"/>
                  </a:lnTo>
                  <a:lnTo>
                    <a:pt x="1877364" y="868248"/>
                  </a:lnTo>
                  <a:close/>
                </a:path>
                <a:path w="1945004" h="1026160">
                  <a:moveTo>
                    <a:pt x="1881822" y="852792"/>
                  </a:moveTo>
                  <a:lnTo>
                    <a:pt x="1881517" y="853401"/>
                  </a:lnTo>
                  <a:lnTo>
                    <a:pt x="1879460" y="857961"/>
                  </a:lnTo>
                  <a:lnTo>
                    <a:pt x="1881822" y="852792"/>
                  </a:lnTo>
                  <a:close/>
                </a:path>
                <a:path w="1945004" h="1026160">
                  <a:moveTo>
                    <a:pt x="1892185" y="843699"/>
                  </a:moveTo>
                  <a:lnTo>
                    <a:pt x="1890026" y="845337"/>
                  </a:lnTo>
                  <a:lnTo>
                    <a:pt x="1888451" y="844804"/>
                  </a:lnTo>
                  <a:lnTo>
                    <a:pt x="1888528" y="851217"/>
                  </a:lnTo>
                  <a:lnTo>
                    <a:pt x="1887702" y="849134"/>
                  </a:lnTo>
                  <a:lnTo>
                    <a:pt x="1887283" y="852932"/>
                  </a:lnTo>
                  <a:lnTo>
                    <a:pt x="1884057" y="860056"/>
                  </a:lnTo>
                  <a:lnTo>
                    <a:pt x="1886762" y="854557"/>
                  </a:lnTo>
                  <a:lnTo>
                    <a:pt x="1890166" y="849452"/>
                  </a:lnTo>
                  <a:lnTo>
                    <a:pt x="1892185" y="843699"/>
                  </a:lnTo>
                  <a:close/>
                </a:path>
                <a:path w="1945004" h="1026160">
                  <a:moveTo>
                    <a:pt x="1892998" y="825334"/>
                  </a:moveTo>
                  <a:lnTo>
                    <a:pt x="1890382" y="830364"/>
                  </a:lnTo>
                  <a:lnTo>
                    <a:pt x="1885594" y="844384"/>
                  </a:lnTo>
                  <a:lnTo>
                    <a:pt x="1883727" y="848956"/>
                  </a:lnTo>
                  <a:lnTo>
                    <a:pt x="1882000" y="852449"/>
                  </a:lnTo>
                  <a:lnTo>
                    <a:pt x="1885035" y="847471"/>
                  </a:lnTo>
                  <a:lnTo>
                    <a:pt x="1886915" y="841844"/>
                  </a:lnTo>
                  <a:lnTo>
                    <a:pt x="1892998" y="825334"/>
                  </a:lnTo>
                  <a:close/>
                </a:path>
                <a:path w="1945004" h="1026160">
                  <a:moveTo>
                    <a:pt x="1895411" y="835748"/>
                  </a:moveTo>
                  <a:lnTo>
                    <a:pt x="1892198" y="843686"/>
                  </a:lnTo>
                  <a:lnTo>
                    <a:pt x="1893455" y="842632"/>
                  </a:lnTo>
                  <a:lnTo>
                    <a:pt x="1894725" y="840689"/>
                  </a:lnTo>
                  <a:lnTo>
                    <a:pt x="1895411" y="835748"/>
                  </a:lnTo>
                  <a:close/>
                </a:path>
                <a:path w="1945004" h="1026160">
                  <a:moveTo>
                    <a:pt x="1899183" y="845972"/>
                  </a:moveTo>
                  <a:lnTo>
                    <a:pt x="1897811" y="845235"/>
                  </a:lnTo>
                  <a:lnTo>
                    <a:pt x="1895678" y="847928"/>
                  </a:lnTo>
                  <a:lnTo>
                    <a:pt x="1891855" y="851484"/>
                  </a:lnTo>
                  <a:lnTo>
                    <a:pt x="1884324" y="866546"/>
                  </a:lnTo>
                  <a:lnTo>
                    <a:pt x="1887562" y="864311"/>
                  </a:lnTo>
                  <a:lnTo>
                    <a:pt x="1896338" y="851839"/>
                  </a:lnTo>
                  <a:lnTo>
                    <a:pt x="1894116" y="856996"/>
                  </a:lnTo>
                  <a:lnTo>
                    <a:pt x="1898662" y="849528"/>
                  </a:lnTo>
                  <a:lnTo>
                    <a:pt x="1899183" y="845972"/>
                  </a:lnTo>
                  <a:close/>
                </a:path>
                <a:path w="1945004" h="1026160">
                  <a:moveTo>
                    <a:pt x="1907184" y="753084"/>
                  </a:moveTo>
                  <a:lnTo>
                    <a:pt x="1907095" y="752208"/>
                  </a:lnTo>
                  <a:lnTo>
                    <a:pt x="1905838" y="756259"/>
                  </a:lnTo>
                  <a:lnTo>
                    <a:pt x="1906473" y="755281"/>
                  </a:lnTo>
                  <a:lnTo>
                    <a:pt x="1906727" y="755383"/>
                  </a:lnTo>
                  <a:lnTo>
                    <a:pt x="1907019" y="755357"/>
                  </a:lnTo>
                  <a:lnTo>
                    <a:pt x="1907184" y="753084"/>
                  </a:lnTo>
                  <a:close/>
                </a:path>
                <a:path w="1945004" h="1026160">
                  <a:moveTo>
                    <a:pt x="1912658" y="379171"/>
                  </a:moveTo>
                  <a:lnTo>
                    <a:pt x="1911388" y="398424"/>
                  </a:lnTo>
                  <a:lnTo>
                    <a:pt x="1912340" y="392734"/>
                  </a:lnTo>
                  <a:lnTo>
                    <a:pt x="1912658" y="379171"/>
                  </a:lnTo>
                  <a:close/>
                </a:path>
                <a:path w="1945004" h="1026160">
                  <a:moveTo>
                    <a:pt x="1914575" y="771296"/>
                  </a:moveTo>
                  <a:lnTo>
                    <a:pt x="1913267" y="768553"/>
                  </a:lnTo>
                  <a:lnTo>
                    <a:pt x="1908733" y="776198"/>
                  </a:lnTo>
                  <a:lnTo>
                    <a:pt x="1909775" y="779208"/>
                  </a:lnTo>
                  <a:lnTo>
                    <a:pt x="1911565" y="779449"/>
                  </a:lnTo>
                  <a:lnTo>
                    <a:pt x="1912975" y="781215"/>
                  </a:lnTo>
                  <a:lnTo>
                    <a:pt x="1912861" y="788771"/>
                  </a:lnTo>
                  <a:lnTo>
                    <a:pt x="1914004" y="779614"/>
                  </a:lnTo>
                  <a:lnTo>
                    <a:pt x="1914575" y="771296"/>
                  </a:lnTo>
                  <a:close/>
                </a:path>
                <a:path w="1945004" h="1026160">
                  <a:moveTo>
                    <a:pt x="1914956" y="555269"/>
                  </a:moveTo>
                  <a:lnTo>
                    <a:pt x="1914613" y="548093"/>
                  </a:lnTo>
                  <a:lnTo>
                    <a:pt x="1913915" y="543560"/>
                  </a:lnTo>
                  <a:lnTo>
                    <a:pt x="1913089" y="543102"/>
                  </a:lnTo>
                  <a:lnTo>
                    <a:pt x="1912340" y="548157"/>
                  </a:lnTo>
                  <a:lnTo>
                    <a:pt x="1912874" y="550672"/>
                  </a:lnTo>
                  <a:lnTo>
                    <a:pt x="1912404" y="553478"/>
                  </a:lnTo>
                  <a:lnTo>
                    <a:pt x="1912937" y="555955"/>
                  </a:lnTo>
                  <a:lnTo>
                    <a:pt x="1914956" y="555269"/>
                  </a:lnTo>
                  <a:close/>
                </a:path>
                <a:path w="1945004" h="1026160">
                  <a:moveTo>
                    <a:pt x="1916747" y="341960"/>
                  </a:moveTo>
                  <a:lnTo>
                    <a:pt x="1916671" y="337261"/>
                  </a:lnTo>
                  <a:lnTo>
                    <a:pt x="1916480" y="332549"/>
                  </a:lnTo>
                  <a:lnTo>
                    <a:pt x="1916188" y="329387"/>
                  </a:lnTo>
                  <a:lnTo>
                    <a:pt x="1915541" y="329628"/>
                  </a:lnTo>
                  <a:lnTo>
                    <a:pt x="1915617" y="336118"/>
                  </a:lnTo>
                  <a:lnTo>
                    <a:pt x="1915312" y="342531"/>
                  </a:lnTo>
                  <a:lnTo>
                    <a:pt x="1914804" y="348932"/>
                  </a:lnTo>
                  <a:lnTo>
                    <a:pt x="1915553" y="348640"/>
                  </a:lnTo>
                  <a:lnTo>
                    <a:pt x="1915998" y="351078"/>
                  </a:lnTo>
                  <a:lnTo>
                    <a:pt x="1916341" y="354076"/>
                  </a:lnTo>
                  <a:lnTo>
                    <a:pt x="1916379" y="348145"/>
                  </a:lnTo>
                  <a:lnTo>
                    <a:pt x="1916747" y="341960"/>
                  </a:lnTo>
                  <a:close/>
                </a:path>
                <a:path w="1945004" h="1026160">
                  <a:moveTo>
                    <a:pt x="1917090" y="369544"/>
                  </a:moveTo>
                  <a:lnTo>
                    <a:pt x="1916887" y="359029"/>
                  </a:lnTo>
                  <a:lnTo>
                    <a:pt x="1916341" y="354076"/>
                  </a:lnTo>
                  <a:lnTo>
                    <a:pt x="1916252" y="360248"/>
                  </a:lnTo>
                  <a:lnTo>
                    <a:pt x="1916353" y="366115"/>
                  </a:lnTo>
                  <a:lnTo>
                    <a:pt x="1917090" y="369544"/>
                  </a:lnTo>
                  <a:close/>
                </a:path>
                <a:path w="1945004" h="1026160">
                  <a:moveTo>
                    <a:pt x="1917242" y="420395"/>
                  </a:moveTo>
                  <a:lnTo>
                    <a:pt x="1913610" y="413651"/>
                  </a:lnTo>
                  <a:lnTo>
                    <a:pt x="1912747" y="424700"/>
                  </a:lnTo>
                  <a:lnTo>
                    <a:pt x="1917242" y="420395"/>
                  </a:lnTo>
                  <a:close/>
                </a:path>
                <a:path w="1945004" h="1026160">
                  <a:moveTo>
                    <a:pt x="1921408" y="354101"/>
                  </a:moveTo>
                  <a:lnTo>
                    <a:pt x="1921344" y="353885"/>
                  </a:lnTo>
                  <a:lnTo>
                    <a:pt x="1920798" y="352602"/>
                  </a:lnTo>
                  <a:lnTo>
                    <a:pt x="1919897" y="352412"/>
                  </a:lnTo>
                  <a:lnTo>
                    <a:pt x="1920836" y="353060"/>
                  </a:lnTo>
                  <a:lnTo>
                    <a:pt x="1921408" y="354101"/>
                  </a:lnTo>
                  <a:close/>
                </a:path>
                <a:path w="1945004" h="1026160">
                  <a:moveTo>
                    <a:pt x="1921789" y="355574"/>
                  </a:moveTo>
                  <a:lnTo>
                    <a:pt x="1921433" y="354164"/>
                  </a:lnTo>
                  <a:lnTo>
                    <a:pt x="1921789" y="355574"/>
                  </a:lnTo>
                  <a:close/>
                </a:path>
                <a:path w="1945004" h="1026160">
                  <a:moveTo>
                    <a:pt x="1923148" y="726694"/>
                  </a:moveTo>
                  <a:lnTo>
                    <a:pt x="1918995" y="730478"/>
                  </a:lnTo>
                  <a:lnTo>
                    <a:pt x="1915909" y="733856"/>
                  </a:lnTo>
                  <a:lnTo>
                    <a:pt x="1910969" y="742594"/>
                  </a:lnTo>
                  <a:lnTo>
                    <a:pt x="1910956" y="745159"/>
                  </a:lnTo>
                  <a:lnTo>
                    <a:pt x="1912518" y="747585"/>
                  </a:lnTo>
                  <a:lnTo>
                    <a:pt x="1910168" y="755611"/>
                  </a:lnTo>
                  <a:lnTo>
                    <a:pt x="1907057" y="762342"/>
                  </a:lnTo>
                  <a:lnTo>
                    <a:pt x="1908365" y="755218"/>
                  </a:lnTo>
                  <a:lnTo>
                    <a:pt x="1907019" y="755357"/>
                  </a:lnTo>
                  <a:lnTo>
                    <a:pt x="1906638" y="759942"/>
                  </a:lnTo>
                  <a:lnTo>
                    <a:pt x="1906600" y="764095"/>
                  </a:lnTo>
                  <a:lnTo>
                    <a:pt x="1907781" y="764540"/>
                  </a:lnTo>
                  <a:lnTo>
                    <a:pt x="1911070" y="757999"/>
                  </a:lnTo>
                  <a:lnTo>
                    <a:pt x="1911248" y="755484"/>
                  </a:lnTo>
                  <a:lnTo>
                    <a:pt x="1914829" y="744918"/>
                  </a:lnTo>
                  <a:lnTo>
                    <a:pt x="1918677" y="735076"/>
                  </a:lnTo>
                  <a:lnTo>
                    <a:pt x="1921789" y="728230"/>
                  </a:lnTo>
                  <a:lnTo>
                    <a:pt x="1923148" y="726694"/>
                  </a:lnTo>
                  <a:close/>
                </a:path>
                <a:path w="1945004" h="1026160">
                  <a:moveTo>
                    <a:pt x="1923935" y="661784"/>
                  </a:moveTo>
                  <a:lnTo>
                    <a:pt x="1922030" y="633031"/>
                  </a:lnTo>
                  <a:lnTo>
                    <a:pt x="1918677" y="647674"/>
                  </a:lnTo>
                  <a:lnTo>
                    <a:pt x="1920697" y="646925"/>
                  </a:lnTo>
                  <a:lnTo>
                    <a:pt x="1919909" y="663282"/>
                  </a:lnTo>
                  <a:lnTo>
                    <a:pt x="1922386" y="659752"/>
                  </a:lnTo>
                  <a:lnTo>
                    <a:pt x="1923935" y="661784"/>
                  </a:lnTo>
                  <a:close/>
                </a:path>
                <a:path w="1945004" h="1026160">
                  <a:moveTo>
                    <a:pt x="1925281" y="454456"/>
                  </a:moveTo>
                  <a:lnTo>
                    <a:pt x="1923669" y="448538"/>
                  </a:lnTo>
                  <a:lnTo>
                    <a:pt x="1923148" y="441921"/>
                  </a:lnTo>
                  <a:lnTo>
                    <a:pt x="1923313" y="445630"/>
                  </a:lnTo>
                  <a:lnTo>
                    <a:pt x="1923415" y="449414"/>
                  </a:lnTo>
                  <a:lnTo>
                    <a:pt x="1923237" y="453047"/>
                  </a:lnTo>
                  <a:lnTo>
                    <a:pt x="1925281" y="454456"/>
                  </a:lnTo>
                  <a:close/>
                </a:path>
                <a:path w="1945004" h="1026160">
                  <a:moveTo>
                    <a:pt x="1926437" y="432104"/>
                  </a:moveTo>
                  <a:lnTo>
                    <a:pt x="1925916" y="424294"/>
                  </a:lnTo>
                  <a:lnTo>
                    <a:pt x="1924761" y="414972"/>
                  </a:lnTo>
                  <a:lnTo>
                    <a:pt x="1921116" y="416331"/>
                  </a:lnTo>
                  <a:lnTo>
                    <a:pt x="1922348" y="427113"/>
                  </a:lnTo>
                  <a:lnTo>
                    <a:pt x="1923034" y="439140"/>
                  </a:lnTo>
                  <a:lnTo>
                    <a:pt x="1922983" y="437730"/>
                  </a:lnTo>
                  <a:lnTo>
                    <a:pt x="1923034" y="437007"/>
                  </a:lnTo>
                  <a:lnTo>
                    <a:pt x="1925688" y="436854"/>
                  </a:lnTo>
                  <a:lnTo>
                    <a:pt x="1926437" y="432104"/>
                  </a:lnTo>
                  <a:close/>
                </a:path>
                <a:path w="1945004" h="1026160">
                  <a:moveTo>
                    <a:pt x="1927745" y="724065"/>
                  </a:moveTo>
                  <a:lnTo>
                    <a:pt x="1923745" y="742505"/>
                  </a:lnTo>
                  <a:lnTo>
                    <a:pt x="1924812" y="742302"/>
                  </a:lnTo>
                  <a:lnTo>
                    <a:pt x="1926844" y="739140"/>
                  </a:lnTo>
                  <a:lnTo>
                    <a:pt x="1927021" y="744410"/>
                  </a:lnTo>
                  <a:lnTo>
                    <a:pt x="1927745" y="724065"/>
                  </a:lnTo>
                  <a:close/>
                </a:path>
                <a:path w="1945004" h="1026160">
                  <a:moveTo>
                    <a:pt x="1928634" y="717143"/>
                  </a:moveTo>
                  <a:lnTo>
                    <a:pt x="1927225" y="714806"/>
                  </a:lnTo>
                  <a:lnTo>
                    <a:pt x="1927390" y="717880"/>
                  </a:lnTo>
                  <a:lnTo>
                    <a:pt x="1927834" y="720991"/>
                  </a:lnTo>
                  <a:lnTo>
                    <a:pt x="1927745" y="724052"/>
                  </a:lnTo>
                  <a:lnTo>
                    <a:pt x="1928304" y="721779"/>
                  </a:lnTo>
                  <a:lnTo>
                    <a:pt x="1928317" y="719455"/>
                  </a:lnTo>
                  <a:lnTo>
                    <a:pt x="1928634" y="717143"/>
                  </a:lnTo>
                  <a:close/>
                </a:path>
                <a:path w="1945004" h="1026160">
                  <a:moveTo>
                    <a:pt x="1933295" y="714019"/>
                  </a:moveTo>
                  <a:lnTo>
                    <a:pt x="1932889" y="714679"/>
                  </a:lnTo>
                  <a:lnTo>
                    <a:pt x="1932736" y="715073"/>
                  </a:lnTo>
                  <a:lnTo>
                    <a:pt x="1933181" y="715797"/>
                  </a:lnTo>
                  <a:lnTo>
                    <a:pt x="1933219" y="715149"/>
                  </a:lnTo>
                  <a:lnTo>
                    <a:pt x="1933257" y="714667"/>
                  </a:lnTo>
                  <a:lnTo>
                    <a:pt x="1933295" y="714019"/>
                  </a:lnTo>
                  <a:close/>
                </a:path>
                <a:path w="1945004" h="1026160">
                  <a:moveTo>
                    <a:pt x="1933371" y="509562"/>
                  </a:moveTo>
                  <a:lnTo>
                    <a:pt x="1931809" y="509028"/>
                  </a:lnTo>
                  <a:lnTo>
                    <a:pt x="1930374" y="509028"/>
                  </a:lnTo>
                  <a:lnTo>
                    <a:pt x="1928279" y="491337"/>
                  </a:lnTo>
                  <a:lnTo>
                    <a:pt x="1926704" y="499859"/>
                  </a:lnTo>
                  <a:lnTo>
                    <a:pt x="1924875" y="511429"/>
                  </a:lnTo>
                  <a:lnTo>
                    <a:pt x="1922818" y="519036"/>
                  </a:lnTo>
                  <a:lnTo>
                    <a:pt x="1920519" y="515670"/>
                  </a:lnTo>
                  <a:lnTo>
                    <a:pt x="1919973" y="502602"/>
                  </a:lnTo>
                  <a:lnTo>
                    <a:pt x="1920697" y="495858"/>
                  </a:lnTo>
                  <a:lnTo>
                    <a:pt x="1922119" y="491363"/>
                  </a:lnTo>
                  <a:lnTo>
                    <a:pt x="1923656" y="485076"/>
                  </a:lnTo>
                  <a:lnTo>
                    <a:pt x="1920684" y="484581"/>
                  </a:lnTo>
                  <a:lnTo>
                    <a:pt x="1917954" y="474433"/>
                  </a:lnTo>
                  <a:lnTo>
                    <a:pt x="1914842" y="463435"/>
                  </a:lnTo>
                  <a:lnTo>
                    <a:pt x="1910676" y="460362"/>
                  </a:lnTo>
                  <a:lnTo>
                    <a:pt x="1912975" y="480910"/>
                  </a:lnTo>
                  <a:lnTo>
                    <a:pt x="1911959" y="481291"/>
                  </a:lnTo>
                  <a:lnTo>
                    <a:pt x="1910346" y="473837"/>
                  </a:lnTo>
                  <a:lnTo>
                    <a:pt x="1909419" y="479552"/>
                  </a:lnTo>
                  <a:lnTo>
                    <a:pt x="1911934" y="483781"/>
                  </a:lnTo>
                  <a:lnTo>
                    <a:pt x="1913699" y="493052"/>
                  </a:lnTo>
                  <a:lnTo>
                    <a:pt x="1914093" y="505333"/>
                  </a:lnTo>
                  <a:lnTo>
                    <a:pt x="1912454" y="518617"/>
                  </a:lnTo>
                  <a:lnTo>
                    <a:pt x="1915934" y="526567"/>
                  </a:lnTo>
                  <a:lnTo>
                    <a:pt x="1921459" y="526173"/>
                  </a:lnTo>
                  <a:lnTo>
                    <a:pt x="1927720" y="519734"/>
                  </a:lnTo>
                  <a:lnTo>
                    <a:pt x="1933371" y="509562"/>
                  </a:lnTo>
                  <a:close/>
                </a:path>
                <a:path w="1945004" h="1026160">
                  <a:moveTo>
                    <a:pt x="1933562" y="651421"/>
                  </a:moveTo>
                  <a:lnTo>
                    <a:pt x="1933168" y="645655"/>
                  </a:lnTo>
                  <a:lnTo>
                    <a:pt x="1932927" y="639559"/>
                  </a:lnTo>
                  <a:lnTo>
                    <a:pt x="1932889" y="633018"/>
                  </a:lnTo>
                  <a:lnTo>
                    <a:pt x="1932343" y="632371"/>
                  </a:lnTo>
                  <a:lnTo>
                    <a:pt x="1931987" y="632256"/>
                  </a:lnTo>
                  <a:lnTo>
                    <a:pt x="1932178" y="634733"/>
                  </a:lnTo>
                  <a:lnTo>
                    <a:pt x="1931441" y="642429"/>
                  </a:lnTo>
                  <a:lnTo>
                    <a:pt x="1932381" y="647026"/>
                  </a:lnTo>
                  <a:lnTo>
                    <a:pt x="1933562" y="651421"/>
                  </a:lnTo>
                  <a:close/>
                </a:path>
                <a:path w="1945004" h="1026160">
                  <a:moveTo>
                    <a:pt x="1934070" y="508050"/>
                  </a:moveTo>
                  <a:lnTo>
                    <a:pt x="1933829" y="508571"/>
                  </a:lnTo>
                  <a:lnTo>
                    <a:pt x="1933613" y="509028"/>
                  </a:lnTo>
                  <a:lnTo>
                    <a:pt x="1933371" y="509562"/>
                  </a:lnTo>
                  <a:lnTo>
                    <a:pt x="1933600" y="509676"/>
                  </a:lnTo>
                  <a:lnTo>
                    <a:pt x="1933816" y="509765"/>
                  </a:lnTo>
                  <a:lnTo>
                    <a:pt x="1934032" y="509917"/>
                  </a:lnTo>
                  <a:lnTo>
                    <a:pt x="1934070" y="508050"/>
                  </a:lnTo>
                  <a:close/>
                </a:path>
                <a:path w="1945004" h="1026160">
                  <a:moveTo>
                    <a:pt x="1934197" y="756666"/>
                  </a:moveTo>
                  <a:lnTo>
                    <a:pt x="1933219" y="755446"/>
                  </a:lnTo>
                  <a:lnTo>
                    <a:pt x="1929193" y="761390"/>
                  </a:lnTo>
                  <a:lnTo>
                    <a:pt x="1927161" y="762203"/>
                  </a:lnTo>
                  <a:lnTo>
                    <a:pt x="1928317" y="756297"/>
                  </a:lnTo>
                  <a:lnTo>
                    <a:pt x="1928228" y="750189"/>
                  </a:lnTo>
                  <a:lnTo>
                    <a:pt x="1928533" y="744194"/>
                  </a:lnTo>
                  <a:lnTo>
                    <a:pt x="1925853" y="759980"/>
                  </a:lnTo>
                  <a:lnTo>
                    <a:pt x="1925167" y="762850"/>
                  </a:lnTo>
                  <a:lnTo>
                    <a:pt x="1927148" y="762228"/>
                  </a:lnTo>
                  <a:lnTo>
                    <a:pt x="1925358" y="774217"/>
                  </a:lnTo>
                  <a:lnTo>
                    <a:pt x="1927948" y="768426"/>
                  </a:lnTo>
                  <a:lnTo>
                    <a:pt x="1932127" y="757148"/>
                  </a:lnTo>
                  <a:lnTo>
                    <a:pt x="1934197" y="756666"/>
                  </a:lnTo>
                  <a:close/>
                </a:path>
                <a:path w="1945004" h="1026160">
                  <a:moveTo>
                    <a:pt x="1934413" y="291680"/>
                  </a:moveTo>
                  <a:lnTo>
                    <a:pt x="1930869" y="281736"/>
                  </a:lnTo>
                  <a:lnTo>
                    <a:pt x="1927656" y="276466"/>
                  </a:lnTo>
                  <a:lnTo>
                    <a:pt x="1929549" y="288277"/>
                  </a:lnTo>
                  <a:lnTo>
                    <a:pt x="1929638" y="294373"/>
                  </a:lnTo>
                  <a:lnTo>
                    <a:pt x="1934413" y="291680"/>
                  </a:lnTo>
                  <a:close/>
                </a:path>
                <a:path w="1945004" h="1026160">
                  <a:moveTo>
                    <a:pt x="1934806" y="691781"/>
                  </a:moveTo>
                  <a:lnTo>
                    <a:pt x="1933625" y="707224"/>
                  </a:lnTo>
                  <a:lnTo>
                    <a:pt x="1933765" y="706983"/>
                  </a:lnTo>
                  <a:lnTo>
                    <a:pt x="1934806" y="691781"/>
                  </a:lnTo>
                  <a:close/>
                </a:path>
                <a:path w="1945004" h="1026160">
                  <a:moveTo>
                    <a:pt x="1934806" y="291452"/>
                  </a:moveTo>
                  <a:lnTo>
                    <a:pt x="1934413" y="291680"/>
                  </a:lnTo>
                  <a:lnTo>
                    <a:pt x="1934514" y="291973"/>
                  </a:lnTo>
                  <a:lnTo>
                    <a:pt x="1933905" y="295059"/>
                  </a:lnTo>
                  <a:lnTo>
                    <a:pt x="1934806" y="291452"/>
                  </a:lnTo>
                  <a:close/>
                </a:path>
                <a:path w="1945004" h="1026160">
                  <a:moveTo>
                    <a:pt x="1935060" y="665924"/>
                  </a:moveTo>
                  <a:lnTo>
                    <a:pt x="1934997" y="665391"/>
                  </a:lnTo>
                  <a:lnTo>
                    <a:pt x="1934845" y="664210"/>
                  </a:lnTo>
                  <a:lnTo>
                    <a:pt x="1934514" y="665264"/>
                  </a:lnTo>
                  <a:lnTo>
                    <a:pt x="1934413" y="666115"/>
                  </a:lnTo>
                  <a:lnTo>
                    <a:pt x="1935060" y="665924"/>
                  </a:lnTo>
                  <a:close/>
                </a:path>
                <a:path w="1945004" h="1026160">
                  <a:moveTo>
                    <a:pt x="1935429" y="317487"/>
                  </a:moveTo>
                  <a:lnTo>
                    <a:pt x="1935226" y="319252"/>
                  </a:lnTo>
                  <a:lnTo>
                    <a:pt x="1935035" y="322554"/>
                  </a:lnTo>
                  <a:lnTo>
                    <a:pt x="1934870" y="328333"/>
                  </a:lnTo>
                  <a:lnTo>
                    <a:pt x="1935175" y="325158"/>
                  </a:lnTo>
                  <a:lnTo>
                    <a:pt x="1935365" y="321487"/>
                  </a:lnTo>
                  <a:lnTo>
                    <a:pt x="1935429" y="317487"/>
                  </a:lnTo>
                  <a:close/>
                </a:path>
                <a:path w="1945004" h="1026160">
                  <a:moveTo>
                    <a:pt x="1935454" y="308597"/>
                  </a:moveTo>
                  <a:lnTo>
                    <a:pt x="1934959" y="303784"/>
                  </a:lnTo>
                  <a:lnTo>
                    <a:pt x="1935441" y="309664"/>
                  </a:lnTo>
                  <a:lnTo>
                    <a:pt x="1935454" y="308597"/>
                  </a:lnTo>
                  <a:close/>
                </a:path>
                <a:path w="1945004" h="1026160">
                  <a:moveTo>
                    <a:pt x="1935810" y="584288"/>
                  </a:moveTo>
                  <a:lnTo>
                    <a:pt x="1935657" y="584796"/>
                  </a:lnTo>
                  <a:lnTo>
                    <a:pt x="1935581" y="585241"/>
                  </a:lnTo>
                  <a:lnTo>
                    <a:pt x="1935035" y="586701"/>
                  </a:lnTo>
                  <a:lnTo>
                    <a:pt x="1934743" y="587184"/>
                  </a:lnTo>
                  <a:lnTo>
                    <a:pt x="1935022" y="585508"/>
                  </a:lnTo>
                  <a:lnTo>
                    <a:pt x="1934946" y="584796"/>
                  </a:lnTo>
                  <a:lnTo>
                    <a:pt x="1934400" y="584555"/>
                  </a:lnTo>
                  <a:lnTo>
                    <a:pt x="1933930" y="583920"/>
                  </a:lnTo>
                  <a:lnTo>
                    <a:pt x="1933663" y="583501"/>
                  </a:lnTo>
                  <a:lnTo>
                    <a:pt x="1933486" y="583234"/>
                  </a:lnTo>
                  <a:lnTo>
                    <a:pt x="1934286" y="573252"/>
                  </a:lnTo>
                  <a:lnTo>
                    <a:pt x="1934489" y="581660"/>
                  </a:lnTo>
                  <a:lnTo>
                    <a:pt x="1934946" y="584796"/>
                  </a:lnTo>
                  <a:lnTo>
                    <a:pt x="1935137" y="584911"/>
                  </a:lnTo>
                  <a:lnTo>
                    <a:pt x="1935314" y="585177"/>
                  </a:lnTo>
                  <a:lnTo>
                    <a:pt x="1935518" y="585216"/>
                  </a:lnTo>
                  <a:lnTo>
                    <a:pt x="1935365" y="581660"/>
                  </a:lnTo>
                  <a:lnTo>
                    <a:pt x="1934845" y="573252"/>
                  </a:lnTo>
                  <a:lnTo>
                    <a:pt x="1933448" y="550545"/>
                  </a:lnTo>
                  <a:lnTo>
                    <a:pt x="1933155" y="556463"/>
                  </a:lnTo>
                  <a:lnTo>
                    <a:pt x="1933194" y="572312"/>
                  </a:lnTo>
                  <a:lnTo>
                    <a:pt x="1933460" y="583234"/>
                  </a:lnTo>
                  <a:lnTo>
                    <a:pt x="1930908" y="577380"/>
                  </a:lnTo>
                  <a:lnTo>
                    <a:pt x="1928723" y="570865"/>
                  </a:lnTo>
                  <a:lnTo>
                    <a:pt x="1926501" y="567410"/>
                  </a:lnTo>
                  <a:lnTo>
                    <a:pt x="1923757" y="570776"/>
                  </a:lnTo>
                  <a:lnTo>
                    <a:pt x="1924405" y="582333"/>
                  </a:lnTo>
                  <a:lnTo>
                    <a:pt x="1925688" y="587870"/>
                  </a:lnTo>
                  <a:lnTo>
                    <a:pt x="1927225" y="591794"/>
                  </a:lnTo>
                  <a:lnTo>
                    <a:pt x="1928660" y="598512"/>
                  </a:lnTo>
                  <a:lnTo>
                    <a:pt x="1928634" y="585127"/>
                  </a:lnTo>
                  <a:lnTo>
                    <a:pt x="1929663" y="587413"/>
                  </a:lnTo>
                  <a:lnTo>
                    <a:pt x="1931276" y="591502"/>
                  </a:lnTo>
                  <a:lnTo>
                    <a:pt x="1932673" y="585127"/>
                  </a:lnTo>
                  <a:lnTo>
                    <a:pt x="1933016" y="583501"/>
                  </a:lnTo>
                  <a:lnTo>
                    <a:pt x="1933651" y="589927"/>
                  </a:lnTo>
                  <a:lnTo>
                    <a:pt x="1933727" y="591794"/>
                  </a:lnTo>
                  <a:lnTo>
                    <a:pt x="1934044" y="602119"/>
                  </a:lnTo>
                  <a:lnTo>
                    <a:pt x="1934514" y="595909"/>
                  </a:lnTo>
                  <a:lnTo>
                    <a:pt x="1935086" y="589927"/>
                  </a:lnTo>
                  <a:lnTo>
                    <a:pt x="1935441" y="587184"/>
                  </a:lnTo>
                  <a:lnTo>
                    <a:pt x="1935695" y="585241"/>
                  </a:lnTo>
                  <a:lnTo>
                    <a:pt x="1935810" y="584288"/>
                  </a:lnTo>
                  <a:close/>
                </a:path>
                <a:path w="1945004" h="1026160">
                  <a:moveTo>
                    <a:pt x="1935899" y="661619"/>
                  </a:moveTo>
                  <a:lnTo>
                    <a:pt x="1935340" y="657656"/>
                  </a:lnTo>
                  <a:lnTo>
                    <a:pt x="1934400" y="654545"/>
                  </a:lnTo>
                  <a:lnTo>
                    <a:pt x="1933562" y="651421"/>
                  </a:lnTo>
                  <a:lnTo>
                    <a:pt x="1933854" y="656094"/>
                  </a:lnTo>
                  <a:lnTo>
                    <a:pt x="1934273" y="660450"/>
                  </a:lnTo>
                  <a:lnTo>
                    <a:pt x="1934832" y="664210"/>
                  </a:lnTo>
                  <a:lnTo>
                    <a:pt x="1935111" y="663257"/>
                  </a:lnTo>
                  <a:lnTo>
                    <a:pt x="1935518" y="662305"/>
                  </a:lnTo>
                  <a:lnTo>
                    <a:pt x="1935899" y="661619"/>
                  </a:lnTo>
                  <a:close/>
                </a:path>
                <a:path w="1945004" h="1026160">
                  <a:moveTo>
                    <a:pt x="1935937" y="315544"/>
                  </a:moveTo>
                  <a:lnTo>
                    <a:pt x="1935899" y="315112"/>
                  </a:lnTo>
                  <a:lnTo>
                    <a:pt x="1935441" y="309664"/>
                  </a:lnTo>
                  <a:lnTo>
                    <a:pt x="1935429" y="317487"/>
                  </a:lnTo>
                  <a:lnTo>
                    <a:pt x="1935594" y="315823"/>
                  </a:lnTo>
                  <a:lnTo>
                    <a:pt x="1935772" y="315112"/>
                  </a:lnTo>
                  <a:lnTo>
                    <a:pt x="1935937" y="315544"/>
                  </a:lnTo>
                  <a:close/>
                </a:path>
                <a:path w="1945004" h="1026160">
                  <a:moveTo>
                    <a:pt x="1936267" y="638848"/>
                  </a:moveTo>
                  <a:lnTo>
                    <a:pt x="1936127" y="627875"/>
                  </a:lnTo>
                  <a:lnTo>
                    <a:pt x="1935124" y="621931"/>
                  </a:lnTo>
                  <a:lnTo>
                    <a:pt x="1934552" y="615683"/>
                  </a:lnTo>
                  <a:lnTo>
                    <a:pt x="1934248" y="609092"/>
                  </a:lnTo>
                  <a:lnTo>
                    <a:pt x="1934044" y="602132"/>
                  </a:lnTo>
                  <a:lnTo>
                    <a:pt x="1933536" y="609854"/>
                  </a:lnTo>
                  <a:lnTo>
                    <a:pt x="1933181" y="617639"/>
                  </a:lnTo>
                  <a:lnTo>
                    <a:pt x="1932965" y="625386"/>
                  </a:lnTo>
                  <a:lnTo>
                    <a:pt x="1932889" y="633018"/>
                  </a:lnTo>
                  <a:lnTo>
                    <a:pt x="1934095" y="634428"/>
                  </a:lnTo>
                  <a:lnTo>
                    <a:pt x="1936267" y="638848"/>
                  </a:lnTo>
                  <a:close/>
                </a:path>
                <a:path w="1945004" h="1026160">
                  <a:moveTo>
                    <a:pt x="1936673" y="324002"/>
                  </a:moveTo>
                  <a:lnTo>
                    <a:pt x="1936445" y="316865"/>
                  </a:lnTo>
                  <a:lnTo>
                    <a:pt x="1935937" y="315544"/>
                  </a:lnTo>
                  <a:lnTo>
                    <a:pt x="1936673" y="324002"/>
                  </a:lnTo>
                  <a:close/>
                </a:path>
                <a:path w="1945004" h="1026160">
                  <a:moveTo>
                    <a:pt x="1936889" y="660247"/>
                  </a:moveTo>
                  <a:lnTo>
                    <a:pt x="1936496" y="660565"/>
                  </a:lnTo>
                  <a:lnTo>
                    <a:pt x="1935899" y="661619"/>
                  </a:lnTo>
                  <a:lnTo>
                    <a:pt x="1935962" y="662000"/>
                  </a:lnTo>
                  <a:lnTo>
                    <a:pt x="1936013" y="662355"/>
                  </a:lnTo>
                  <a:lnTo>
                    <a:pt x="1936064" y="662774"/>
                  </a:lnTo>
                  <a:lnTo>
                    <a:pt x="1936889" y="660247"/>
                  </a:lnTo>
                  <a:close/>
                </a:path>
                <a:path w="1945004" h="1026160">
                  <a:moveTo>
                    <a:pt x="1937715" y="334073"/>
                  </a:moveTo>
                  <a:lnTo>
                    <a:pt x="1936623" y="326567"/>
                  </a:lnTo>
                  <a:lnTo>
                    <a:pt x="1936648" y="333971"/>
                  </a:lnTo>
                  <a:lnTo>
                    <a:pt x="1937346" y="335038"/>
                  </a:lnTo>
                  <a:lnTo>
                    <a:pt x="1937715" y="334073"/>
                  </a:lnTo>
                  <a:close/>
                </a:path>
                <a:path w="1945004" h="1026160">
                  <a:moveTo>
                    <a:pt x="1937994" y="700074"/>
                  </a:moveTo>
                  <a:lnTo>
                    <a:pt x="1933765" y="706983"/>
                  </a:lnTo>
                  <a:lnTo>
                    <a:pt x="1933308" y="714032"/>
                  </a:lnTo>
                  <a:lnTo>
                    <a:pt x="1934210" y="712698"/>
                  </a:lnTo>
                  <a:lnTo>
                    <a:pt x="1936521" y="710184"/>
                  </a:lnTo>
                  <a:lnTo>
                    <a:pt x="1937994" y="700074"/>
                  </a:lnTo>
                  <a:close/>
                </a:path>
                <a:path w="1945004" h="1026160">
                  <a:moveTo>
                    <a:pt x="1938274" y="525373"/>
                  </a:moveTo>
                  <a:lnTo>
                    <a:pt x="1936534" y="513257"/>
                  </a:lnTo>
                  <a:lnTo>
                    <a:pt x="1935213" y="510743"/>
                  </a:lnTo>
                  <a:lnTo>
                    <a:pt x="1934032" y="509917"/>
                  </a:lnTo>
                  <a:lnTo>
                    <a:pt x="1933536" y="545757"/>
                  </a:lnTo>
                  <a:lnTo>
                    <a:pt x="1933003" y="543267"/>
                  </a:lnTo>
                  <a:lnTo>
                    <a:pt x="1933448" y="550545"/>
                  </a:lnTo>
                  <a:lnTo>
                    <a:pt x="1934083" y="544652"/>
                  </a:lnTo>
                  <a:lnTo>
                    <a:pt x="1935060" y="538949"/>
                  </a:lnTo>
                  <a:lnTo>
                    <a:pt x="1936432" y="532752"/>
                  </a:lnTo>
                  <a:lnTo>
                    <a:pt x="1938274" y="525373"/>
                  </a:lnTo>
                  <a:close/>
                </a:path>
                <a:path w="1945004" h="1026160">
                  <a:moveTo>
                    <a:pt x="1938845" y="394258"/>
                  </a:moveTo>
                  <a:lnTo>
                    <a:pt x="1938032" y="381876"/>
                  </a:lnTo>
                  <a:lnTo>
                    <a:pt x="1938248" y="390194"/>
                  </a:lnTo>
                  <a:lnTo>
                    <a:pt x="1937308" y="393153"/>
                  </a:lnTo>
                  <a:lnTo>
                    <a:pt x="1936610" y="397344"/>
                  </a:lnTo>
                  <a:lnTo>
                    <a:pt x="1937626" y="396963"/>
                  </a:lnTo>
                  <a:lnTo>
                    <a:pt x="1938845" y="394258"/>
                  </a:lnTo>
                  <a:close/>
                </a:path>
                <a:path w="1945004" h="1026160">
                  <a:moveTo>
                    <a:pt x="1938921" y="572389"/>
                  </a:moveTo>
                  <a:lnTo>
                    <a:pt x="1937918" y="570966"/>
                  </a:lnTo>
                  <a:lnTo>
                    <a:pt x="1937118" y="574979"/>
                  </a:lnTo>
                  <a:lnTo>
                    <a:pt x="1936432" y="579526"/>
                  </a:lnTo>
                  <a:lnTo>
                    <a:pt x="1935810" y="584288"/>
                  </a:lnTo>
                  <a:lnTo>
                    <a:pt x="1937029" y="580377"/>
                  </a:lnTo>
                  <a:lnTo>
                    <a:pt x="1938921" y="572389"/>
                  </a:lnTo>
                  <a:close/>
                </a:path>
                <a:path w="1945004" h="1026160">
                  <a:moveTo>
                    <a:pt x="1939061" y="468769"/>
                  </a:moveTo>
                  <a:lnTo>
                    <a:pt x="1936915" y="458901"/>
                  </a:lnTo>
                  <a:lnTo>
                    <a:pt x="1935505" y="467398"/>
                  </a:lnTo>
                  <a:lnTo>
                    <a:pt x="1939061" y="468769"/>
                  </a:lnTo>
                  <a:close/>
                </a:path>
                <a:path w="1945004" h="1026160">
                  <a:moveTo>
                    <a:pt x="1939163" y="399059"/>
                  </a:moveTo>
                  <a:lnTo>
                    <a:pt x="1939099" y="393687"/>
                  </a:lnTo>
                  <a:lnTo>
                    <a:pt x="1938845" y="394258"/>
                  </a:lnTo>
                  <a:lnTo>
                    <a:pt x="1939163" y="399059"/>
                  </a:lnTo>
                  <a:close/>
                </a:path>
                <a:path w="1945004" h="1026160">
                  <a:moveTo>
                    <a:pt x="1939480" y="345503"/>
                  </a:moveTo>
                  <a:lnTo>
                    <a:pt x="1938172" y="346773"/>
                  </a:lnTo>
                  <a:lnTo>
                    <a:pt x="1937194" y="348043"/>
                  </a:lnTo>
                  <a:lnTo>
                    <a:pt x="1936661" y="344233"/>
                  </a:lnTo>
                  <a:lnTo>
                    <a:pt x="1936661" y="340423"/>
                  </a:lnTo>
                  <a:lnTo>
                    <a:pt x="1936648" y="334073"/>
                  </a:lnTo>
                  <a:lnTo>
                    <a:pt x="1936064" y="334073"/>
                  </a:lnTo>
                  <a:lnTo>
                    <a:pt x="1935276" y="331533"/>
                  </a:lnTo>
                  <a:lnTo>
                    <a:pt x="1934806" y="330263"/>
                  </a:lnTo>
                  <a:lnTo>
                    <a:pt x="1934870" y="328993"/>
                  </a:lnTo>
                  <a:lnTo>
                    <a:pt x="1934718" y="330263"/>
                  </a:lnTo>
                  <a:lnTo>
                    <a:pt x="1934400" y="328993"/>
                  </a:lnTo>
                  <a:lnTo>
                    <a:pt x="1934667" y="330263"/>
                  </a:lnTo>
                  <a:lnTo>
                    <a:pt x="1934095" y="335343"/>
                  </a:lnTo>
                  <a:lnTo>
                    <a:pt x="1933435" y="339153"/>
                  </a:lnTo>
                  <a:lnTo>
                    <a:pt x="1932381" y="340423"/>
                  </a:lnTo>
                  <a:lnTo>
                    <a:pt x="1929472" y="330263"/>
                  </a:lnTo>
                  <a:lnTo>
                    <a:pt x="1927161" y="315023"/>
                  </a:lnTo>
                  <a:lnTo>
                    <a:pt x="1926729" y="312483"/>
                  </a:lnTo>
                  <a:lnTo>
                    <a:pt x="1924761" y="301053"/>
                  </a:lnTo>
                  <a:lnTo>
                    <a:pt x="1924062" y="298513"/>
                  </a:lnTo>
                  <a:lnTo>
                    <a:pt x="1921624" y="289623"/>
                  </a:lnTo>
                  <a:lnTo>
                    <a:pt x="1921637" y="285813"/>
                  </a:lnTo>
                  <a:lnTo>
                    <a:pt x="1922767" y="287083"/>
                  </a:lnTo>
                  <a:lnTo>
                    <a:pt x="1924265" y="289623"/>
                  </a:lnTo>
                  <a:lnTo>
                    <a:pt x="1925358" y="288353"/>
                  </a:lnTo>
                  <a:lnTo>
                    <a:pt x="1924380" y="285813"/>
                  </a:lnTo>
                  <a:lnTo>
                    <a:pt x="1919503" y="273113"/>
                  </a:lnTo>
                  <a:lnTo>
                    <a:pt x="1920862" y="268033"/>
                  </a:lnTo>
                  <a:lnTo>
                    <a:pt x="1921090" y="260413"/>
                  </a:lnTo>
                  <a:lnTo>
                    <a:pt x="1922513" y="257873"/>
                  </a:lnTo>
                  <a:lnTo>
                    <a:pt x="1927415" y="268033"/>
                  </a:lnTo>
                  <a:lnTo>
                    <a:pt x="1924596" y="257873"/>
                  </a:lnTo>
                  <a:lnTo>
                    <a:pt x="1924240" y="256603"/>
                  </a:lnTo>
                  <a:lnTo>
                    <a:pt x="1920697" y="243903"/>
                  </a:lnTo>
                  <a:lnTo>
                    <a:pt x="1920278" y="240093"/>
                  </a:lnTo>
                  <a:lnTo>
                    <a:pt x="1919846" y="236283"/>
                  </a:lnTo>
                  <a:lnTo>
                    <a:pt x="1916658" y="228663"/>
                  </a:lnTo>
                  <a:lnTo>
                    <a:pt x="1915871" y="226123"/>
                  </a:lnTo>
                  <a:lnTo>
                    <a:pt x="1913877" y="219773"/>
                  </a:lnTo>
                  <a:lnTo>
                    <a:pt x="1912886" y="217233"/>
                  </a:lnTo>
                  <a:lnTo>
                    <a:pt x="1912391" y="215963"/>
                  </a:lnTo>
                  <a:lnTo>
                    <a:pt x="1911413" y="213639"/>
                  </a:lnTo>
                  <a:lnTo>
                    <a:pt x="1911413" y="226123"/>
                  </a:lnTo>
                  <a:lnTo>
                    <a:pt x="1910969" y="226123"/>
                  </a:lnTo>
                  <a:lnTo>
                    <a:pt x="1909089" y="219773"/>
                  </a:lnTo>
                  <a:lnTo>
                    <a:pt x="1908746" y="217233"/>
                  </a:lnTo>
                  <a:lnTo>
                    <a:pt x="1911413" y="226123"/>
                  </a:lnTo>
                  <a:lnTo>
                    <a:pt x="1911413" y="213639"/>
                  </a:lnTo>
                  <a:lnTo>
                    <a:pt x="1909191" y="208343"/>
                  </a:lnTo>
                  <a:lnTo>
                    <a:pt x="1907260" y="204533"/>
                  </a:lnTo>
                  <a:lnTo>
                    <a:pt x="1905254" y="201993"/>
                  </a:lnTo>
                  <a:lnTo>
                    <a:pt x="1903374" y="199453"/>
                  </a:lnTo>
                  <a:lnTo>
                    <a:pt x="1898561" y="190563"/>
                  </a:lnTo>
                  <a:lnTo>
                    <a:pt x="1893328" y="184213"/>
                  </a:lnTo>
                  <a:lnTo>
                    <a:pt x="1890458" y="180403"/>
                  </a:lnTo>
                  <a:lnTo>
                    <a:pt x="1892782" y="181673"/>
                  </a:lnTo>
                  <a:lnTo>
                    <a:pt x="1891880" y="180403"/>
                  </a:lnTo>
                  <a:lnTo>
                    <a:pt x="1889150" y="176593"/>
                  </a:lnTo>
                  <a:lnTo>
                    <a:pt x="1884705" y="171513"/>
                  </a:lnTo>
                  <a:lnTo>
                    <a:pt x="1880704" y="166433"/>
                  </a:lnTo>
                  <a:lnTo>
                    <a:pt x="1876450" y="161353"/>
                  </a:lnTo>
                  <a:lnTo>
                    <a:pt x="1872843" y="155003"/>
                  </a:lnTo>
                  <a:lnTo>
                    <a:pt x="1868055" y="149923"/>
                  </a:lnTo>
                  <a:lnTo>
                    <a:pt x="1868652" y="149923"/>
                  </a:lnTo>
                  <a:lnTo>
                    <a:pt x="1863852" y="143573"/>
                  </a:lnTo>
                  <a:lnTo>
                    <a:pt x="1858924" y="138493"/>
                  </a:lnTo>
                  <a:lnTo>
                    <a:pt x="1853819" y="132143"/>
                  </a:lnTo>
                  <a:lnTo>
                    <a:pt x="1848497" y="127063"/>
                  </a:lnTo>
                  <a:lnTo>
                    <a:pt x="1824901" y="105473"/>
                  </a:lnTo>
                  <a:lnTo>
                    <a:pt x="1815223" y="97853"/>
                  </a:lnTo>
                  <a:lnTo>
                    <a:pt x="1799234" y="85153"/>
                  </a:lnTo>
                  <a:lnTo>
                    <a:pt x="1792478" y="80073"/>
                  </a:lnTo>
                  <a:lnTo>
                    <a:pt x="1785747" y="73723"/>
                  </a:lnTo>
                  <a:lnTo>
                    <a:pt x="1772437" y="63563"/>
                  </a:lnTo>
                  <a:lnTo>
                    <a:pt x="1766062" y="59753"/>
                  </a:lnTo>
                  <a:lnTo>
                    <a:pt x="1759483" y="57213"/>
                  </a:lnTo>
                  <a:lnTo>
                    <a:pt x="1752079" y="53403"/>
                  </a:lnTo>
                  <a:lnTo>
                    <a:pt x="1740166" y="47053"/>
                  </a:lnTo>
                  <a:lnTo>
                    <a:pt x="1735696" y="44513"/>
                  </a:lnTo>
                  <a:lnTo>
                    <a:pt x="1730870" y="43243"/>
                  </a:lnTo>
                  <a:lnTo>
                    <a:pt x="1725587" y="40703"/>
                  </a:lnTo>
                  <a:lnTo>
                    <a:pt x="1722856" y="35623"/>
                  </a:lnTo>
                  <a:lnTo>
                    <a:pt x="1718500" y="34353"/>
                  </a:lnTo>
                  <a:lnTo>
                    <a:pt x="1713407" y="31813"/>
                  </a:lnTo>
                  <a:lnTo>
                    <a:pt x="1707692" y="29273"/>
                  </a:lnTo>
                  <a:lnTo>
                    <a:pt x="1689950" y="22923"/>
                  </a:lnTo>
                  <a:lnTo>
                    <a:pt x="1684070" y="20383"/>
                  </a:lnTo>
                  <a:lnTo>
                    <a:pt x="1678559" y="17843"/>
                  </a:lnTo>
                  <a:lnTo>
                    <a:pt x="1673783" y="16573"/>
                  </a:lnTo>
                  <a:lnTo>
                    <a:pt x="1668983" y="16573"/>
                  </a:lnTo>
                  <a:lnTo>
                    <a:pt x="1665160" y="15303"/>
                  </a:lnTo>
                  <a:lnTo>
                    <a:pt x="1662988" y="15303"/>
                  </a:lnTo>
                  <a:lnTo>
                    <a:pt x="1660867" y="14033"/>
                  </a:lnTo>
                  <a:lnTo>
                    <a:pt x="1658747" y="12763"/>
                  </a:lnTo>
                  <a:lnTo>
                    <a:pt x="1651088" y="10223"/>
                  </a:lnTo>
                  <a:lnTo>
                    <a:pt x="1641487" y="6413"/>
                  </a:lnTo>
                  <a:lnTo>
                    <a:pt x="1633842" y="5143"/>
                  </a:lnTo>
                  <a:lnTo>
                    <a:pt x="1607896" y="1333"/>
                  </a:lnTo>
                  <a:lnTo>
                    <a:pt x="1580375" y="1333"/>
                  </a:lnTo>
                  <a:lnTo>
                    <a:pt x="1571510" y="63"/>
                  </a:lnTo>
                  <a:lnTo>
                    <a:pt x="1542834" y="63"/>
                  </a:lnTo>
                  <a:lnTo>
                    <a:pt x="1541678" y="3873"/>
                  </a:lnTo>
                  <a:lnTo>
                    <a:pt x="1525981" y="3873"/>
                  </a:lnTo>
                  <a:lnTo>
                    <a:pt x="1493012" y="6413"/>
                  </a:lnTo>
                  <a:lnTo>
                    <a:pt x="1474457" y="6413"/>
                  </a:lnTo>
                  <a:lnTo>
                    <a:pt x="1476070" y="10223"/>
                  </a:lnTo>
                  <a:lnTo>
                    <a:pt x="1457007" y="11493"/>
                  </a:lnTo>
                  <a:lnTo>
                    <a:pt x="1409153" y="8953"/>
                  </a:lnTo>
                  <a:lnTo>
                    <a:pt x="1382725" y="8953"/>
                  </a:lnTo>
                  <a:lnTo>
                    <a:pt x="1385087" y="6477"/>
                  </a:lnTo>
                  <a:lnTo>
                    <a:pt x="1368018" y="5143"/>
                  </a:lnTo>
                  <a:lnTo>
                    <a:pt x="1334985" y="7683"/>
                  </a:lnTo>
                  <a:lnTo>
                    <a:pt x="1302702" y="8953"/>
                  </a:lnTo>
                  <a:lnTo>
                    <a:pt x="1272387" y="7683"/>
                  </a:lnTo>
                  <a:lnTo>
                    <a:pt x="1262799" y="8953"/>
                  </a:lnTo>
                  <a:lnTo>
                    <a:pt x="1255839" y="8953"/>
                  </a:lnTo>
                  <a:lnTo>
                    <a:pt x="1249108" y="7683"/>
                  </a:lnTo>
                  <a:lnTo>
                    <a:pt x="1243304" y="7683"/>
                  </a:lnTo>
                  <a:lnTo>
                    <a:pt x="1238948" y="6413"/>
                  </a:lnTo>
                  <a:lnTo>
                    <a:pt x="1238237" y="6413"/>
                  </a:lnTo>
                  <a:lnTo>
                    <a:pt x="1242085" y="7683"/>
                  </a:lnTo>
                  <a:lnTo>
                    <a:pt x="1231963" y="7683"/>
                  </a:lnTo>
                  <a:lnTo>
                    <a:pt x="1224026" y="8953"/>
                  </a:lnTo>
                  <a:lnTo>
                    <a:pt x="1215796" y="8953"/>
                  </a:lnTo>
                  <a:lnTo>
                    <a:pt x="1211110" y="5143"/>
                  </a:lnTo>
                  <a:lnTo>
                    <a:pt x="1208557" y="5143"/>
                  </a:lnTo>
                  <a:lnTo>
                    <a:pt x="1197762" y="3873"/>
                  </a:lnTo>
                  <a:lnTo>
                    <a:pt x="1199870" y="7683"/>
                  </a:lnTo>
                  <a:lnTo>
                    <a:pt x="1205636" y="10223"/>
                  </a:lnTo>
                  <a:lnTo>
                    <a:pt x="1200099" y="11493"/>
                  </a:lnTo>
                  <a:lnTo>
                    <a:pt x="1195019" y="11493"/>
                  </a:lnTo>
                  <a:lnTo>
                    <a:pt x="1191082" y="12763"/>
                  </a:lnTo>
                  <a:lnTo>
                    <a:pt x="1182687" y="10223"/>
                  </a:lnTo>
                  <a:lnTo>
                    <a:pt x="1160437" y="10223"/>
                  </a:lnTo>
                  <a:lnTo>
                    <a:pt x="1150226" y="7683"/>
                  </a:lnTo>
                  <a:lnTo>
                    <a:pt x="1138364" y="10223"/>
                  </a:lnTo>
                  <a:lnTo>
                    <a:pt x="1119047" y="11493"/>
                  </a:lnTo>
                  <a:lnTo>
                    <a:pt x="1100023" y="14033"/>
                  </a:lnTo>
                  <a:lnTo>
                    <a:pt x="1089025" y="17843"/>
                  </a:lnTo>
                  <a:lnTo>
                    <a:pt x="1088656" y="16573"/>
                  </a:lnTo>
                  <a:lnTo>
                    <a:pt x="1091349" y="16573"/>
                  </a:lnTo>
                  <a:lnTo>
                    <a:pt x="1082179" y="15303"/>
                  </a:lnTo>
                  <a:lnTo>
                    <a:pt x="1064285" y="15303"/>
                  </a:lnTo>
                  <a:lnTo>
                    <a:pt x="1055814" y="16573"/>
                  </a:lnTo>
                  <a:lnTo>
                    <a:pt x="1050607" y="11493"/>
                  </a:lnTo>
                  <a:lnTo>
                    <a:pt x="1023810" y="17843"/>
                  </a:lnTo>
                  <a:lnTo>
                    <a:pt x="1013599" y="16573"/>
                  </a:lnTo>
                  <a:lnTo>
                    <a:pt x="1008227" y="14033"/>
                  </a:lnTo>
                  <a:lnTo>
                    <a:pt x="1008913" y="11493"/>
                  </a:lnTo>
                  <a:lnTo>
                    <a:pt x="1016952" y="8953"/>
                  </a:lnTo>
                  <a:lnTo>
                    <a:pt x="995032" y="12763"/>
                  </a:lnTo>
                  <a:lnTo>
                    <a:pt x="970749" y="15303"/>
                  </a:lnTo>
                  <a:lnTo>
                    <a:pt x="952093" y="17843"/>
                  </a:lnTo>
                  <a:lnTo>
                    <a:pt x="952639" y="16573"/>
                  </a:lnTo>
                  <a:lnTo>
                    <a:pt x="953719" y="14033"/>
                  </a:lnTo>
                  <a:lnTo>
                    <a:pt x="943787" y="15303"/>
                  </a:lnTo>
                  <a:lnTo>
                    <a:pt x="932954" y="16573"/>
                  </a:lnTo>
                  <a:lnTo>
                    <a:pt x="915733" y="16573"/>
                  </a:lnTo>
                  <a:lnTo>
                    <a:pt x="882954" y="12763"/>
                  </a:lnTo>
                  <a:lnTo>
                    <a:pt x="772464" y="12763"/>
                  </a:lnTo>
                  <a:lnTo>
                    <a:pt x="716292" y="10223"/>
                  </a:lnTo>
                  <a:lnTo>
                    <a:pt x="716889" y="12763"/>
                  </a:lnTo>
                  <a:lnTo>
                    <a:pt x="705091" y="11493"/>
                  </a:lnTo>
                  <a:lnTo>
                    <a:pt x="690295" y="10223"/>
                  </a:lnTo>
                  <a:lnTo>
                    <a:pt x="681926" y="12763"/>
                  </a:lnTo>
                  <a:lnTo>
                    <a:pt x="677964" y="10223"/>
                  </a:lnTo>
                  <a:lnTo>
                    <a:pt x="668464" y="8953"/>
                  </a:lnTo>
                  <a:lnTo>
                    <a:pt x="679500" y="7683"/>
                  </a:lnTo>
                  <a:lnTo>
                    <a:pt x="620420" y="7683"/>
                  </a:lnTo>
                  <a:lnTo>
                    <a:pt x="603262" y="10223"/>
                  </a:lnTo>
                  <a:lnTo>
                    <a:pt x="599287" y="7683"/>
                  </a:lnTo>
                  <a:lnTo>
                    <a:pt x="610704" y="6413"/>
                  </a:lnTo>
                  <a:lnTo>
                    <a:pt x="607161" y="5143"/>
                  </a:lnTo>
                  <a:lnTo>
                    <a:pt x="596125" y="7683"/>
                  </a:lnTo>
                  <a:lnTo>
                    <a:pt x="588962" y="5143"/>
                  </a:lnTo>
                  <a:lnTo>
                    <a:pt x="597585" y="3873"/>
                  </a:lnTo>
                  <a:lnTo>
                    <a:pt x="603097" y="2603"/>
                  </a:lnTo>
                  <a:lnTo>
                    <a:pt x="584466" y="3733"/>
                  </a:lnTo>
                  <a:lnTo>
                    <a:pt x="584466" y="34353"/>
                  </a:lnTo>
                  <a:lnTo>
                    <a:pt x="579678" y="35623"/>
                  </a:lnTo>
                  <a:lnTo>
                    <a:pt x="572287" y="35623"/>
                  </a:lnTo>
                  <a:lnTo>
                    <a:pt x="563930" y="33083"/>
                  </a:lnTo>
                  <a:lnTo>
                    <a:pt x="576859" y="33083"/>
                  </a:lnTo>
                  <a:lnTo>
                    <a:pt x="584466" y="34353"/>
                  </a:lnTo>
                  <a:lnTo>
                    <a:pt x="584466" y="3733"/>
                  </a:lnTo>
                  <a:lnTo>
                    <a:pt x="581964" y="3873"/>
                  </a:lnTo>
                  <a:lnTo>
                    <a:pt x="569912" y="7683"/>
                  </a:lnTo>
                  <a:lnTo>
                    <a:pt x="564019" y="11493"/>
                  </a:lnTo>
                  <a:lnTo>
                    <a:pt x="561403" y="16573"/>
                  </a:lnTo>
                  <a:lnTo>
                    <a:pt x="549402" y="15303"/>
                  </a:lnTo>
                  <a:lnTo>
                    <a:pt x="530631" y="15303"/>
                  </a:lnTo>
                  <a:lnTo>
                    <a:pt x="521436" y="17843"/>
                  </a:lnTo>
                  <a:lnTo>
                    <a:pt x="516521" y="16573"/>
                  </a:lnTo>
                  <a:lnTo>
                    <a:pt x="513486" y="15303"/>
                  </a:lnTo>
                  <a:lnTo>
                    <a:pt x="515759" y="14033"/>
                  </a:lnTo>
                  <a:lnTo>
                    <a:pt x="526783" y="12763"/>
                  </a:lnTo>
                  <a:lnTo>
                    <a:pt x="460527" y="12763"/>
                  </a:lnTo>
                  <a:lnTo>
                    <a:pt x="449681" y="15303"/>
                  </a:lnTo>
                  <a:lnTo>
                    <a:pt x="445795" y="14033"/>
                  </a:lnTo>
                  <a:lnTo>
                    <a:pt x="432333" y="15303"/>
                  </a:lnTo>
                  <a:lnTo>
                    <a:pt x="371398" y="15303"/>
                  </a:lnTo>
                  <a:lnTo>
                    <a:pt x="378980" y="16573"/>
                  </a:lnTo>
                  <a:lnTo>
                    <a:pt x="370535" y="19113"/>
                  </a:lnTo>
                  <a:lnTo>
                    <a:pt x="348589" y="19113"/>
                  </a:lnTo>
                  <a:lnTo>
                    <a:pt x="333438" y="20383"/>
                  </a:lnTo>
                  <a:lnTo>
                    <a:pt x="334022" y="19113"/>
                  </a:lnTo>
                  <a:lnTo>
                    <a:pt x="318008" y="20383"/>
                  </a:lnTo>
                  <a:lnTo>
                    <a:pt x="307784" y="20383"/>
                  </a:lnTo>
                  <a:lnTo>
                    <a:pt x="301421" y="21653"/>
                  </a:lnTo>
                  <a:lnTo>
                    <a:pt x="292747" y="24193"/>
                  </a:lnTo>
                  <a:lnTo>
                    <a:pt x="286626" y="25463"/>
                  </a:lnTo>
                  <a:lnTo>
                    <a:pt x="276669" y="26733"/>
                  </a:lnTo>
                  <a:lnTo>
                    <a:pt x="260883" y="29273"/>
                  </a:lnTo>
                  <a:lnTo>
                    <a:pt x="264833" y="31813"/>
                  </a:lnTo>
                  <a:lnTo>
                    <a:pt x="262293" y="34353"/>
                  </a:lnTo>
                  <a:lnTo>
                    <a:pt x="256717" y="36893"/>
                  </a:lnTo>
                  <a:lnTo>
                    <a:pt x="248666" y="39433"/>
                  </a:lnTo>
                  <a:lnTo>
                    <a:pt x="238721" y="40703"/>
                  </a:lnTo>
                  <a:lnTo>
                    <a:pt x="227507" y="43243"/>
                  </a:lnTo>
                  <a:lnTo>
                    <a:pt x="201028" y="52133"/>
                  </a:lnTo>
                  <a:lnTo>
                    <a:pt x="194843" y="55943"/>
                  </a:lnTo>
                  <a:lnTo>
                    <a:pt x="198361" y="55943"/>
                  </a:lnTo>
                  <a:lnTo>
                    <a:pt x="202044" y="54673"/>
                  </a:lnTo>
                  <a:lnTo>
                    <a:pt x="205600" y="53403"/>
                  </a:lnTo>
                  <a:lnTo>
                    <a:pt x="199809" y="57213"/>
                  </a:lnTo>
                  <a:lnTo>
                    <a:pt x="192760" y="59753"/>
                  </a:lnTo>
                  <a:lnTo>
                    <a:pt x="184772" y="61023"/>
                  </a:lnTo>
                  <a:lnTo>
                    <a:pt x="176149" y="63563"/>
                  </a:lnTo>
                  <a:lnTo>
                    <a:pt x="170345" y="64833"/>
                  </a:lnTo>
                  <a:lnTo>
                    <a:pt x="164058" y="66103"/>
                  </a:lnTo>
                  <a:lnTo>
                    <a:pt x="158889" y="67373"/>
                  </a:lnTo>
                  <a:lnTo>
                    <a:pt x="153644" y="69913"/>
                  </a:lnTo>
                  <a:lnTo>
                    <a:pt x="148882" y="71183"/>
                  </a:lnTo>
                  <a:lnTo>
                    <a:pt x="145338" y="73723"/>
                  </a:lnTo>
                  <a:lnTo>
                    <a:pt x="141909" y="74993"/>
                  </a:lnTo>
                  <a:lnTo>
                    <a:pt x="149212" y="68643"/>
                  </a:lnTo>
                  <a:lnTo>
                    <a:pt x="153009" y="66103"/>
                  </a:lnTo>
                  <a:lnTo>
                    <a:pt x="133591" y="76263"/>
                  </a:lnTo>
                  <a:lnTo>
                    <a:pt x="133248" y="77533"/>
                  </a:lnTo>
                  <a:lnTo>
                    <a:pt x="135369" y="80073"/>
                  </a:lnTo>
                  <a:lnTo>
                    <a:pt x="136474" y="81343"/>
                  </a:lnTo>
                  <a:lnTo>
                    <a:pt x="135826" y="82613"/>
                  </a:lnTo>
                  <a:lnTo>
                    <a:pt x="132880" y="87693"/>
                  </a:lnTo>
                  <a:lnTo>
                    <a:pt x="127127" y="92773"/>
                  </a:lnTo>
                  <a:lnTo>
                    <a:pt x="124244" y="91503"/>
                  </a:lnTo>
                  <a:lnTo>
                    <a:pt x="122948" y="88963"/>
                  </a:lnTo>
                  <a:lnTo>
                    <a:pt x="119710" y="88963"/>
                  </a:lnTo>
                  <a:lnTo>
                    <a:pt x="110972" y="95313"/>
                  </a:lnTo>
                  <a:lnTo>
                    <a:pt x="108623" y="96583"/>
                  </a:lnTo>
                  <a:lnTo>
                    <a:pt x="104406" y="100393"/>
                  </a:lnTo>
                  <a:lnTo>
                    <a:pt x="91033" y="116903"/>
                  </a:lnTo>
                  <a:lnTo>
                    <a:pt x="85585" y="123253"/>
                  </a:lnTo>
                  <a:lnTo>
                    <a:pt x="82765" y="127063"/>
                  </a:lnTo>
                  <a:lnTo>
                    <a:pt x="80213" y="130873"/>
                  </a:lnTo>
                  <a:lnTo>
                    <a:pt x="77736" y="134683"/>
                  </a:lnTo>
                  <a:lnTo>
                    <a:pt x="75184" y="137223"/>
                  </a:lnTo>
                  <a:lnTo>
                    <a:pt x="72567" y="141033"/>
                  </a:lnTo>
                  <a:lnTo>
                    <a:pt x="67221" y="148653"/>
                  </a:lnTo>
                  <a:lnTo>
                    <a:pt x="64452" y="151218"/>
                  </a:lnTo>
                  <a:lnTo>
                    <a:pt x="61722" y="155003"/>
                  </a:lnTo>
                  <a:lnTo>
                    <a:pt x="59270" y="157543"/>
                  </a:lnTo>
                  <a:lnTo>
                    <a:pt x="56756" y="161353"/>
                  </a:lnTo>
                  <a:lnTo>
                    <a:pt x="54178" y="163893"/>
                  </a:lnTo>
                  <a:lnTo>
                    <a:pt x="58064" y="160083"/>
                  </a:lnTo>
                  <a:lnTo>
                    <a:pt x="60820" y="160083"/>
                  </a:lnTo>
                  <a:lnTo>
                    <a:pt x="61353" y="161353"/>
                  </a:lnTo>
                  <a:lnTo>
                    <a:pt x="58623" y="167703"/>
                  </a:lnTo>
                  <a:lnTo>
                    <a:pt x="55816" y="172783"/>
                  </a:lnTo>
                  <a:lnTo>
                    <a:pt x="51930" y="177863"/>
                  </a:lnTo>
                  <a:lnTo>
                    <a:pt x="47586" y="182943"/>
                  </a:lnTo>
                  <a:lnTo>
                    <a:pt x="43688" y="188023"/>
                  </a:lnTo>
                  <a:lnTo>
                    <a:pt x="39624" y="194373"/>
                  </a:lnTo>
                  <a:lnTo>
                    <a:pt x="35623" y="200723"/>
                  </a:lnTo>
                  <a:lnTo>
                    <a:pt x="29933" y="209613"/>
                  </a:lnTo>
                  <a:lnTo>
                    <a:pt x="25717" y="218503"/>
                  </a:lnTo>
                  <a:lnTo>
                    <a:pt x="23025" y="227393"/>
                  </a:lnTo>
                  <a:lnTo>
                    <a:pt x="21945" y="235013"/>
                  </a:lnTo>
                  <a:lnTo>
                    <a:pt x="20332" y="237553"/>
                  </a:lnTo>
                  <a:lnTo>
                    <a:pt x="18770" y="237553"/>
                  </a:lnTo>
                  <a:lnTo>
                    <a:pt x="17157" y="243903"/>
                  </a:lnTo>
                  <a:lnTo>
                    <a:pt x="15481" y="252793"/>
                  </a:lnTo>
                  <a:lnTo>
                    <a:pt x="13754" y="261683"/>
                  </a:lnTo>
                  <a:lnTo>
                    <a:pt x="11938" y="270573"/>
                  </a:lnTo>
                  <a:lnTo>
                    <a:pt x="10934" y="279463"/>
                  </a:lnTo>
                  <a:lnTo>
                    <a:pt x="10579" y="285813"/>
                  </a:lnTo>
                  <a:lnTo>
                    <a:pt x="10617" y="293433"/>
                  </a:lnTo>
                  <a:lnTo>
                    <a:pt x="11188" y="298513"/>
                  </a:lnTo>
                  <a:lnTo>
                    <a:pt x="9055" y="299783"/>
                  </a:lnTo>
                  <a:lnTo>
                    <a:pt x="3263" y="335343"/>
                  </a:lnTo>
                  <a:lnTo>
                    <a:pt x="3594" y="344233"/>
                  </a:lnTo>
                  <a:lnTo>
                    <a:pt x="5676" y="367093"/>
                  </a:lnTo>
                  <a:lnTo>
                    <a:pt x="6223" y="381063"/>
                  </a:lnTo>
                  <a:lnTo>
                    <a:pt x="5118" y="389953"/>
                  </a:lnTo>
                  <a:lnTo>
                    <a:pt x="1511" y="393763"/>
                  </a:lnTo>
                  <a:lnTo>
                    <a:pt x="2235" y="439483"/>
                  </a:lnTo>
                  <a:lnTo>
                    <a:pt x="838" y="439483"/>
                  </a:lnTo>
                  <a:lnTo>
                    <a:pt x="889" y="458533"/>
                  </a:lnTo>
                  <a:lnTo>
                    <a:pt x="2108" y="471233"/>
                  </a:lnTo>
                  <a:lnTo>
                    <a:pt x="4114" y="481393"/>
                  </a:lnTo>
                  <a:lnTo>
                    <a:pt x="6515" y="490283"/>
                  </a:lnTo>
                  <a:lnTo>
                    <a:pt x="5575" y="496633"/>
                  </a:lnTo>
                  <a:lnTo>
                    <a:pt x="4305" y="491553"/>
                  </a:lnTo>
                  <a:lnTo>
                    <a:pt x="3581" y="491553"/>
                  </a:lnTo>
                  <a:lnTo>
                    <a:pt x="2184" y="516953"/>
                  </a:lnTo>
                  <a:lnTo>
                    <a:pt x="2311" y="536003"/>
                  </a:lnTo>
                  <a:lnTo>
                    <a:pt x="4229" y="552513"/>
                  </a:lnTo>
                  <a:lnTo>
                    <a:pt x="8229" y="575373"/>
                  </a:lnTo>
                  <a:lnTo>
                    <a:pt x="3784" y="579183"/>
                  </a:lnTo>
                  <a:lnTo>
                    <a:pt x="3873" y="594423"/>
                  </a:lnTo>
                  <a:lnTo>
                    <a:pt x="1917" y="619823"/>
                  </a:lnTo>
                  <a:lnTo>
                    <a:pt x="444" y="651573"/>
                  </a:lnTo>
                  <a:lnTo>
                    <a:pt x="1993" y="684593"/>
                  </a:lnTo>
                  <a:lnTo>
                    <a:pt x="1485" y="684593"/>
                  </a:lnTo>
                  <a:lnTo>
                    <a:pt x="622" y="683323"/>
                  </a:lnTo>
                  <a:lnTo>
                    <a:pt x="0" y="680783"/>
                  </a:lnTo>
                  <a:lnTo>
                    <a:pt x="317" y="683323"/>
                  </a:lnTo>
                  <a:lnTo>
                    <a:pt x="558" y="685863"/>
                  </a:lnTo>
                  <a:lnTo>
                    <a:pt x="723" y="689673"/>
                  </a:lnTo>
                  <a:lnTo>
                    <a:pt x="1536" y="699833"/>
                  </a:lnTo>
                  <a:lnTo>
                    <a:pt x="1955" y="706183"/>
                  </a:lnTo>
                  <a:lnTo>
                    <a:pt x="2159" y="713803"/>
                  </a:lnTo>
                  <a:lnTo>
                    <a:pt x="2209" y="717613"/>
                  </a:lnTo>
                  <a:lnTo>
                    <a:pt x="2425" y="727773"/>
                  </a:lnTo>
                  <a:lnTo>
                    <a:pt x="3594" y="734123"/>
                  </a:lnTo>
                  <a:lnTo>
                    <a:pt x="4140" y="741743"/>
                  </a:lnTo>
                  <a:lnTo>
                    <a:pt x="5029" y="748093"/>
                  </a:lnTo>
                  <a:lnTo>
                    <a:pt x="4991" y="755713"/>
                  </a:lnTo>
                  <a:lnTo>
                    <a:pt x="6731" y="762063"/>
                  </a:lnTo>
                  <a:lnTo>
                    <a:pt x="9563" y="774763"/>
                  </a:lnTo>
                  <a:lnTo>
                    <a:pt x="11087" y="779843"/>
                  </a:lnTo>
                  <a:lnTo>
                    <a:pt x="13449" y="788733"/>
                  </a:lnTo>
                  <a:lnTo>
                    <a:pt x="15646" y="793813"/>
                  </a:lnTo>
                  <a:lnTo>
                    <a:pt x="21297" y="805243"/>
                  </a:lnTo>
                  <a:lnTo>
                    <a:pt x="26174" y="811593"/>
                  </a:lnTo>
                  <a:lnTo>
                    <a:pt x="31673" y="815403"/>
                  </a:lnTo>
                  <a:lnTo>
                    <a:pt x="36398" y="821753"/>
                  </a:lnTo>
                  <a:lnTo>
                    <a:pt x="41249" y="829373"/>
                  </a:lnTo>
                  <a:lnTo>
                    <a:pt x="50965" y="843343"/>
                  </a:lnTo>
                  <a:lnTo>
                    <a:pt x="44208" y="826833"/>
                  </a:lnTo>
                  <a:lnTo>
                    <a:pt x="47650" y="828103"/>
                  </a:lnTo>
                  <a:lnTo>
                    <a:pt x="53581" y="833183"/>
                  </a:lnTo>
                  <a:lnTo>
                    <a:pt x="54305" y="829373"/>
                  </a:lnTo>
                  <a:lnTo>
                    <a:pt x="56553" y="833183"/>
                  </a:lnTo>
                  <a:lnTo>
                    <a:pt x="58369" y="836993"/>
                  </a:lnTo>
                  <a:lnTo>
                    <a:pt x="60452" y="840803"/>
                  </a:lnTo>
                  <a:lnTo>
                    <a:pt x="62598" y="844613"/>
                  </a:lnTo>
                  <a:lnTo>
                    <a:pt x="64401" y="848423"/>
                  </a:lnTo>
                  <a:lnTo>
                    <a:pt x="67716" y="857313"/>
                  </a:lnTo>
                  <a:lnTo>
                    <a:pt x="67170" y="859853"/>
                  </a:lnTo>
                  <a:lnTo>
                    <a:pt x="60985" y="850963"/>
                  </a:lnTo>
                  <a:lnTo>
                    <a:pt x="59855" y="848423"/>
                  </a:lnTo>
                  <a:lnTo>
                    <a:pt x="57696" y="849693"/>
                  </a:lnTo>
                  <a:lnTo>
                    <a:pt x="59182" y="854773"/>
                  </a:lnTo>
                  <a:lnTo>
                    <a:pt x="63220" y="861123"/>
                  </a:lnTo>
                  <a:lnTo>
                    <a:pt x="68681" y="870013"/>
                  </a:lnTo>
                  <a:lnTo>
                    <a:pt x="81064" y="886523"/>
                  </a:lnTo>
                  <a:lnTo>
                    <a:pt x="84632" y="891603"/>
                  </a:lnTo>
                  <a:lnTo>
                    <a:pt x="84797" y="895413"/>
                  </a:lnTo>
                  <a:lnTo>
                    <a:pt x="108026" y="918273"/>
                  </a:lnTo>
                  <a:lnTo>
                    <a:pt x="160299" y="958913"/>
                  </a:lnTo>
                  <a:lnTo>
                    <a:pt x="219240" y="990663"/>
                  </a:lnTo>
                  <a:lnTo>
                    <a:pt x="282892" y="1010983"/>
                  </a:lnTo>
                  <a:lnTo>
                    <a:pt x="315683" y="1016063"/>
                  </a:lnTo>
                  <a:lnTo>
                    <a:pt x="306666" y="1009713"/>
                  </a:lnTo>
                  <a:lnTo>
                    <a:pt x="329184" y="1012253"/>
                  </a:lnTo>
                  <a:lnTo>
                    <a:pt x="331698" y="1013523"/>
                  </a:lnTo>
                  <a:lnTo>
                    <a:pt x="336753" y="1013523"/>
                  </a:lnTo>
                  <a:lnTo>
                    <a:pt x="341363" y="1014793"/>
                  </a:lnTo>
                  <a:lnTo>
                    <a:pt x="342176" y="1016063"/>
                  </a:lnTo>
                  <a:lnTo>
                    <a:pt x="337426" y="1017333"/>
                  </a:lnTo>
                  <a:lnTo>
                    <a:pt x="325285" y="1017333"/>
                  </a:lnTo>
                  <a:lnTo>
                    <a:pt x="335813" y="1018603"/>
                  </a:lnTo>
                  <a:lnTo>
                    <a:pt x="348068" y="1017333"/>
                  </a:lnTo>
                  <a:lnTo>
                    <a:pt x="358292" y="1016063"/>
                  </a:lnTo>
                  <a:lnTo>
                    <a:pt x="362750" y="1014793"/>
                  </a:lnTo>
                  <a:lnTo>
                    <a:pt x="373989" y="1016063"/>
                  </a:lnTo>
                  <a:lnTo>
                    <a:pt x="377888" y="1017333"/>
                  </a:lnTo>
                  <a:lnTo>
                    <a:pt x="376491" y="1018603"/>
                  </a:lnTo>
                  <a:lnTo>
                    <a:pt x="371817" y="1018603"/>
                  </a:lnTo>
                  <a:lnTo>
                    <a:pt x="365760" y="1019873"/>
                  </a:lnTo>
                  <a:lnTo>
                    <a:pt x="360121" y="1021143"/>
                  </a:lnTo>
                  <a:lnTo>
                    <a:pt x="372668" y="1021143"/>
                  </a:lnTo>
                  <a:lnTo>
                    <a:pt x="381254" y="1018603"/>
                  </a:lnTo>
                  <a:lnTo>
                    <a:pt x="388531" y="1017333"/>
                  </a:lnTo>
                  <a:lnTo>
                    <a:pt x="397941" y="1016063"/>
                  </a:lnTo>
                  <a:lnTo>
                    <a:pt x="412889" y="1016063"/>
                  </a:lnTo>
                  <a:lnTo>
                    <a:pt x="420979" y="1017333"/>
                  </a:lnTo>
                  <a:lnTo>
                    <a:pt x="423722" y="1018603"/>
                  </a:lnTo>
                  <a:lnTo>
                    <a:pt x="424662" y="1019873"/>
                  </a:lnTo>
                  <a:lnTo>
                    <a:pt x="427278" y="1019873"/>
                  </a:lnTo>
                  <a:lnTo>
                    <a:pt x="429399" y="1021143"/>
                  </a:lnTo>
                  <a:lnTo>
                    <a:pt x="436918" y="1019873"/>
                  </a:lnTo>
                  <a:lnTo>
                    <a:pt x="473887" y="1021143"/>
                  </a:lnTo>
                  <a:lnTo>
                    <a:pt x="466496" y="1018603"/>
                  </a:lnTo>
                  <a:lnTo>
                    <a:pt x="459105" y="1016063"/>
                  </a:lnTo>
                  <a:lnTo>
                    <a:pt x="471182" y="1014793"/>
                  </a:lnTo>
                  <a:lnTo>
                    <a:pt x="480504" y="1014793"/>
                  </a:lnTo>
                  <a:lnTo>
                    <a:pt x="483539" y="1013523"/>
                  </a:lnTo>
                  <a:lnTo>
                    <a:pt x="476808" y="1010983"/>
                  </a:lnTo>
                  <a:lnTo>
                    <a:pt x="509155" y="1014793"/>
                  </a:lnTo>
                  <a:lnTo>
                    <a:pt x="557060" y="1016063"/>
                  </a:lnTo>
                  <a:lnTo>
                    <a:pt x="630059" y="1016063"/>
                  </a:lnTo>
                  <a:lnTo>
                    <a:pt x="664972" y="1013523"/>
                  </a:lnTo>
                  <a:lnTo>
                    <a:pt x="703707" y="1013523"/>
                  </a:lnTo>
                  <a:lnTo>
                    <a:pt x="699401" y="1012253"/>
                  </a:lnTo>
                  <a:lnTo>
                    <a:pt x="698969" y="1010983"/>
                  </a:lnTo>
                  <a:lnTo>
                    <a:pt x="698550" y="1009713"/>
                  </a:lnTo>
                  <a:lnTo>
                    <a:pt x="703529" y="1008443"/>
                  </a:lnTo>
                  <a:lnTo>
                    <a:pt x="716749" y="1008443"/>
                  </a:lnTo>
                  <a:lnTo>
                    <a:pt x="720255" y="1013523"/>
                  </a:lnTo>
                  <a:lnTo>
                    <a:pt x="738047" y="1014793"/>
                  </a:lnTo>
                  <a:lnTo>
                    <a:pt x="761161" y="1016063"/>
                  </a:lnTo>
                  <a:lnTo>
                    <a:pt x="780630" y="1019873"/>
                  </a:lnTo>
                  <a:lnTo>
                    <a:pt x="783577" y="1017333"/>
                  </a:lnTo>
                  <a:lnTo>
                    <a:pt x="805040" y="1017333"/>
                  </a:lnTo>
                  <a:lnTo>
                    <a:pt x="824649" y="1016063"/>
                  </a:lnTo>
                  <a:lnTo>
                    <a:pt x="821994" y="1012253"/>
                  </a:lnTo>
                  <a:lnTo>
                    <a:pt x="830948" y="1012253"/>
                  </a:lnTo>
                  <a:lnTo>
                    <a:pt x="832104" y="1014793"/>
                  </a:lnTo>
                  <a:lnTo>
                    <a:pt x="832345" y="1016063"/>
                  </a:lnTo>
                  <a:lnTo>
                    <a:pt x="838542" y="1018603"/>
                  </a:lnTo>
                  <a:lnTo>
                    <a:pt x="876300" y="1017333"/>
                  </a:lnTo>
                  <a:lnTo>
                    <a:pt x="916952" y="1017333"/>
                  </a:lnTo>
                  <a:lnTo>
                    <a:pt x="959726" y="1019873"/>
                  </a:lnTo>
                  <a:lnTo>
                    <a:pt x="1003858" y="1019873"/>
                  </a:lnTo>
                  <a:lnTo>
                    <a:pt x="1004785" y="1018603"/>
                  </a:lnTo>
                  <a:lnTo>
                    <a:pt x="999820" y="1017333"/>
                  </a:lnTo>
                  <a:lnTo>
                    <a:pt x="994841" y="1016063"/>
                  </a:lnTo>
                  <a:lnTo>
                    <a:pt x="1007579" y="1013523"/>
                  </a:lnTo>
                  <a:lnTo>
                    <a:pt x="1038948" y="1021143"/>
                  </a:lnTo>
                  <a:lnTo>
                    <a:pt x="1045921" y="1019873"/>
                  </a:lnTo>
                  <a:lnTo>
                    <a:pt x="1051433" y="1017333"/>
                  </a:lnTo>
                  <a:lnTo>
                    <a:pt x="1058760" y="1016063"/>
                  </a:lnTo>
                  <a:lnTo>
                    <a:pt x="1071181" y="1017333"/>
                  </a:lnTo>
                  <a:lnTo>
                    <a:pt x="1067409" y="1016063"/>
                  </a:lnTo>
                  <a:lnTo>
                    <a:pt x="1063637" y="1014793"/>
                  </a:lnTo>
                  <a:lnTo>
                    <a:pt x="1071511" y="1014793"/>
                  </a:lnTo>
                  <a:lnTo>
                    <a:pt x="1121676" y="1016063"/>
                  </a:lnTo>
                  <a:lnTo>
                    <a:pt x="1325600" y="1016063"/>
                  </a:lnTo>
                  <a:lnTo>
                    <a:pt x="1376667" y="1017333"/>
                  </a:lnTo>
                  <a:lnTo>
                    <a:pt x="1427492" y="1021143"/>
                  </a:lnTo>
                  <a:lnTo>
                    <a:pt x="1420101" y="1019873"/>
                  </a:lnTo>
                  <a:lnTo>
                    <a:pt x="1420355" y="1018603"/>
                  </a:lnTo>
                  <a:lnTo>
                    <a:pt x="1434388" y="1018603"/>
                  </a:lnTo>
                  <a:lnTo>
                    <a:pt x="1426438" y="1017333"/>
                  </a:lnTo>
                  <a:lnTo>
                    <a:pt x="1434566" y="1014793"/>
                  </a:lnTo>
                  <a:lnTo>
                    <a:pt x="1433004" y="1013523"/>
                  </a:lnTo>
                  <a:lnTo>
                    <a:pt x="1482483" y="1018603"/>
                  </a:lnTo>
                  <a:lnTo>
                    <a:pt x="1494663" y="1016063"/>
                  </a:lnTo>
                  <a:lnTo>
                    <a:pt x="1513039" y="1016063"/>
                  </a:lnTo>
                  <a:lnTo>
                    <a:pt x="1530692" y="1014793"/>
                  </a:lnTo>
                  <a:lnTo>
                    <a:pt x="1540687" y="1013523"/>
                  </a:lnTo>
                  <a:lnTo>
                    <a:pt x="1525028" y="1013523"/>
                  </a:lnTo>
                  <a:lnTo>
                    <a:pt x="1526463" y="1012253"/>
                  </a:lnTo>
                  <a:lnTo>
                    <a:pt x="1529321" y="1009713"/>
                  </a:lnTo>
                  <a:lnTo>
                    <a:pt x="1527187" y="1008443"/>
                  </a:lnTo>
                  <a:lnTo>
                    <a:pt x="1518653" y="1003363"/>
                  </a:lnTo>
                  <a:lnTo>
                    <a:pt x="1504645" y="998283"/>
                  </a:lnTo>
                  <a:lnTo>
                    <a:pt x="1503210" y="997013"/>
                  </a:lnTo>
                  <a:lnTo>
                    <a:pt x="1500352" y="994473"/>
                  </a:lnTo>
                  <a:lnTo>
                    <a:pt x="1498917" y="993203"/>
                  </a:lnTo>
                  <a:lnTo>
                    <a:pt x="1478864" y="994473"/>
                  </a:lnTo>
                  <a:lnTo>
                    <a:pt x="1466748" y="993203"/>
                  </a:lnTo>
                  <a:lnTo>
                    <a:pt x="1454632" y="991933"/>
                  </a:lnTo>
                  <a:lnTo>
                    <a:pt x="1427581" y="989393"/>
                  </a:lnTo>
                  <a:lnTo>
                    <a:pt x="1399108" y="991933"/>
                  </a:lnTo>
                  <a:lnTo>
                    <a:pt x="1396606" y="991933"/>
                  </a:lnTo>
                  <a:lnTo>
                    <a:pt x="1398981" y="990663"/>
                  </a:lnTo>
                  <a:lnTo>
                    <a:pt x="1402105" y="989393"/>
                  </a:lnTo>
                  <a:lnTo>
                    <a:pt x="1401800" y="988123"/>
                  </a:lnTo>
                  <a:lnTo>
                    <a:pt x="1394028" y="990663"/>
                  </a:lnTo>
                  <a:lnTo>
                    <a:pt x="1384744" y="990663"/>
                  </a:lnTo>
                  <a:lnTo>
                    <a:pt x="1373200" y="991933"/>
                  </a:lnTo>
                  <a:lnTo>
                    <a:pt x="1358658" y="990663"/>
                  </a:lnTo>
                  <a:lnTo>
                    <a:pt x="1361122" y="989393"/>
                  </a:lnTo>
                  <a:lnTo>
                    <a:pt x="1320698" y="989393"/>
                  </a:lnTo>
                  <a:lnTo>
                    <a:pt x="1211795" y="985799"/>
                  </a:lnTo>
                  <a:lnTo>
                    <a:pt x="1211795" y="990663"/>
                  </a:lnTo>
                  <a:lnTo>
                    <a:pt x="1211732" y="993203"/>
                  </a:lnTo>
                  <a:lnTo>
                    <a:pt x="1203515" y="991933"/>
                  </a:lnTo>
                  <a:lnTo>
                    <a:pt x="1195285" y="990663"/>
                  </a:lnTo>
                  <a:lnTo>
                    <a:pt x="1187056" y="989393"/>
                  </a:lnTo>
                  <a:lnTo>
                    <a:pt x="1198194" y="989393"/>
                  </a:lnTo>
                  <a:lnTo>
                    <a:pt x="1211795" y="990663"/>
                  </a:lnTo>
                  <a:lnTo>
                    <a:pt x="1211795" y="985799"/>
                  </a:lnTo>
                  <a:lnTo>
                    <a:pt x="1205420" y="985583"/>
                  </a:lnTo>
                  <a:lnTo>
                    <a:pt x="1210487" y="989393"/>
                  </a:lnTo>
                  <a:lnTo>
                    <a:pt x="1195768" y="988123"/>
                  </a:lnTo>
                  <a:lnTo>
                    <a:pt x="1192657" y="986853"/>
                  </a:lnTo>
                  <a:lnTo>
                    <a:pt x="1185760" y="986853"/>
                  </a:lnTo>
                  <a:lnTo>
                    <a:pt x="1184859" y="989393"/>
                  </a:lnTo>
                  <a:lnTo>
                    <a:pt x="1150835" y="989393"/>
                  </a:lnTo>
                  <a:lnTo>
                    <a:pt x="1115783" y="988123"/>
                  </a:lnTo>
                  <a:lnTo>
                    <a:pt x="1094663" y="984313"/>
                  </a:lnTo>
                  <a:lnTo>
                    <a:pt x="1085799" y="984313"/>
                  </a:lnTo>
                  <a:lnTo>
                    <a:pt x="1087539" y="988123"/>
                  </a:lnTo>
                  <a:lnTo>
                    <a:pt x="1078661" y="988123"/>
                  </a:lnTo>
                  <a:lnTo>
                    <a:pt x="1072654" y="985583"/>
                  </a:lnTo>
                  <a:lnTo>
                    <a:pt x="1066927" y="989393"/>
                  </a:lnTo>
                  <a:lnTo>
                    <a:pt x="1052080" y="988123"/>
                  </a:lnTo>
                  <a:lnTo>
                    <a:pt x="1044587" y="985583"/>
                  </a:lnTo>
                  <a:lnTo>
                    <a:pt x="1044028" y="983043"/>
                  </a:lnTo>
                  <a:lnTo>
                    <a:pt x="1047635" y="984313"/>
                  </a:lnTo>
                  <a:lnTo>
                    <a:pt x="1054277" y="983043"/>
                  </a:lnTo>
                  <a:lnTo>
                    <a:pt x="1058138" y="983043"/>
                  </a:lnTo>
                  <a:lnTo>
                    <a:pt x="1041425" y="981773"/>
                  </a:lnTo>
                  <a:lnTo>
                    <a:pt x="1022934" y="981773"/>
                  </a:lnTo>
                  <a:lnTo>
                    <a:pt x="1006805" y="983043"/>
                  </a:lnTo>
                  <a:lnTo>
                    <a:pt x="997204" y="983043"/>
                  </a:lnTo>
                  <a:lnTo>
                    <a:pt x="1018971" y="984313"/>
                  </a:lnTo>
                  <a:lnTo>
                    <a:pt x="970508" y="985583"/>
                  </a:lnTo>
                  <a:lnTo>
                    <a:pt x="869213" y="985583"/>
                  </a:lnTo>
                  <a:lnTo>
                    <a:pt x="821905" y="988123"/>
                  </a:lnTo>
                  <a:lnTo>
                    <a:pt x="826439" y="990663"/>
                  </a:lnTo>
                  <a:lnTo>
                    <a:pt x="784809" y="990663"/>
                  </a:lnTo>
                  <a:lnTo>
                    <a:pt x="768070" y="989393"/>
                  </a:lnTo>
                  <a:lnTo>
                    <a:pt x="741641" y="989393"/>
                  </a:lnTo>
                  <a:lnTo>
                    <a:pt x="733539" y="990663"/>
                  </a:lnTo>
                  <a:lnTo>
                    <a:pt x="724458" y="991933"/>
                  </a:lnTo>
                  <a:lnTo>
                    <a:pt x="704519" y="991933"/>
                  </a:lnTo>
                  <a:lnTo>
                    <a:pt x="706399" y="990663"/>
                  </a:lnTo>
                  <a:lnTo>
                    <a:pt x="699439" y="988123"/>
                  </a:lnTo>
                  <a:lnTo>
                    <a:pt x="693229" y="986853"/>
                  </a:lnTo>
                  <a:lnTo>
                    <a:pt x="697318" y="985583"/>
                  </a:lnTo>
                  <a:lnTo>
                    <a:pt x="672122" y="986853"/>
                  </a:lnTo>
                  <a:lnTo>
                    <a:pt x="662457" y="989393"/>
                  </a:lnTo>
                  <a:lnTo>
                    <a:pt x="655929" y="990663"/>
                  </a:lnTo>
                  <a:lnTo>
                    <a:pt x="640168" y="994473"/>
                  </a:lnTo>
                  <a:lnTo>
                    <a:pt x="632637" y="991933"/>
                  </a:lnTo>
                  <a:lnTo>
                    <a:pt x="625665" y="993203"/>
                  </a:lnTo>
                  <a:lnTo>
                    <a:pt x="619302" y="994473"/>
                  </a:lnTo>
                  <a:lnTo>
                    <a:pt x="610336" y="995743"/>
                  </a:lnTo>
                  <a:lnTo>
                    <a:pt x="595553" y="997013"/>
                  </a:lnTo>
                  <a:lnTo>
                    <a:pt x="602081" y="994473"/>
                  </a:lnTo>
                  <a:lnTo>
                    <a:pt x="598144" y="993203"/>
                  </a:lnTo>
                  <a:lnTo>
                    <a:pt x="594677" y="990663"/>
                  </a:lnTo>
                  <a:lnTo>
                    <a:pt x="602576" y="989393"/>
                  </a:lnTo>
                  <a:lnTo>
                    <a:pt x="567880" y="986853"/>
                  </a:lnTo>
                  <a:lnTo>
                    <a:pt x="540918" y="988123"/>
                  </a:lnTo>
                  <a:lnTo>
                    <a:pt x="519277" y="989393"/>
                  </a:lnTo>
                  <a:lnTo>
                    <a:pt x="500557" y="985583"/>
                  </a:lnTo>
                  <a:lnTo>
                    <a:pt x="497281" y="990663"/>
                  </a:lnTo>
                  <a:lnTo>
                    <a:pt x="512546" y="991933"/>
                  </a:lnTo>
                  <a:lnTo>
                    <a:pt x="532472" y="991933"/>
                  </a:lnTo>
                  <a:lnTo>
                    <a:pt x="533882" y="994473"/>
                  </a:lnTo>
                  <a:lnTo>
                    <a:pt x="524713" y="995743"/>
                  </a:lnTo>
                  <a:lnTo>
                    <a:pt x="510336" y="997013"/>
                  </a:lnTo>
                  <a:lnTo>
                    <a:pt x="496100" y="997013"/>
                  </a:lnTo>
                  <a:lnTo>
                    <a:pt x="483920" y="995743"/>
                  </a:lnTo>
                  <a:lnTo>
                    <a:pt x="470293" y="991933"/>
                  </a:lnTo>
                  <a:lnTo>
                    <a:pt x="464159" y="990663"/>
                  </a:lnTo>
                  <a:lnTo>
                    <a:pt x="451891" y="988123"/>
                  </a:lnTo>
                  <a:lnTo>
                    <a:pt x="437921" y="987463"/>
                  </a:lnTo>
                  <a:lnTo>
                    <a:pt x="437921" y="1016063"/>
                  </a:lnTo>
                  <a:lnTo>
                    <a:pt x="430618" y="1018603"/>
                  </a:lnTo>
                  <a:lnTo>
                    <a:pt x="424815" y="1017333"/>
                  </a:lnTo>
                  <a:lnTo>
                    <a:pt x="437921" y="1016063"/>
                  </a:lnTo>
                  <a:lnTo>
                    <a:pt x="437921" y="987463"/>
                  </a:lnTo>
                  <a:lnTo>
                    <a:pt x="425411" y="986853"/>
                  </a:lnTo>
                  <a:lnTo>
                    <a:pt x="434086" y="986853"/>
                  </a:lnTo>
                  <a:lnTo>
                    <a:pt x="422287" y="985583"/>
                  </a:lnTo>
                  <a:lnTo>
                    <a:pt x="410286" y="986853"/>
                  </a:lnTo>
                  <a:lnTo>
                    <a:pt x="397598" y="986853"/>
                  </a:lnTo>
                  <a:lnTo>
                    <a:pt x="383794" y="985583"/>
                  </a:lnTo>
                  <a:lnTo>
                    <a:pt x="378358" y="988123"/>
                  </a:lnTo>
                  <a:lnTo>
                    <a:pt x="357543" y="988123"/>
                  </a:lnTo>
                  <a:lnTo>
                    <a:pt x="355917" y="991933"/>
                  </a:lnTo>
                  <a:lnTo>
                    <a:pt x="374853" y="991933"/>
                  </a:lnTo>
                  <a:lnTo>
                    <a:pt x="384556" y="990663"/>
                  </a:lnTo>
                  <a:lnTo>
                    <a:pt x="394220" y="990663"/>
                  </a:lnTo>
                  <a:lnTo>
                    <a:pt x="360375" y="995743"/>
                  </a:lnTo>
                  <a:lnTo>
                    <a:pt x="329222" y="995743"/>
                  </a:lnTo>
                  <a:lnTo>
                    <a:pt x="316877" y="991933"/>
                  </a:lnTo>
                  <a:lnTo>
                    <a:pt x="333946" y="991933"/>
                  </a:lnTo>
                  <a:lnTo>
                    <a:pt x="337578" y="990663"/>
                  </a:lnTo>
                  <a:lnTo>
                    <a:pt x="332549" y="989393"/>
                  </a:lnTo>
                  <a:lnTo>
                    <a:pt x="322757" y="989393"/>
                  </a:lnTo>
                  <a:lnTo>
                    <a:pt x="312801" y="988123"/>
                  </a:lnTo>
                  <a:lnTo>
                    <a:pt x="307759" y="986853"/>
                  </a:lnTo>
                  <a:lnTo>
                    <a:pt x="310934" y="985583"/>
                  </a:lnTo>
                  <a:lnTo>
                    <a:pt x="316865" y="984313"/>
                  </a:lnTo>
                  <a:lnTo>
                    <a:pt x="324916" y="985583"/>
                  </a:lnTo>
                  <a:lnTo>
                    <a:pt x="334492" y="986853"/>
                  </a:lnTo>
                  <a:lnTo>
                    <a:pt x="369531" y="986853"/>
                  </a:lnTo>
                  <a:lnTo>
                    <a:pt x="372821" y="985583"/>
                  </a:lnTo>
                  <a:lnTo>
                    <a:pt x="375754" y="985583"/>
                  </a:lnTo>
                  <a:lnTo>
                    <a:pt x="369862" y="984313"/>
                  </a:lnTo>
                  <a:lnTo>
                    <a:pt x="359359" y="984313"/>
                  </a:lnTo>
                  <a:lnTo>
                    <a:pt x="351624" y="985583"/>
                  </a:lnTo>
                  <a:lnTo>
                    <a:pt x="338785" y="985583"/>
                  </a:lnTo>
                  <a:lnTo>
                    <a:pt x="344614" y="981773"/>
                  </a:lnTo>
                  <a:lnTo>
                    <a:pt x="340487" y="984313"/>
                  </a:lnTo>
                  <a:lnTo>
                    <a:pt x="335876" y="985583"/>
                  </a:lnTo>
                  <a:lnTo>
                    <a:pt x="331000" y="984313"/>
                  </a:lnTo>
                  <a:lnTo>
                    <a:pt x="326136" y="984313"/>
                  </a:lnTo>
                  <a:lnTo>
                    <a:pt x="320941" y="983043"/>
                  </a:lnTo>
                  <a:lnTo>
                    <a:pt x="315442" y="983043"/>
                  </a:lnTo>
                  <a:lnTo>
                    <a:pt x="309956" y="981773"/>
                  </a:lnTo>
                  <a:lnTo>
                    <a:pt x="291909" y="977963"/>
                  </a:lnTo>
                  <a:lnTo>
                    <a:pt x="278358" y="977963"/>
                  </a:lnTo>
                  <a:lnTo>
                    <a:pt x="281203" y="974153"/>
                  </a:lnTo>
                  <a:lnTo>
                    <a:pt x="267665" y="974153"/>
                  </a:lnTo>
                  <a:lnTo>
                    <a:pt x="260375" y="971613"/>
                  </a:lnTo>
                  <a:lnTo>
                    <a:pt x="265430" y="971613"/>
                  </a:lnTo>
                  <a:lnTo>
                    <a:pt x="270408" y="970343"/>
                  </a:lnTo>
                  <a:lnTo>
                    <a:pt x="269887" y="970343"/>
                  </a:lnTo>
                  <a:lnTo>
                    <a:pt x="264845" y="969073"/>
                  </a:lnTo>
                  <a:lnTo>
                    <a:pt x="255041" y="965263"/>
                  </a:lnTo>
                  <a:lnTo>
                    <a:pt x="250367" y="962723"/>
                  </a:lnTo>
                  <a:lnTo>
                    <a:pt x="245770" y="961453"/>
                  </a:lnTo>
                  <a:lnTo>
                    <a:pt x="241096" y="958913"/>
                  </a:lnTo>
                  <a:lnTo>
                    <a:pt x="236829" y="956373"/>
                  </a:lnTo>
                  <a:lnTo>
                    <a:pt x="227977" y="951293"/>
                  </a:lnTo>
                  <a:lnTo>
                    <a:pt x="223431" y="950023"/>
                  </a:lnTo>
                  <a:lnTo>
                    <a:pt x="218490" y="948753"/>
                  </a:lnTo>
                  <a:lnTo>
                    <a:pt x="236220" y="956373"/>
                  </a:lnTo>
                  <a:lnTo>
                    <a:pt x="238315" y="960183"/>
                  </a:lnTo>
                  <a:lnTo>
                    <a:pt x="236042" y="961453"/>
                  </a:lnTo>
                  <a:lnTo>
                    <a:pt x="240639" y="965263"/>
                  </a:lnTo>
                  <a:lnTo>
                    <a:pt x="224586" y="960183"/>
                  </a:lnTo>
                  <a:lnTo>
                    <a:pt x="214160" y="955103"/>
                  </a:lnTo>
                  <a:lnTo>
                    <a:pt x="207568" y="950023"/>
                  </a:lnTo>
                  <a:lnTo>
                    <a:pt x="203022" y="946213"/>
                  </a:lnTo>
                  <a:lnTo>
                    <a:pt x="198399" y="941133"/>
                  </a:lnTo>
                  <a:lnTo>
                    <a:pt x="191833" y="934783"/>
                  </a:lnTo>
                  <a:lnTo>
                    <a:pt x="186817" y="930973"/>
                  </a:lnTo>
                  <a:lnTo>
                    <a:pt x="181813" y="927163"/>
                  </a:lnTo>
                  <a:lnTo>
                    <a:pt x="166801" y="917003"/>
                  </a:lnTo>
                  <a:lnTo>
                    <a:pt x="179324" y="927163"/>
                  </a:lnTo>
                  <a:lnTo>
                    <a:pt x="182219" y="930973"/>
                  </a:lnTo>
                  <a:lnTo>
                    <a:pt x="178308" y="929703"/>
                  </a:lnTo>
                  <a:lnTo>
                    <a:pt x="171500" y="924623"/>
                  </a:lnTo>
                  <a:lnTo>
                    <a:pt x="164655" y="918273"/>
                  </a:lnTo>
                  <a:lnTo>
                    <a:pt x="158826" y="913193"/>
                  </a:lnTo>
                  <a:lnTo>
                    <a:pt x="155003" y="908113"/>
                  </a:lnTo>
                  <a:lnTo>
                    <a:pt x="153212" y="906843"/>
                  </a:lnTo>
                  <a:lnTo>
                    <a:pt x="142443" y="899223"/>
                  </a:lnTo>
                  <a:lnTo>
                    <a:pt x="142824" y="901763"/>
                  </a:lnTo>
                  <a:lnTo>
                    <a:pt x="146113" y="906843"/>
                  </a:lnTo>
                  <a:lnTo>
                    <a:pt x="142303" y="906843"/>
                  </a:lnTo>
                  <a:lnTo>
                    <a:pt x="136829" y="899223"/>
                  </a:lnTo>
                  <a:lnTo>
                    <a:pt x="130416" y="895413"/>
                  </a:lnTo>
                  <a:lnTo>
                    <a:pt x="122732" y="890333"/>
                  </a:lnTo>
                  <a:lnTo>
                    <a:pt x="113499" y="883983"/>
                  </a:lnTo>
                  <a:lnTo>
                    <a:pt x="116713" y="881443"/>
                  </a:lnTo>
                  <a:lnTo>
                    <a:pt x="112966" y="877633"/>
                  </a:lnTo>
                  <a:lnTo>
                    <a:pt x="110566" y="873823"/>
                  </a:lnTo>
                  <a:lnTo>
                    <a:pt x="106235" y="868743"/>
                  </a:lnTo>
                  <a:lnTo>
                    <a:pt x="104508" y="867473"/>
                  </a:lnTo>
                  <a:lnTo>
                    <a:pt x="100177" y="863663"/>
                  </a:lnTo>
                  <a:lnTo>
                    <a:pt x="96812" y="863663"/>
                  </a:lnTo>
                  <a:lnTo>
                    <a:pt x="93738" y="862393"/>
                  </a:lnTo>
                  <a:lnTo>
                    <a:pt x="89992" y="862393"/>
                  </a:lnTo>
                  <a:lnTo>
                    <a:pt x="88582" y="859853"/>
                  </a:lnTo>
                  <a:lnTo>
                    <a:pt x="80784" y="845883"/>
                  </a:lnTo>
                  <a:lnTo>
                    <a:pt x="85610" y="848423"/>
                  </a:lnTo>
                  <a:lnTo>
                    <a:pt x="90157" y="852233"/>
                  </a:lnTo>
                  <a:lnTo>
                    <a:pt x="95046" y="856043"/>
                  </a:lnTo>
                  <a:lnTo>
                    <a:pt x="90678" y="850963"/>
                  </a:lnTo>
                  <a:lnTo>
                    <a:pt x="86715" y="845883"/>
                  </a:lnTo>
                  <a:lnTo>
                    <a:pt x="82473" y="840803"/>
                  </a:lnTo>
                  <a:lnTo>
                    <a:pt x="88988" y="840803"/>
                  </a:lnTo>
                  <a:lnTo>
                    <a:pt x="85217" y="836993"/>
                  </a:lnTo>
                  <a:lnTo>
                    <a:pt x="82169" y="834453"/>
                  </a:lnTo>
                  <a:lnTo>
                    <a:pt x="79565" y="830643"/>
                  </a:lnTo>
                  <a:lnTo>
                    <a:pt x="78359" y="829373"/>
                  </a:lnTo>
                  <a:lnTo>
                    <a:pt x="77152" y="828103"/>
                  </a:lnTo>
                  <a:lnTo>
                    <a:pt x="76606" y="826833"/>
                  </a:lnTo>
                  <a:lnTo>
                    <a:pt x="75501" y="824293"/>
                  </a:lnTo>
                  <a:lnTo>
                    <a:pt x="73787" y="821753"/>
                  </a:lnTo>
                  <a:lnTo>
                    <a:pt x="72136" y="817943"/>
                  </a:lnTo>
                  <a:lnTo>
                    <a:pt x="70612" y="815403"/>
                  </a:lnTo>
                  <a:lnTo>
                    <a:pt x="68973" y="811593"/>
                  </a:lnTo>
                  <a:lnTo>
                    <a:pt x="67398" y="807783"/>
                  </a:lnTo>
                  <a:lnTo>
                    <a:pt x="65328" y="803973"/>
                  </a:lnTo>
                  <a:lnTo>
                    <a:pt x="64630" y="801433"/>
                  </a:lnTo>
                  <a:lnTo>
                    <a:pt x="63919" y="798893"/>
                  </a:lnTo>
                  <a:lnTo>
                    <a:pt x="62090" y="801433"/>
                  </a:lnTo>
                  <a:lnTo>
                    <a:pt x="58496" y="798893"/>
                  </a:lnTo>
                  <a:lnTo>
                    <a:pt x="53733" y="792543"/>
                  </a:lnTo>
                  <a:lnTo>
                    <a:pt x="48374" y="782383"/>
                  </a:lnTo>
                  <a:lnTo>
                    <a:pt x="48425" y="777303"/>
                  </a:lnTo>
                  <a:lnTo>
                    <a:pt x="49593" y="777303"/>
                  </a:lnTo>
                  <a:lnTo>
                    <a:pt x="49580" y="774763"/>
                  </a:lnTo>
                  <a:lnTo>
                    <a:pt x="46126" y="763333"/>
                  </a:lnTo>
                  <a:lnTo>
                    <a:pt x="48260" y="765873"/>
                  </a:lnTo>
                  <a:lnTo>
                    <a:pt x="50571" y="768413"/>
                  </a:lnTo>
                  <a:lnTo>
                    <a:pt x="53111" y="773493"/>
                  </a:lnTo>
                  <a:lnTo>
                    <a:pt x="53771" y="774763"/>
                  </a:lnTo>
                  <a:lnTo>
                    <a:pt x="54229" y="777303"/>
                  </a:lnTo>
                  <a:lnTo>
                    <a:pt x="54902" y="779843"/>
                  </a:lnTo>
                  <a:lnTo>
                    <a:pt x="55359" y="782383"/>
                  </a:lnTo>
                  <a:lnTo>
                    <a:pt x="55486" y="784923"/>
                  </a:lnTo>
                  <a:lnTo>
                    <a:pt x="57264" y="786193"/>
                  </a:lnTo>
                  <a:lnTo>
                    <a:pt x="60248" y="790003"/>
                  </a:lnTo>
                  <a:lnTo>
                    <a:pt x="62001" y="790003"/>
                  </a:lnTo>
                  <a:lnTo>
                    <a:pt x="59118" y="779843"/>
                  </a:lnTo>
                  <a:lnTo>
                    <a:pt x="55575" y="768413"/>
                  </a:lnTo>
                  <a:lnTo>
                    <a:pt x="53911" y="763333"/>
                  </a:lnTo>
                  <a:lnTo>
                    <a:pt x="52666" y="759523"/>
                  </a:lnTo>
                  <a:lnTo>
                    <a:pt x="49339" y="749363"/>
                  </a:lnTo>
                  <a:lnTo>
                    <a:pt x="51130" y="756983"/>
                  </a:lnTo>
                  <a:lnTo>
                    <a:pt x="51130" y="759523"/>
                  </a:lnTo>
                  <a:lnTo>
                    <a:pt x="47117" y="750633"/>
                  </a:lnTo>
                  <a:lnTo>
                    <a:pt x="43840" y="741743"/>
                  </a:lnTo>
                  <a:lnTo>
                    <a:pt x="40855" y="732853"/>
                  </a:lnTo>
                  <a:lnTo>
                    <a:pt x="37744" y="723963"/>
                  </a:lnTo>
                  <a:lnTo>
                    <a:pt x="38354" y="717613"/>
                  </a:lnTo>
                  <a:lnTo>
                    <a:pt x="42506" y="726503"/>
                  </a:lnTo>
                  <a:lnTo>
                    <a:pt x="40424" y="718883"/>
                  </a:lnTo>
                  <a:lnTo>
                    <a:pt x="40005" y="717613"/>
                  </a:lnTo>
                  <a:lnTo>
                    <a:pt x="38747" y="713803"/>
                  </a:lnTo>
                  <a:lnTo>
                    <a:pt x="37604" y="702373"/>
                  </a:lnTo>
                  <a:lnTo>
                    <a:pt x="41313" y="704913"/>
                  </a:lnTo>
                  <a:lnTo>
                    <a:pt x="44818" y="704913"/>
                  </a:lnTo>
                  <a:lnTo>
                    <a:pt x="47447" y="720153"/>
                  </a:lnTo>
                  <a:lnTo>
                    <a:pt x="44437" y="702373"/>
                  </a:lnTo>
                  <a:lnTo>
                    <a:pt x="43014" y="693483"/>
                  </a:lnTo>
                  <a:lnTo>
                    <a:pt x="41757" y="684593"/>
                  </a:lnTo>
                  <a:lnTo>
                    <a:pt x="43294" y="682053"/>
                  </a:lnTo>
                  <a:lnTo>
                    <a:pt x="45961" y="665543"/>
                  </a:lnTo>
                  <a:lnTo>
                    <a:pt x="47256" y="670623"/>
                  </a:lnTo>
                  <a:lnTo>
                    <a:pt x="47218" y="665543"/>
                  </a:lnTo>
                  <a:lnTo>
                    <a:pt x="47117" y="652843"/>
                  </a:lnTo>
                  <a:lnTo>
                    <a:pt x="44970" y="633793"/>
                  </a:lnTo>
                  <a:lnTo>
                    <a:pt x="42938" y="612203"/>
                  </a:lnTo>
                  <a:lnTo>
                    <a:pt x="43154" y="590613"/>
                  </a:lnTo>
                  <a:lnTo>
                    <a:pt x="42481" y="589343"/>
                  </a:lnTo>
                  <a:lnTo>
                    <a:pt x="41821" y="586803"/>
                  </a:lnTo>
                  <a:lnTo>
                    <a:pt x="41313" y="580453"/>
                  </a:lnTo>
                  <a:lnTo>
                    <a:pt x="42379" y="561403"/>
                  </a:lnTo>
                  <a:lnTo>
                    <a:pt x="43573" y="542353"/>
                  </a:lnTo>
                  <a:lnTo>
                    <a:pt x="43713" y="522033"/>
                  </a:lnTo>
                  <a:lnTo>
                    <a:pt x="41605" y="500443"/>
                  </a:lnTo>
                  <a:lnTo>
                    <a:pt x="42964" y="496633"/>
                  </a:lnTo>
                  <a:lnTo>
                    <a:pt x="47929" y="482663"/>
                  </a:lnTo>
                  <a:lnTo>
                    <a:pt x="46050" y="476313"/>
                  </a:lnTo>
                  <a:lnTo>
                    <a:pt x="43116" y="481393"/>
                  </a:lnTo>
                  <a:lnTo>
                    <a:pt x="40005" y="482663"/>
                  </a:lnTo>
                  <a:lnTo>
                    <a:pt x="37579" y="466153"/>
                  </a:lnTo>
                  <a:lnTo>
                    <a:pt x="37604" y="452183"/>
                  </a:lnTo>
                  <a:lnTo>
                    <a:pt x="39751" y="449643"/>
                  </a:lnTo>
                  <a:lnTo>
                    <a:pt x="42595" y="449643"/>
                  </a:lnTo>
                  <a:lnTo>
                    <a:pt x="44729" y="445833"/>
                  </a:lnTo>
                  <a:lnTo>
                    <a:pt x="41960" y="433133"/>
                  </a:lnTo>
                  <a:lnTo>
                    <a:pt x="39344" y="417893"/>
                  </a:lnTo>
                  <a:lnTo>
                    <a:pt x="38303" y="400113"/>
                  </a:lnTo>
                  <a:lnTo>
                    <a:pt x="40208" y="381063"/>
                  </a:lnTo>
                  <a:lnTo>
                    <a:pt x="41402" y="389953"/>
                  </a:lnTo>
                  <a:lnTo>
                    <a:pt x="40462" y="396303"/>
                  </a:lnTo>
                  <a:lnTo>
                    <a:pt x="40932" y="403923"/>
                  </a:lnTo>
                  <a:lnTo>
                    <a:pt x="44437" y="384873"/>
                  </a:lnTo>
                  <a:lnTo>
                    <a:pt x="47536" y="401383"/>
                  </a:lnTo>
                  <a:lnTo>
                    <a:pt x="49110" y="411543"/>
                  </a:lnTo>
                  <a:lnTo>
                    <a:pt x="50507" y="415353"/>
                  </a:lnTo>
                  <a:lnTo>
                    <a:pt x="53136" y="407733"/>
                  </a:lnTo>
                  <a:lnTo>
                    <a:pt x="49555" y="402653"/>
                  </a:lnTo>
                  <a:lnTo>
                    <a:pt x="47599" y="393763"/>
                  </a:lnTo>
                  <a:lnTo>
                    <a:pt x="47002" y="384873"/>
                  </a:lnTo>
                  <a:lnTo>
                    <a:pt x="46736" y="381063"/>
                  </a:lnTo>
                  <a:lnTo>
                    <a:pt x="46405" y="367093"/>
                  </a:lnTo>
                  <a:lnTo>
                    <a:pt x="46278" y="359473"/>
                  </a:lnTo>
                  <a:lnTo>
                    <a:pt x="46088" y="353123"/>
                  </a:lnTo>
                  <a:lnTo>
                    <a:pt x="45758" y="345503"/>
                  </a:lnTo>
                  <a:lnTo>
                    <a:pt x="45224" y="340423"/>
                  </a:lnTo>
                  <a:lnTo>
                    <a:pt x="44678" y="332803"/>
                  </a:lnTo>
                  <a:lnTo>
                    <a:pt x="43408" y="327723"/>
                  </a:lnTo>
                  <a:lnTo>
                    <a:pt x="40386" y="327723"/>
                  </a:lnTo>
                  <a:lnTo>
                    <a:pt x="43624" y="315023"/>
                  </a:lnTo>
                  <a:lnTo>
                    <a:pt x="43319" y="318833"/>
                  </a:lnTo>
                  <a:lnTo>
                    <a:pt x="44005" y="318833"/>
                  </a:lnTo>
                  <a:lnTo>
                    <a:pt x="43688" y="322643"/>
                  </a:lnTo>
                  <a:lnTo>
                    <a:pt x="45478" y="317563"/>
                  </a:lnTo>
                  <a:lnTo>
                    <a:pt x="45681" y="315023"/>
                  </a:lnTo>
                  <a:lnTo>
                    <a:pt x="45872" y="312483"/>
                  </a:lnTo>
                  <a:lnTo>
                    <a:pt x="45516" y="309943"/>
                  </a:lnTo>
                  <a:lnTo>
                    <a:pt x="45542" y="306133"/>
                  </a:lnTo>
                  <a:lnTo>
                    <a:pt x="41960" y="294703"/>
                  </a:lnTo>
                  <a:lnTo>
                    <a:pt x="41630" y="290893"/>
                  </a:lnTo>
                  <a:lnTo>
                    <a:pt x="41529" y="287083"/>
                  </a:lnTo>
                  <a:lnTo>
                    <a:pt x="41084" y="280733"/>
                  </a:lnTo>
                  <a:lnTo>
                    <a:pt x="44030" y="273113"/>
                  </a:lnTo>
                  <a:lnTo>
                    <a:pt x="46901" y="266763"/>
                  </a:lnTo>
                  <a:lnTo>
                    <a:pt x="49314" y="261683"/>
                  </a:lnTo>
                  <a:lnTo>
                    <a:pt x="50850" y="260413"/>
                  </a:lnTo>
                  <a:lnTo>
                    <a:pt x="51066" y="263499"/>
                  </a:lnTo>
                  <a:lnTo>
                    <a:pt x="49911" y="271030"/>
                  </a:lnTo>
                  <a:lnTo>
                    <a:pt x="50647" y="267347"/>
                  </a:lnTo>
                  <a:lnTo>
                    <a:pt x="50990" y="264934"/>
                  </a:lnTo>
                  <a:lnTo>
                    <a:pt x="51079" y="263677"/>
                  </a:lnTo>
                  <a:lnTo>
                    <a:pt x="51130" y="264223"/>
                  </a:lnTo>
                  <a:lnTo>
                    <a:pt x="51689" y="260413"/>
                  </a:lnTo>
                  <a:lnTo>
                    <a:pt x="52997" y="251523"/>
                  </a:lnTo>
                  <a:lnTo>
                    <a:pt x="56184" y="240093"/>
                  </a:lnTo>
                  <a:lnTo>
                    <a:pt x="59105" y="233743"/>
                  </a:lnTo>
                  <a:lnTo>
                    <a:pt x="60109" y="235673"/>
                  </a:lnTo>
                  <a:lnTo>
                    <a:pt x="60820" y="233743"/>
                  </a:lnTo>
                  <a:lnTo>
                    <a:pt x="64096" y="224853"/>
                  </a:lnTo>
                  <a:lnTo>
                    <a:pt x="72542" y="208343"/>
                  </a:lnTo>
                  <a:lnTo>
                    <a:pt x="72326" y="210426"/>
                  </a:lnTo>
                  <a:lnTo>
                    <a:pt x="72440" y="211683"/>
                  </a:lnTo>
                  <a:lnTo>
                    <a:pt x="73634" y="209600"/>
                  </a:lnTo>
                  <a:lnTo>
                    <a:pt x="72821" y="207810"/>
                  </a:lnTo>
                  <a:lnTo>
                    <a:pt x="73164" y="205803"/>
                  </a:lnTo>
                  <a:lnTo>
                    <a:pt x="74079" y="200723"/>
                  </a:lnTo>
                  <a:lnTo>
                    <a:pt x="75311" y="196913"/>
                  </a:lnTo>
                  <a:lnTo>
                    <a:pt x="76860" y="191833"/>
                  </a:lnTo>
                  <a:lnTo>
                    <a:pt x="78562" y="188023"/>
                  </a:lnTo>
                  <a:lnTo>
                    <a:pt x="79730" y="185483"/>
                  </a:lnTo>
                  <a:lnTo>
                    <a:pt x="82473" y="182943"/>
                  </a:lnTo>
                  <a:lnTo>
                    <a:pt x="81876" y="184213"/>
                  </a:lnTo>
                  <a:lnTo>
                    <a:pt x="80467" y="188023"/>
                  </a:lnTo>
                  <a:lnTo>
                    <a:pt x="80797" y="188023"/>
                  </a:lnTo>
                  <a:lnTo>
                    <a:pt x="83375" y="182943"/>
                  </a:lnTo>
                  <a:lnTo>
                    <a:pt x="84010" y="181673"/>
                  </a:lnTo>
                  <a:lnTo>
                    <a:pt x="86893" y="175323"/>
                  </a:lnTo>
                  <a:lnTo>
                    <a:pt x="90424" y="168973"/>
                  </a:lnTo>
                  <a:lnTo>
                    <a:pt x="94602" y="166433"/>
                  </a:lnTo>
                  <a:lnTo>
                    <a:pt x="94246" y="168973"/>
                  </a:lnTo>
                  <a:lnTo>
                    <a:pt x="92049" y="174053"/>
                  </a:lnTo>
                  <a:lnTo>
                    <a:pt x="90093" y="179133"/>
                  </a:lnTo>
                  <a:lnTo>
                    <a:pt x="86194" y="185483"/>
                  </a:lnTo>
                  <a:lnTo>
                    <a:pt x="81915" y="191833"/>
                  </a:lnTo>
                  <a:lnTo>
                    <a:pt x="92671" y="186753"/>
                  </a:lnTo>
                  <a:lnTo>
                    <a:pt x="94310" y="182943"/>
                  </a:lnTo>
                  <a:lnTo>
                    <a:pt x="97155" y="176593"/>
                  </a:lnTo>
                  <a:lnTo>
                    <a:pt x="100952" y="168973"/>
                  </a:lnTo>
                  <a:lnTo>
                    <a:pt x="102806" y="166433"/>
                  </a:lnTo>
                  <a:lnTo>
                    <a:pt x="104660" y="163893"/>
                  </a:lnTo>
                  <a:lnTo>
                    <a:pt x="108521" y="160083"/>
                  </a:lnTo>
                  <a:lnTo>
                    <a:pt x="112331" y="155003"/>
                  </a:lnTo>
                  <a:lnTo>
                    <a:pt x="112801" y="154368"/>
                  </a:lnTo>
                  <a:lnTo>
                    <a:pt x="111709" y="155003"/>
                  </a:lnTo>
                  <a:lnTo>
                    <a:pt x="111912" y="147383"/>
                  </a:lnTo>
                  <a:lnTo>
                    <a:pt x="117894" y="144843"/>
                  </a:lnTo>
                  <a:lnTo>
                    <a:pt x="125742" y="138493"/>
                  </a:lnTo>
                  <a:lnTo>
                    <a:pt x="123799" y="141490"/>
                  </a:lnTo>
                  <a:lnTo>
                    <a:pt x="138506" y="128333"/>
                  </a:lnTo>
                  <a:lnTo>
                    <a:pt x="142290" y="124523"/>
                  </a:lnTo>
                  <a:lnTo>
                    <a:pt x="146405" y="119443"/>
                  </a:lnTo>
                  <a:lnTo>
                    <a:pt x="149707" y="119443"/>
                  </a:lnTo>
                  <a:lnTo>
                    <a:pt x="154914" y="115633"/>
                  </a:lnTo>
                  <a:lnTo>
                    <a:pt x="170942" y="104203"/>
                  </a:lnTo>
                  <a:lnTo>
                    <a:pt x="173520" y="109283"/>
                  </a:lnTo>
                  <a:lnTo>
                    <a:pt x="179158" y="104203"/>
                  </a:lnTo>
                  <a:lnTo>
                    <a:pt x="180568" y="102933"/>
                  </a:lnTo>
                  <a:lnTo>
                    <a:pt x="184175" y="99123"/>
                  </a:lnTo>
                  <a:lnTo>
                    <a:pt x="186791" y="95313"/>
                  </a:lnTo>
                  <a:lnTo>
                    <a:pt x="188823" y="92773"/>
                  </a:lnTo>
                  <a:lnTo>
                    <a:pt x="190855" y="90233"/>
                  </a:lnTo>
                  <a:lnTo>
                    <a:pt x="201663" y="86423"/>
                  </a:lnTo>
                  <a:lnTo>
                    <a:pt x="209257" y="83883"/>
                  </a:lnTo>
                  <a:lnTo>
                    <a:pt x="214744" y="83883"/>
                  </a:lnTo>
                  <a:lnTo>
                    <a:pt x="219265" y="85153"/>
                  </a:lnTo>
                  <a:lnTo>
                    <a:pt x="221475" y="83883"/>
                  </a:lnTo>
                  <a:lnTo>
                    <a:pt x="228092" y="80073"/>
                  </a:lnTo>
                  <a:lnTo>
                    <a:pt x="222605" y="80073"/>
                  </a:lnTo>
                  <a:lnTo>
                    <a:pt x="217957" y="78803"/>
                  </a:lnTo>
                  <a:lnTo>
                    <a:pt x="224790" y="74993"/>
                  </a:lnTo>
                  <a:lnTo>
                    <a:pt x="229336" y="72453"/>
                  </a:lnTo>
                  <a:lnTo>
                    <a:pt x="246468" y="66103"/>
                  </a:lnTo>
                  <a:lnTo>
                    <a:pt x="262559" y="61023"/>
                  </a:lnTo>
                  <a:lnTo>
                    <a:pt x="283032" y="53403"/>
                  </a:lnTo>
                  <a:lnTo>
                    <a:pt x="299821" y="47053"/>
                  </a:lnTo>
                  <a:lnTo>
                    <a:pt x="307340" y="48323"/>
                  </a:lnTo>
                  <a:lnTo>
                    <a:pt x="306374" y="49593"/>
                  </a:lnTo>
                  <a:lnTo>
                    <a:pt x="303212" y="50863"/>
                  </a:lnTo>
                  <a:lnTo>
                    <a:pt x="304152" y="52133"/>
                  </a:lnTo>
                  <a:lnTo>
                    <a:pt x="316331" y="47053"/>
                  </a:lnTo>
                  <a:lnTo>
                    <a:pt x="319366" y="45783"/>
                  </a:lnTo>
                  <a:lnTo>
                    <a:pt x="323316" y="44513"/>
                  </a:lnTo>
                  <a:lnTo>
                    <a:pt x="321691" y="47053"/>
                  </a:lnTo>
                  <a:lnTo>
                    <a:pt x="328295" y="45783"/>
                  </a:lnTo>
                  <a:lnTo>
                    <a:pt x="328422" y="44513"/>
                  </a:lnTo>
                  <a:lnTo>
                    <a:pt x="329514" y="43243"/>
                  </a:lnTo>
                  <a:lnTo>
                    <a:pt x="330606" y="40703"/>
                  </a:lnTo>
                  <a:lnTo>
                    <a:pt x="332689" y="39433"/>
                  </a:lnTo>
                  <a:lnTo>
                    <a:pt x="343573" y="38163"/>
                  </a:lnTo>
                  <a:lnTo>
                    <a:pt x="347192" y="36893"/>
                  </a:lnTo>
                  <a:lnTo>
                    <a:pt x="353441" y="36893"/>
                  </a:lnTo>
                  <a:lnTo>
                    <a:pt x="361810" y="38163"/>
                  </a:lnTo>
                  <a:lnTo>
                    <a:pt x="371805" y="38163"/>
                  </a:lnTo>
                  <a:lnTo>
                    <a:pt x="383032" y="40703"/>
                  </a:lnTo>
                  <a:lnTo>
                    <a:pt x="406400" y="40703"/>
                  </a:lnTo>
                  <a:lnTo>
                    <a:pt x="417423" y="39433"/>
                  </a:lnTo>
                  <a:lnTo>
                    <a:pt x="424345" y="40703"/>
                  </a:lnTo>
                  <a:lnTo>
                    <a:pt x="414070" y="41973"/>
                  </a:lnTo>
                  <a:lnTo>
                    <a:pt x="416191" y="44513"/>
                  </a:lnTo>
                  <a:lnTo>
                    <a:pt x="438124" y="41973"/>
                  </a:lnTo>
                  <a:lnTo>
                    <a:pt x="451142" y="40703"/>
                  </a:lnTo>
                  <a:lnTo>
                    <a:pt x="462876" y="39433"/>
                  </a:lnTo>
                  <a:lnTo>
                    <a:pt x="474903" y="36893"/>
                  </a:lnTo>
                  <a:lnTo>
                    <a:pt x="480923" y="35623"/>
                  </a:lnTo>
                  <a:lnTo>
                    <a:pt x="507898" y="39433"/>
                  </a:lnTo>
                  <a:lnTo>
                    <a:pt x="500748" y="35623"/>
                  </a:lnTo>
                  <a:lnTo>
                    <a:pt x="505993" y="33083"/>
                  </a:lnTo>
                  <a:lnTo>
                    <a:pt x="519112" y="29273"/>
                  </a:lnTo>
                  <a:lnTo>
                    <a:pt x="535584" y="26733"/>
                  </a:lnTo>
                  <a:lnTo>
                    <a:pt x="528548" y="25463"/>
                  </a:lnTo>
                  <a:lnTo>
                    <a:pt x="522541" y="22923"/>
                  </a:lnTo>
                  <a:lnTo>
                    <a:pt x="518515" y="22923"/>
                  </a:lnTo>
                  <a:lnTo>
                    <a:pt x="553910" y="20383"/>
                  </a:lnTo>
                  <a:lnTo>
                    <a:pt x="558190" y="20383"/>
                  </a:lnTo>
                  <a:lnTo>
                    <a:pt x="554621" y="22923"/>
                  </a:lnTo>
                  <a:lnTo>
                    <a:pt x="548817" y="24193"/>
                  </a:lnTo>
                  <a:lnTo>
                    <a:pt x="555307" y="22923"/>
                  </a:lnTo>
                  <a:lnTo>
                    <a:pt x="561467" y="25463"/>
                  </a:lnTo>
                  <a:lnTo>
                    <a:pt x="561975" y="26733"/>
                  </a:lnTo>
                  <a:lnTo>
                    <a:pt x="558406" y="29273"/>
                  </a:lnTo>
                  <a:lnTo>
                    <a:pt x="552335" y="30543"/>
                  </a:lnTo>
                  <a:lnTo>
                    <a:pt x="539584" y="28003"/>
                  </a:lnTo>
                  <a:lnTo>
                    <a:pt x="530847" y="30543"/>
                  </a:lnTo>
                  <a:lnTo>
                    <a:pt x="522655" y="34353"/>
                  </a:lnTo>
                  <a:lnTo>
                    <a:pt x="523976" y="37122"/>
                  </a:lnTo>
                  <a:lnTo>
                    <a:pt x="521957" y="37642"/>
                  </a:lnTo>
                  <a:lnTo>
                    <a:pt x="521906" y="38392"/>
                  </a:lnTo>
                  <a:lnTo>
                    <a:pt x="527240" y="39103"/>
                  </a:lnTo>
                  <a:lnTo>
                    <a:pt x="525424" y="38442"/>
                  </a:lnTo>
                  <a:lnTo>
                    <a:pt x="525018" y="37871"/>
                  </a:lnTo>
                  <a:lnTo>
                    <a:pt x="526783" y="36893"/>
                  </a:lnTo>
                  <a:lnTo>
                    <a:pt x="531215" y="36893"/>
                  </a:lnTo>
                  <a:lnTo>
                    <a:pt x="536079" y="35623"/>
                  </a:lnTo>
                  <a:lnTo>
                    <a:pt x="533806" y="36893"/>
                  </a:lnTo>
                  <a:lnTo>
                    <a:pt x="532333" y="38163"/>
                  </a:lnTo>
                  <a:lnTo>
                    <a:pt x="533400" y="38163"/>
                  </a:lnTo>
                  <a:lnTo>
                    <a:pt x="534593" y="39433"/>
                  </a:lnTo>
                  <a:lnTo>
                    <a:pt x="538289" y="38163"/>
                  </a:lnTo>
                  <a:lnTo>
                    <a:pt x="544080" y="36893"/>
                  </a:lnTo>
                  <a:lnTo>
                    <a:pt x="552132" y="41973"/>
                  </a:lnTo>
                  <a:lnTo>
                    <a:pt x="554088" y="39433"/>
                  </a:lnTo>
                  <a:lnTo>
                    <a:pt x="600392" y="43243"/>
                  </a:lnTo>
                  <a:lnTo>
                    <a:pt x="621817" y="39433"/>
                  </a:lnTo>
                  <a:lnTo>
                    <a:pt x="636104" y="36893"/>
                  </a:lnTo>
                  <a:lnTo>
                    <a:pt x="657669" y="33083"/>
                  </a:lnTo>
                  <a:lnTo>
                    <a:pt x="672236" y="30543"/>
                  </a:lnTo>
                  <a:lnTo>
                    <a:pt x="679526" y="29273"/>
                  </a:lnTo>
                  <a:lnTo>
                    <a:pt x="714946" y="26733"/>
                  </a:lnTo>
                  <a:lnTo>
                    <a:pt x="709002" y="29273"/>
                  </a:lnTo>
                  <a:lnTo>
                    <a:pt x="708571" y="33083"/>
                  </a:lnTo>
                  <a:lnTo>
                    <a:pt x="710463" y="35623"/>
                  </a:lnTo>
                  <a:lnTo>
                    <a:pt x="710946" y="36893"/>
                  </a:lnTo>
                  <a:lnTo>
                    <a:pt x="760133" y="36893"/>
                  </a:lnTo>
                  <a:lnTo>
                    <a:pt x="778573" y="35623"/>
                  </a:lnTo>
                  <a:lnTo>
                    <a:pt x="778167" y="38163"/>
                  </a:lnTo>
                  <a:lnTo>
                    <a:pt x="774268" y="39433"/>
                  </a:lnTo>
                  <a:lnTo>
                    <a:pt x="765606" y="40703"/>
                  </a:lnTo>
                  <a:lnTo>
                    <a:pt x="750925" y="40703"/>
                  </a:lnTo>
                  <a:lnTo>
                    <a:pt x="767956" y="41973"/>
                  </a:lnTo>
                  <a:lnTo>
                    <a:pt x="781392" y="38163"/>
                  </a:lnTo>
                  <a:lnTo>
                    <a:pt x="794740" y="35623"/>
                  </a:lnTo>
                  <a:lnTo>
                    <a:pt x="802398" y="35623"/>
                  </a:lnTo>
                  <a:lnTo>
                    <a:pt x="811466" y="35623"/>
                  </a:lnTo>
                  <a:lnTo>
                    <a:pt x="810082" y="35928"/>
                  </a:lnTo>
                  <a:lnTo>
                    <a:pt x="813168" y="35623"/>
                  </a:lnTo>
                  <a:lnTo>
                    <a:pt x="827951" y="36893"/>
                  </a:lnTo>
                  <a:lnTo>
                    <a:pt x="838682" y="36893"/>
                  </a:lnTo>
                  <a:lnTo>
                    <a:pt x="839571" y="39433"/>
                  </a:lnTo>
                  <a:lnTo>
                    <a:pt x="868895" y="39433"/>
                  </a:lnTo>
                  <a:lnTo>
                    <a:pt x="942136" y="36893"/>
                  </a:lnTo>
                  <a:lnTo>
                    <a:pt x="946264" y="35623"/>
                  </a:lnTo>
                  <a:lnTo>
                    <a:pt x="958621" y="31813"/>
                  </a:lnTo>
                  <a:lnTo>
                    <a:pt x="959015" y="33083"/>
                  </a:lnTo>
                  <a:lnTo>
                    <a:pt x="953490" y="40703"/>
                  </a:lnTo>
                  <a:lnTo>
                    <a:pt x="951128" y="41973"/>
                  </a:lnTo>
                  <a:lnTo>
                    <a:pt x="982154" y="31813"/>
                  </a:lnTo>
                  <a:lnTo>
                    <a:pt x="997661" y="26733"/>
                  </a:lnTo>
                  <a:lnTo>
                    <a:pt x="1009294" y="22923"/>
                  </a:lnTo>
                  <a:lnTo>
                    <a:pt x="1020927" y="19113"/>
                  </a:lnTo>
                  <a:lnTo>
                    <a:pt x="1020559" y="24193"/>
                  </a:lnTo>
                  <a:lnTo>
                    <a:pt x="1023302" y="31813"/>
                  </a:lnTo>
                  <a:lnTo>
                    <a:pt x="1021118" y="38163"/>
                  </a:lnTo>
                  <a:lnTo>
                    <a:pt x="1005941" y="41973"/>
                  </a:lnTo>
                  <a:lnTo>
                    <a:pt x="1013447" y="43243"/>
                  </a:lnTo>
                  <a:lnTo>
                    <a:pt x="1033119" y="43243"/>
                  </a:lnTo>
                  <a:lnTo>
                    <a:pt x="1046416" y="41973"/>
                  </a:lnTo>
                  <a:lnTo>
                    <a:pt x="1041400" y="40703"/>
                  </a:lnTo>
                  <a:lnTo>
                    <a:pt x="1037209" y="36893"/>
                  </a:lnTo>
                  <a:lnTo>
                    <a:pt x="1035824" y="34353"/>
                  </a:lnTo>
                  <a:lnTo>
                    <a:pt x="1039266" y="33083"/>
                  </a:lnTo>
                  <a:lnTo>
                    <a:pt x="1052372" y="36893"/>
                  </a:lnTo>
                  <a:lnTo>
                    <a:pt x="1060157" y="38163"/>
                  </a:lnTo>
                  <a:lnTo>
                    <a:pt x="1068971" y="39433"/>
                  </a:lnTo>
                  <a:lnTo>
                    <a:pt x="1085189" y="41973"/>
                  </a:lnTo>
                  <a:lnTo>
                    <a:pt x="1081582" y="39433"/>
                  </a:lnTo>
                  <a:lnTo>
                    <a:pt x="1084033" y="36893"/>
                  </a:lnTo>
                  <a:lnTo>
                    <a:pt x="1091107" y="33083"/>
                  </a:lnTo>
                  <a:lnTo>
                    <a:pt x="1101305" y="31813"/>
                  </a:lnTo>
                  <a:lnTo>
                    <a:pt x="1098956" y="33083"/>
                  </a:lnTo>
                  <a:lnTo>
                    <a:pt x="1102537" y="40678"/>
                  </a:lnTo>
                  <a:lnTo>
                    <a:pt x="1134516" y="33083"/>
                  </a:lnTo>
                  <a:lnTo>
                    <a:pt x="1130452" y="34353"/>
                  </a:lnTo>
                  <a:lnTo>
                    <a:pt x="1131239" y="38163"/>
                  </a:lnTo>
                  <a:lnTo>
                    <a:pt x="1135354" y="40703"/>
                  </a:lnTo>
                  <a:lnTo>
                    <a:pt x="1141247" y="43243"/>
                  </a:lnTo>
                  <a:lnTo>
                    <a:pt x="1144828" y="41973"/>
                  </a:lnTo>
                  <a:lnTo>
                    <a:pt x="1183627" y="41973"/>
                  </a:lnTo>
                  <a:lnTo>
                    <a:pt x="1167739" y="40703"/>
                  </a:lnTo>
                  <a:lnTo>
                    <a:pt x="1192771" y="39433"/>
                  </a:lnTo>
                  <a:lnTo>
                    <a:pt x="1213954" y="33083"/>
                  </a:lnTo>
                  <a:lnTo>
                    <a:pt x="1218184" y="31813"/>
                  </a:lnTo>
                  <a:lnTo>
                    <a:pt x="1226654" y="29273"/>
                  </a:lnTo>
                  <a:lnTo>
                    <a:pt x="1251496" y="28003"/>
                  </a:lnTo>
                  <a:lnTo>
                    <a:pt x="1247724" y="30543"/>
                  </a:lnTo>
                  <a:lnTo>
                    <a:pt x="1245984" y="34353"/>
                  </a:lnTo>
                  <a:lnTo>
                    <a:pt x="1249197" y="38163"/>
                  </a:lnTo>
                  <a:lnTo>
                    <a:pt x="1260284" y="40703"/>
                  </a:lnTo>
                  <a:lnTo>
                    <a:pt x="1271765" y="35623"/>
                  </a:lnTo>
                  <a:lnTo>
                    <a:pt x="1287614" y="28003"/>
                  </a:lnTo>
                  <a:lnTo>
                    <a:pt x="1290256" y="26733"/>
                  </a:lnTo>
                  <a:lnTo>
                    <a:pt x="1313865" y="19113"/>
                  </a:lnTo>
                  <a:lnTo>
                    <a:pt x="1320584" y="17843"/>
                  </a:lnTo>
                  <a:lnTo>
                    <a:pt x="1340726" y="14033"/>
                  </a:lnTo>
                  <a:lnTo>
                    <a:pt x="1347838" y="17843"/>
                  </a:lnTo>
                  <a:lnTo>
                    <a:pt x="1376324" y="14033"/>
                  </a:lnTo>
                  <a:lnTo>
                    <a:pt x="1357871" y="20383"/>
                  </a:lnTo>
                  <a:lnTo>
                    <a:pt x="1332522" y="28003"/>
                  </a:lnTo>
                  <a:lnTo>
                    <a:pt x="1305407" y="35623"/>
                  </a:lnTo>
                  <a:lnTo>
                    <a:pt x="1281633" y="41973"/>
                  </a:lnTo>
                  <a:lnTo>
                    <a:pt x="1289367" y="43243"/>
                  </a:lnTo>
                  <a:lnTo>
                    <a:pt x="1292733" y="44513"/>
                  </a:lnTo>
                  <a:lnTo>
                    <a:pt x="1309738" y="44513"/>
                  </a:lnTo>
                  <a:lnTo>
                    <a:pt x="1311148" y="45783"/>
                  </a:lnTo>
                  <a:lnTo>
                    <a:pt x="1305560" y="47053"/>
                  </a:lnTo>
                  <a:lnTo>
                    <a:pt x="1297076" y="48323"/>
                  </a:lnTo>
                  <a:lnTo>
                    <a:pt x="1289850" y="48323"/>
                  </a:lnTo>
                  <a:lnTo>
                    <a:pt x="1345044" y="49593"/>
                  </a:lnTo>
                  <a:lnTo>
                    <a:pt x="1350568" y="47053"/>
                  </a:lnTo>
                  <a:lnTo>
                    <a:pt x="1357769" y="45783"/>
                  </a:lnTo>
                  <a:lnTo>
                    <a:pt x="1364957" y="44513"/>
                  </a:lnTo>
                  <a:lnTo>
                    <a:pt x="1379423" y="43243"/>
                  </a:lnTo>
                  <a:lnTo>
                    <a:pt x="1385138" y="40703"/>
                  </a:lnTo>
                  <a:lnTo>
                    <a:pt x="1325194" y="45783"/>
                  </a:lnTo>
                  <a:lnTo>
                    <a:pt x="1330198" y="40703"/>
                  </a:lnTo>
                  <a:lnTo>
                    <a:pt x="1346504" y="35623"/>
                  </a:lnTo>
                  <a:lnTo>
                    <a:pt x="1370596" y="33083"/>
                  </a:lnTo>
                  <a:lnTo>
                    <a:pt x="1398955" y="31813"/>
                  </a:lnTo>
                  <a:lnTo>
                    <a:pt x="1402016" y="34353"/>
                  </a:lnTo>
                  <a:lnTo>
                    <a:pt x="1399082" y="36893"/>
                  </a:lnTo>
                  <a:lnTo>
                    <a:pt x="1394434" y="40703"/>
                  </a:lnTo>
                  <a:lnTo>
                    <a:pt x="1392339" y="43243"/>
                  </a:lnTo>
                  <a:lnTo>
                    <a:pt x="1400340" y="41973"/>
                  </a:lnTo>
                  <a:lnTo>
                    <a:pt x="1413243" y="40703"/>
                  </a:lnTo>
                  <a:lnTo>
                    <a:pt x="1433042" y="40703"/>
                  </a:lnTo>
                  <a:lnTo>
                    <a:pt x="1416456" y="43243"/>
                  </a:lnTo>
                  <a:lnTo>
                    <a:pt x="1431607" y="43243"/>
                  </a:lnTo>
                  <a:lnTo>
                    <a:pt x="1445653" y="40703"/>
                  </a:lnTo>
                  <a:lnTo>
                    <a:pt x="1460525" y="39433"/>
                  </a:lnTo>
                  <a:lnTo>
                    <a:pt x="1478140" y="41973"/>
                  </a:lnTo>
                  <a:lnTo>
                    <a:pt x="1486192" y="43243"/>
                  </a:lnTo>
                  <a:lnTo>
                    <a:pt x="1495209" y="44513"/>
                  </a:lnTo>
                  <a:lnTo>
                    <a:pt x="1502816" y="45783"/>
                  </a:lnTo>
                  <a:lnTo>
                    <a:pt x="1506664" y="45783"/>
                  </a:lnTo>
                  <a:lnTo>
                    <a:pt x="1499323" y="39433"/>
                  </a:lnTo>
                  <a:lnTo>
                    <a:pt x="1497863" y="38163"/>
                  </a:lnTo>
                  <a:lnTo>
                    <a:pt x="1494802" y="31813"/>
                  </a:lnTo>
                  <a:lnTo>
                    <a:pt x="1493570" y="29273"/>
                  </a:lnTo>
                  <a:lnTo>
                    <a:pt x="1493888" y="21653"/>
                  </a:lnTo>
                  <a:lnTo>
                    <a:pt x="1498879" y="15303"/>
                  </a:lnTo>
                  <a:lnTo>
                    <a:pt x="1525066" y="19113"/>
                  </a:lnTo>
                  <a:lnTo>
                    <a:pt x="1543685" y="21653"/>
                  </a:lnTo>
                  <a:lnTo>
                    <a:pt x="1556600" y="24193"/>
                  </a:lnTo>
                  <a:lnTo>
                    <a:pt x="1559585" y="28003"/>
                  </a:lnTo>
                  <a:lnTo>
                    <a:pt x="1552600" y="31813"/>
                  </a:lnTo>
                  <a:lnTo>
                    <a:pt x="1545196" y="36893"/>
                  </a:lnTo>
                  <a:lnTo>
                    <a:pt x="1546910" y="39420"/>
                  </a:lnTo>
                  <a:lnTo>
                    <a:pt x="1546606" y="40322"/>
                  </a:lnTo>
                  <a:lnTo>
                    <a:pt x="1549400" y="41122"/>
                  </a:lnTo>
                  <a:lnTo>
                    <a:pt x="1558772" y="41376"/>
                  </a:lnTo>
                  <a:lnTo>
                    <a:pt x="1552638" y="40817"/>
                  </a:lnTo>
                  <a:lnTo>
                    <a:pt x="1549209" y="40106"/>
                  </a:lnTo>
                  <a:lnTo>
                    <a:pt x="1546961" y="39370"/>
                  </a:lnTo>
                  <a:lnTo>
                    <a:pt x="1547482" y="38163"/>
                  </a:lnTo>
                  <a:lnTo>
                    <a:pt x="1555699" y="36893"/>
                  </a:lnTo>
                  <a:lnTo>
                    <a:pt x="1559115" y="35623"/>
                  </a:lnTo>
                  <a:lnTo>
                    <a:pt x="1562811" y="36893"/>
                  </a:lnTo>
                  <a:lnTo>
                    <a:pt x="1563319" y="38163"/>
                  </a:lnTo>
                  <a:lnTo>
                    <a:pt x="1565757" y="39433"/>
                  </a:lnTo>
                  <a:lnTo>
                    <a:pt x="1575295" y="40703"/>
                  </a:lnTo>
                  <a:lnTo>
                    <a:pt x="1582597" y="38163"/>
                  </a:lnTo>
                  <a:lnTo>
                    <a:pt x="1596834" y="39433"/>
                  </a:lnTo>
                  <a:lnTo>
                    <a:pt x="1590878" y="38163"/>
                  </a:lnTo>
                  <a:lnTo>
                    <a:pt x="1584909" y="36893"/>
                  </a:lnTo>
                  <a:lnTo>
                    <a:pt x="1596809" y="36893"/>
                  </a:lnTo>
                  <a:lnTo>
                    <a:pt x="1614589" y="39433"/>
                  </a:lnTo>
                  <a:lnTo>
                    <a:pt x="1628127" y="41973"/>
                  </a:lnTo>
                  <a:lnTo>
                    <a:pt x="1626501" y="40703"/>
                  </a:lnTo>
                  <a:lnTo>
                    <a:pt x="1627111" y="39433"/>
                  </a:lnTo>
                  <a:lnTo>
                    <a:pt x="1631467" y="36893"/>
                  </a:lnTo>
                  <a:lnTo>
                    <a:pt x="1635188" y="36893"/>
                  </a:lnTo>
                  <a:lnTo>
                    <a:pt x="1639709" y="35623"/>
                  </a:lnTo>
                  <a:lnTo>
                    <a:pt x="1655292" y="35623"/>
                  </a:lnTo>
                  <a:lnTo>
                    <a:pt x="1671586" y="38163"/>
                  </a:lnTo>
                  <a:lnTo>
                    <a:pt x="1669999" y="38163"/>
                  </a:lnTo>
                  <a:lnTo>
                    <a:pt x="1673656" y="41973"/>
                  </a:lnTo>
                  <a:lnTo>
                    <a:pt x="1675409" y="43243"/>
                  </a:lnTo>
                  <a:lnTo>
                    <a:pt x="1689061" y="48323"/>
                  </a:lnTo>
                  <a:lnTo>
                    <a:pt x="1695335" y="49593"/>
                  </a:lnTo>
                  <a:lnTo>
                    <a:pt x="1701253" y="52133"/>
                  </a:lnTo>
                  <a:lnTo>
                    <a:pt x="1722374" y="62293"/>
                  </a:lnTo>
                  <a:lnTo>
                    <a:pt x="1729295" y="66103"/>
                  </a:lnTo>
                  <a:lnTo>
                    <a:pt x="1735416" y="69913"/>
                  </a:lnTo>
                  <a:lnTo>
                    <a:pt x="1742198" y="73723"/>
                  </a:lnTo>
                  <a:lnTo>
                    <a:pt x="1748853" y="77533"/>
                  </a:lnTo>
                  <a:lnTo>
                    <a:pt x="1756397" y="81343"/>
                  </a:lnTo>
                  <a:lnTo>
                    <a:pt x="1763801" y="87693"/>
                  </a:lnTo>
                  <a:lnTo>
                    <a:pt x="1766938" y="90233"/>
                  </a:lnTo>
                  <a:lnTo>
                    <a:pt x="1771307" y="95313"/>
                  </a:lnTo>
                  <a:lnTo>
                    <a:pt x="1773834" y="97853"/>
                  </a:lnTo>
                  <a:lnTo>
                    <a:pt x="1771434" y="99123"/>
                  </a:lnTo>
                  <a:lnTo>
                    <a:pt x="1776425" y="100393"/>
                  </a:lnTo>
                  <a:lnTo>
                    <a:pt x="1777161" y="100571"/>
                  </a:lnTo>
                  <a:lnTo>
                    <a:pt x="1776755" y="100393"/>
                  </a:lnTo>
                  <a:lnTo>
                    <a:pt x="1777923" y="99123"/>
                  </a:lnTo>
                  <a:lnTo>
                    <a:pt x="1780552" y="97853"/>
                  </a:lnTo>
                  <a:lnTo>
                    <a:pt x="1784438" y="99123"/>
                  </a:lnTo>
                  <a:lnTo>
                    <a:pt x="1788147" y="99123"/>
                  </a:lnTo>
                  <a:lnTo>
                    <a:pt x="1792947" y="101663"/>
                  </a:lnTo>
                  <a:lnTo>
                    <a:pt x="1804377" y="106743"/>
                  </a:lnTo>
                  <a:lnTo>
                    <a:pt x="1818297" y="114363"/>
                  </a:lnTo>
                  <a:lnTo>
                    <a:pt x="1823478" y="118173"/>
                  </a:lnTo>
                  <a:lnTo>
                    <a:pt x="1828850" y="123253"/>
                  </a:lnTo>
                  <a:lnTo>
                    <a:pt x="1834388" y="127063"/>
                  </a:lnTo>
                  <a:lnTo>
                    <a:pt x="1840064" y="132143"/>
                  </a:lnTo>
                  <a:lnTo>
                    <a:pt x="1850034" y="143573"/>
                  </a:lnTo>
                  <a:lnTo>
                    <a:pt x="1851139" y="147383"/>
                  </a:lnTo>
                  <a:lnTo>
                    <a:pt x="1848993" y="147383"/>
                  </a:lnTo>
                  <a:lnTo>
                    <a:pt x="1849221" y="148653"/>
                  </a:lnTo>
                  <a:lnTo>
                    <a:pt x="1857908" y="158813"/>
                  </a:lnTo>
                  <a:lnTo>
                    <a:pt x="1864283" y="166433"/>
                  </a:lnTo>
                  <a:lnTo>
                    <a:pt x="1867192" y="170243"/>
                  </a:lnTo>
                  <a:lnTo>
                    <a:pt x="1869897" y="174053"/>
                  </a:lnTo>
                  <a:lnTo>
                    <a:pt x="1875155" y="179133"/>
                  </a:lnTo>
                  <a:lnTo>
                    <a:pt x="1880247" y="184213"/>
                  </a:lnTo>
                  <a:lnTo>
                    <a:pt x="1883867" y="188023"/>
                  </a:lnTo>
                  <a:lnTo>
                    <a:pt x="1887702" y="191833"/>
                  </a:lnTo>
                  <a:lnTo>
                    <a:pt x="1891309" y="196913"/>
                  </a:lnTo>
                  <a:lnTo>
                    <a:pt x="1895068" y="201993"/>
                  </a:lnTo>
                  <a:lnTo>
                    <a:pt x="1896897" y="204533"/>
                  </a:lnTo>
                  <a:lnTo>
                    <a:pt x="1898929" y="208343"/>
                  </a:lnTo>
                  <a:lnTo>
                    <a:pt x="1900758" y="212153"/>
                  </a:lnTo>
                  <a:lnTo>
                    <a:pt x="1902320" y="217233"/>
                  </a:lnTo>
                  <a:lnTo>
                    <a:pt x="1903907" y="221043"/>
                  </a:lnTo>
                  <a:lnTo>
                    <a:pt x="1905495" y="227393"/>
                  </a:lnTo>
                  <a:lnTo>
                    <a:pt x="1905165" y="236283"/>
                  </a:lnTo>
                  <a:lnTo>
                    <a:pt x="1901850" y="236283"/>
                  </a:lnTo>
                  <a:lnTo>
                    <a:pt x="1897748" y="235013"/>
                  </a:lnTo>
                  <a:lnTo>
                    <a:pt x="1895030" y="236283"/>
                  </a:lnTo>
                  <a:lnTo>
                    <a:pt x="1888680" y="221043"/>
                  </a:lnTo>
                  <a:lnTo>
                    <a:pt x="1883867" y="208343"/>
                  </a:lnTo>
                  <a:lnTo>
                    <a:pt x="1882889" y="205803"/>
                  </a:lnTo>
                  <a:lnTo>
                    <a:pt x="1879447" y="196913"/>
                  </a:lnTo>
                  <a:lnTo>
                    <a:pt x="1874253" y="186753"/>
                  </a:lnTo>
                  <a:lnTo>
                    <a:pt x="1877047" y="193103"/>
                  </a:lnTo>
                  <a:lnTo>
                    <a:pt x="1879358" y="199453"/>
                  </a:lnTo>
                  <a:lnTo>
                    <a:pt x="1881898" y="205803"/>
                  </a:lnTo>
                  <a:lnTo>
                    <a:pt x="1879358" y="201993"/>
                  </a:lnTo>
                  <a:lnTo>
                    <a:pt x="1875929" y="196913"/>
                  </a:lnTo>
                  <a:lnTo>
                    <a:pt x="1872780" y="191833"/>
                  </a:lnTo>
                  <a:lnTo>
                    <a:pt x="1869592" y="186753"/>
                  </a:lnTo>
                  <a:lnTo>
                    <a:pt x="1865769" y="181673"/>
                  </a:lnTo>
                  <a:lnTo>
                    <a:pt x="1864004" y="177863"/>
                  </a:lnTo>
                  <a:lnTo>
                    <a:pt x="1865020" y="181673"/>
                  </a:lnTo>
                  <a:lnTo>
                    <a:pt x="1869668" y="188023"/>
                  </a:lnTo>
                  <a:lnTo>
                    <a:pt x="1873770" y="196913"/>
                  </a:lnTo>
                  <a:lnTo>
                    <a:pt x="1877352" y="204533"/>
                  </a:lnTo>
                  <a:lnTo>
                    <a:pt x="1881352" y="212153"/>
                  </a:lnTo>
                  <a:lnTo>
                    <a:pt x="1885378" y="221043"/>
                  </a:lnTo>
                  <a:lnTo>
                    <a:pt x="1901571" y="268033"/>
                  </a:lnTo>
                  <a:lnTo>
                    <a:pt x="1906714" y="303593"/>
                  </a:lnTo>
                  <a:lnTo>
                    <a:pt x="1908683" y="309943"/>
                  </a:lnTo>
                  <a:lnTo>
                    <a:pt x="1910346" y="316293"/>
                  </a:lnTo>
                  <a:lnTo>
                    <a:pt x="1911794" y="318833"/>
                  </a:lnTo>
                  <a:lnTo>
                    <a:pt x="1913153" y="317563"/>
                  </a:lnTo>
                  <a:lnTo>
                    <a:pt x="1912531" y="312483"/>
                  </a:lnTo>
                  <a:lnTo>
                    <a:pt x="1912531" y="308673"/>
                  </a:lnTo>
                  <a:lnTo>
                    <a:pt x="1911413" y="304863"/>
                  </a:lnTo>
                  <a:lnTo>
                    <a:pt x="1912175" y="298513"/>
                  </a:lnTo>
                  <a:lnTo>
                    <a:pt x="1915020" y="303593"/>
                  </a:lnTo>
                  <a:lnTo>
                    <a:pt x="1917827" y="315023"/>
                  </a:lnTo>
                  <a:lnTo>
                    <a:pt x="1918944" y="320103"/>
                  </a:lnTo>
                  <a:lnTo>
                    <a:pt x="1919376" y="312483"/>
                  </a:lnTo>
                  <a:lnTo>
                    <a:pt x="1922386" y="326453"/>
                  </a:lnTo>
                  <a:lnTo>
                    <a:pt x="1923884" y="332803"/>
                  </a:lnTo>
                  <a:lnTo>
                    <a:pt x="1925180" y="340423"/>
                  </a:lnTo>
                  <a:lnTo>
                    <a:pt x="1925904" y="349313"/>
                  </a:lnTo>
                  <a:lnTo>
                    <a:pt x="1926107" y="353123"/>
                  </a:lnTo>
                  <a:lnTo>
                    <a:pt x="1926209" y="367093"/>
                  </a:lnTo>
                  <a:lnTo>
                    <a:pt x="1925739" y="374713"/>
                  </a:lnTo>
                  <a:lnTo>
                    <a:pt x="1922005" y="378155"/>
                  </a:lnTo>
                  <a:lnTo>
                    <a:pt x="1923516" y="363283"/>
                  </a:lnTo>
                  <a:lnTo>
                    <a:pt x="1921840" y="356933"/>
                  </a:lnTo>
                  <a:lnTo>
                    <a:pt x="1921814" y="367093"/>
                  </a:lnTo>
                  <a:lnTo>
                    <a:pt x="1920100" y="379793"/>
                  </a:lnTo>
                  <a:lnTo>
                    <a:pt x="1919935" y="381063"/>
                  </a:lnTo>
                  <a:lnTo>
                    <a:pt x="1918944" y="395033"/>
                  </a:lnTo>
                  <a:lnTo>
                    <a:pt x="1921598" y="406463"/>
                  </a:lnTo>
                  <a:lnTo>
                    <a:pt x="1925408" y="388683"/>
                  </a:lnTo>
                  <a:lnTo>
                    <a:pt x="1927898" y="402653"/>
                  </a:lnTo>
                  <a:lnTo>
                    <a:pt x="1930539" y="417893"/>
                  </a:lnTo>
                  <a:lnTo>
                    <a:pt x="1932203" y="433133"/>
                  </a:lnTo>
                  <a:lnTo>
                    <a:pt x="1932292" y="450913"/>
                  </a:lnTo>
                  <a:lnTo>
                    <a:pt x="1934591" y="444563"/>
                  </a:lnTo>
                  <a:lnTo>
                    <a:pt x="1934819" y="442023"/>
                  </a:lnTo>
                  <a:lnTo>
                    <a:pt x="1935226" y="438213"/>
                  </a:lnTo>
                  <a:lnTo>
                    <a:pt x="1938032" y="429323"/>
                  </a:lnTo>
                  <a:lnTo>
                    <a:pt x="1934616" y="426783"/>
                  </a:lnTo>
                  <a:lnTo>
                    <a:pt x="1934146" y="407733"/>
                  </a:lnTo>
                  <a:lnTo>
                    <a:pt x="1933765" y="395033"/>
                  </a:lnTo>
                  <a:lnTo>
                    <a:pt x="1933689" y="392493"/>
                  </a:lnTo>
                  <a:lnTo>
                    <a:pt x="1930044" y="395033"/>
                  </a:lnTo>
                  <a:lnTo>
                    <a:pt x="1932101" y="388683"/>
                  </a:lnTo>
                  <a:lnTo>
                    <a:pt x="1933752" y="383603"/>
                  </a:lnTo>
                  <a:lnTo>
                    <a:pt x="1935175" y="372173"/>
                  </a:lnTo>
                  <a:lnTo>
                    <a:pt x="1936394" y="360743"/>
                  </a:lnTo>
                  <a:lnTo>
                    <a:pt x="1938972" y="348043"/>
                  </a:lnTo>
                  <a:lnTo>
                    <a:pt x="1939480" y="345503"/>
                  </a:lnTo>
                  <a:close/>
                </a:path>
                <a:path w="1945004" h="1026160">
                  <a:moveTo>
                    <a:pt x="1940077" y="508584"/>
                  </a:moveTo>
                  <a:lnTo>
                    <a:pt x="1934311" y="491959"/>
                  </a:lnTo>
                  <a:lnTo>
                    <a:pt x="1935988" y="504761"/>
                  </a:lnTo>
                  <a:lnTo>
                    <a:pt x="1940077" y="508584"/>
                  </a:lnTo>
                  <a:close/>
                </a:path>
                <a:path w="1945004" h="1026160">
                  <a:moveTo>
                    <a:pt x="1942668" y="612178"/>
                  </a:moveTo>
                  <a:lnTo>
                    <a:pt x="1942058" y="607148"/>
                  </a:lnTo>
                  <a:lnTo>
                    <a:pt x="1941195" y="602195"/>
                  </a:lnTo>
                  <a:lnTo>
                    <a:pt x="1939721" y="597204"/>
                  </a:lnTo>
                  <a:lnTo>
                    <a:pt x="1940344" y="601941"/>
                  </a:lnTo>
                  <a:lnTo>
                    <a:pt x="1941474" y="606844"/>
                  </a:lnTo>
                  <a:lnTo>
                    <a:pt x="1942668" y="612178"/>
                  </a:lnTo>
                  <a:close/>
                </a:path>
                <a:path w="1945004" h="1026160">
                  <a:moveTo>
                    <a:pt x="1944598" y="697801"/>
                  </a:moveTo>
                  <a:lnTo>
                    <a:pt x="1942680" y="688555"/>
                  </a:lnTo>
                  <a:lnTo>
                    <a:pt x="1940293" y="680046"/>
                  </a:lnTo>
                  <a:lnTo>
                    <a:pt x="1941906" y="687514"/>
                  </a:lnTo>
                  <a:lnTo>
                    <a:pt x="1942947" y="690714"/>
                  </a:lnTo>
                  <a:lnTo>
                    <a:pt x="1943696" y="694359"/>
                  </a:lnTo>
                  <a:lnTo>
                    <a:pt x="1944598" y="697801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42145" y="1306689"/>
              <a:ext cx="1819275" cy="1004569"/>
            </a:xfrm>
            <a:custGeom>
              <a:avLst/>
              <a:gdLst/>
              <a:ahLst/>
              <a:cxnLst/>
              <a:rect l="l" t="t" r="r" b="b"/>
              <a:pathLst>
                <a:path w="1819275" h="1004569">
                  <a:moveTo>
                    <a:pt x="6311" y="432650"/>
                  </a:moveTo>
                  <a:lnTo>
                    <a:pt x="5143" y="423926"/>
                  </a:lnTo>
                  <a:lnTo>
                    <a:pt x="5359" y="416458"/>
                  </a:lnTo>
                  <a:lnTo>
                    <a:pt x="4953" y="427253"/>
                  </a:lnTo>
                  <a:lnTo>
                    <a:pt x="3619" y="435089"/>
                  </a:lnTo>
                  <a:lnTo>
                    <a:pt x="3340" y="439508"/>
                  </a:lnTo>
                  <a:lnTo>
                    <a:pt x="6096" y="440080"/>
                  </a:lnTo>
                  <a:lnTo>
                    <a:pt x="6311" y="432650"/>
                  </a:lnTo>
                  <a:close/>
                </a:path>
                <a:path w="1819275" h="1004569">
                  <a:moveTo>
                    <a:pt x="6400" y="259816"/>
                  </a:moveTo>
                  <a:lnTo>
                    <a:pt x="4000" y="261556"/>
                  </a:lnTo>
                  <a:lnTo>
                    <a:pt x="2171" y="263423"/>
                  </a:lnTo>
                  <a:lnTo>
                    <a:pt x="0" y="265277"/>
                  </a:lnTo>
                  <a:lnTo>
                    <a:pt x="5562" y="263169"/>
                  </a:lnTo>
                  <a:lnTo>
                    <a:pt x="5994" y="260908"/>
                  </a:lnTo>
                  <a:lnTo>
                    <a:pt x="6400" y="259816"/>
                  </a:lnTo>
                  <a:close/>
                </a:path>
                <a:path w="1819275" h="1004569">
                  <a:moveTo>
                    <a:pt x="120853" y="96659"/>
                  </a:moveTo>
                  <a:lnTo>
                    <a:pt x="117779" y="96837"/>
                  </a:lnTo>
                  <a:lnTo>
                    <a:pt x="114922" y="99123"/>
                  </a:lnTo>
                  <a:lnTo>
                    <a:pt x="109118" y="103619"/>
                  </a:lnTo>
                  <a:lnTo>
                    <a:pt x="113042" y="101854"/>
                  </a:lnTo>
                  <a:lnTo>
                    <a:pt x="116674" y="99796"/>
                  </a:lnTo>
                  <a:lnTo>
                    <a:pt x="120751" y="98310"/>
                  </a:lnTo>
                  <a:lnTo>
                    <a:pt x="120853" y="96659"/>
                  </a:lnTo>
                  <a:close/>
                </a:path>
                <a:path w="1819275" h="1004569">
                  <a:moveTo>
                    <a:pt x="1193139" y="20421"/>
                  </a:moveTo>
                  <a:lnTo>
                    <a:pt x="1188313" y="20942"/>
                  </a:lnTo>
                  <a:lnTo>
                    <a:pt x="1186040" y="21336"/>
                  </a:lnTo>
                  <a:lnTo>
                    <a:pt x="1184643" y="21678"/>
                  </a:lnTo>
                  <a:lnTo>
                    <a:pt x="1187297" y="21348"/>
                  </a:lnTo>
                  <a:lnTo>
                    <a:pt x="1190129" y="20955"/>
                  </a:lnTo>
                  <a:lnTo>
                    <a:pt x="1193139" y="20421"/>
                  </a:lnTo>
                  <a:close/>
                </a:path>
                <a:path w="1819275" h="1004569">
                  <a:moveTo>
                    <a:pt x="1198397" y="25374"/>
                  </a:moveTo>
                  <a:lnTo>
                    <a:pt x="1198041" y="24206"/>
                  </a:lnTo>
                  <a:lnTo>
                    <a:pt x="1184897" y="22694"/>
                  </a:lnTo>
                  <a:lnTo>
                    <a:pt x="1184643" y="21678"/>
                  </a:lnTo>
                  <a:lnTo>
                    <a:pt x="1173746" y="22771"/>
                  </a:lnTo>
                  <a:lnTo>
                    <a:pt x="1166622" y="23571"/>
                  </a:lnTo>
                  <a:lnTo>
                    <a:pt x="1164056" y="25006"/>
                  </a:lnTo>
                  <a:lnTo>
                    <a:pt x="1166863" y="27990"/>
                  </a:lnTo>
                  <a:lnTo>
                    <a:pt x="1179931" y="28067"/>
                  </a:lnTo>
                  <a:lnTo>
                    <a:pt x="1183627" y="26492"/>
                  </a:lnTo>
                  <a:lnTo>
                    <a:pt x="1186815" y="25019"/>
                  </a:lnTo>
                  <a:lnTo>
                    <a:pt x="1198397" y="25374"/>
                  </a:lnTo>
                  <a:close/>
                </a:path>
                <a:path w="1819275" h="1004569">
                  <a:moveTo>
                    <a:pt x="1482496" y="8242"/>
                  </a:moveTo>
                  <a:lnTo>
                    <a:pt x="1481658" y="0"/>
                  </a:lnTo>
                  <a:lnTo>
                    <a:pt x="1476565" y="8293"/>
                  </a:lnTo>
                  <a:lnTo>
                    <a:pt x="1482496" y="8242"/>
                  </a:lnTo>
                  <a:close/>
                </a:path>
                <a:path w="1819275" h="1004569">
                  <a:moveTo>
                    <a:pt x="1487220" y="1004455"/>
                  </a:moveTo>
                  <a:lnTo>
                    <a:pt x="1475752" y="1001687"/>
                  </a:lnTo>
                  <a:lnTo>
                    <a:pt x="1469440" y="1002741"/>
                  </a:lnTo>
                  <a:lnTo>
                    <a:pt x="1487220" y="1004455"/>
                  </a:lnTo>
                  <a:close/>
                </a:path>
                <a:path w="1819275" h="1004569">
                  <a:moveTo>
                    <a:pt x="1518424" y="997127"/>
                  </a:moveTo>
                  <a:lnTo>
                    <a:pt x="1506613" y="997813"/>
                  </a:lnTo>
                  <a:lnTo>
                    <a:pt x="1503565" y="996632"/>
                  </a:lnTo>
                  <a:lnTo>
                    <a:pt x="1507756" y="1001877"/>
                  </a:lnTo>
                  <a:lnTo>
                    <a:pt x="1518424" y="997127"/>
                  </a:lnTo>
                  <a:close/>
                </a:path>
                <a:path w="1819275" h="1004569">
                  <a:moveTo>
                    <a:pt x="1785696" y="134124"/>
                  </a:moveTo>
                  <a:lnTo>
                    <a:pt x="1781403" y="127482"/>
                  </a:lnTo>
                  <a:lnTo>
                    <a:pt x="1776755" y="124358"/>
                  </a:lnTo>
                  <a:lnTo>
                    <a:pt x="1770316" y="119837"/>
                  </a:lnTo>
                  <a:lnTo>
                    <a:pt x="1767992" y="118999"/>
                  </a:lnTo>
                  <a:lnTo>
                    <a:pt x="1775650" y="126911"/>
                  </a:lnTo>
                  <a:lnTo>
                    <a:pt x="1779308" y="129451"/>
                  </a:lnTo>
                  <a:lnTo>
                    <a:pt x="1783829" y="133311"/>
                  </a:lnTo>
                  <a:lnTo>
                    <a:pt x="1785696" y="134124"/>
                  </a:lnTo>
                  <a:close/>
                </a:path>
                <a:path w="1819275" h="1004569">
                  <a:moveTo>
                    <a:pt x="1818982" y="176517"/>
                  </a:moveTo>
                  <a:lnTo>
                    <a:pt x="1817230" y="171081"/>
                  </a:lnTo>
                  <a:lnTo>
                    <a:pt x="1817433" y="170535"/>
                  </a:lnTo>
                  <a:lnTo>
                    <a:pt x="1817052" y="167119"/>
                  </a:lnTo>
                  <a:lnTo>
                    <a:pt x="1811845" y="169075"/>
                  </a:lnTo>
                  <a:lnTo>
                    <a:pt x="1814283" y="171500"/>
                  </a:lnTo>
                  <a:lnTo>
                    <a:pt x="1816938" y="173850"/>
                  </a:lnTo>
                  <a:lnTo>
                    <a:pt x="1818982" y="176517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260026" y="1439856"/>
            <a:ext cx="1649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5106"/>
                </a:solidFill>
                <a:latin typeface="Arial"/>
                <a:cs typeface="Arial"/>
              </a:rPr>
              <a:t>RİSK</a:t>
            </a:r>
            <a:r>
              <a:rPr sz="1200" b="1" spc="-40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5106"/>
                </a:solidFill>
                <a:latin typeface="Arial"/>
                <a:cs typeface="Arial"/>
              </a:rPr>
              <a:t>ve</a:t>
            </a:r>
            <a:r>
              <a:rPr sz="1200" b="1" spc="-40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5106"/>
                </a:solidFill>
                <a:latin typeface="Arial"/>
                <a:cs typeface="Arial"/>
              </a:rPr>
              <a:t>FIRSATLARIN </a:t>
            </a:r>
            <a:r>
              <a:rPr sz="1200" b="1" spc="-31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5106"/>
                </a:solidFill>
                <a:latin typeface="Arial"/>
                <a:cs typeface="Arial"/>
              </a:rPr>
              <a:t>BELİRLENMESİ ve </a:t>
            </a: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5106"/>
                </a:solidFill>
                <a:latin typeface="Arial"/>
                <a:cs typeface="Arial"/>
              </a:rPr>
              <a:t>DEĞERLENDİRİLMESİ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13483" y="7125765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34338" y="4895999"/>
            <a:ext cx="160020" cy="1308735"/>
            <a:chOff x="1234338" y="4895999"/>
            <a:chExt cx="160020" cy="1308735"/>
          </a:xfrm>
        </p:grpSpPr>
        <p:sp>
          <p:nvSpPr>
            <p:cNvPr id="12" name="object 12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75254" y="5146281"/>
            <a:ext cx="638810" cy="1068705"/>
            <a:chOff x="1575254" y="5146281"/>
            <a:chExt cx="638810" cy="1068705"/>
          </a:xfrm>
        </p:grpSpPr>
        <p:sp>
          <p:nvSpPr>
            <p:cNvPr id="15" name="object 15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346128" y="5147074"/>
            <a:ext cx="845185" cy="1067435"/>
            <a:chOff x="2346128" y="5147074"/>
            <a:chExt cx="845185" cy="1067435"/>
          </a:xfrm>
        </p:grpSpPr>
        <p:sp>
          <p:nvSpPr>
            <p:cNvPr id="18" name="object 18"/>
            <p:cNvSpPr/>
            <p:nvPr/>
          </p:nvSpPr>
          <p:spPr>
            <a:xfrm>
              <a:off x="2346128" y="5147074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46128" y="5147074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446580" y="5168442"/>
            <a:ext cx="680085" cy="1031240"/>
            <a:chOff x="3446580" y="5168442"/>
            <a:chExt cx="680085" cy="1031240"/>
          </a:xfrm>
        </p:grpSpPr>
        <p:sp>
          <p:nvSpPr>
            <p:cNvPr id="21" name="object 21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151999" y="6524819"/>
            <a:ext cx="1971675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395" y="0"/>
                </a:lnTo>
              </a:path>
            </a:pathLst>
          </a:custGeom>
          <a:ln w="76200">
            <a:solidFill>
              <a:srgbClr val="4B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43201" y="6187953"/>
            <a:ext cx="2189548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lang="tr-TR" sz="3100" dirty="0" smtClean="0">
                <a:latin typeface="Calibri"/>
                <a:cs typeface="Calibri"/>
              </a:rPr>
              <a:t>KASTAMONU</a:t>
            </a:r>
            <a:endParaRPr sz="3100" dirty="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0449" y="0"/>
            <a:ext cx="3787140" cy="1122680"/>
            <a:chOff x="770449" y="0"/>
            <a:chExt cx="3787140" cy="1122680"/>
          </a:xfrm>
        </p:grpSpPr>
        <p:sp>
          <p:nvSpPr>
            <p:cNvPr id="26" name="object 26"/>
            <p:cNvSpPr/>
            <p:nvPr/>
          </p:nvSpPr>
          <p:spPr>
            <a:xfrm>
              <a:off x="770449" y="456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57624" y="658424"/>
            <a:ext cx="16129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KIL</a:t>
            </a:r>
            <a:r>
              <a:rPr sz="1400" spc="-10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VUZUN</a:t>
            </a:r>
            <a:r>
              <a:rPr sz="1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AMACI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7749" y="2437198"/>
            <a:ext cx="3797300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tr-TR" sz="1400" b="1" spc="-5" dirty="0" smtClean="0">
                <a:solidFill>
                  <a:srgbClr val="231F20"/>
                </a:solidFill>
                <a:latin typeface="Arial"/>
                <a:cs typeface="Arial"/>
              </a:rPr>
              <a:t>Kastamonu</a:t>
            </a:r>
            <a:r>
              <a:rPr sz="1400" b="1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İş 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Yeri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Sağlık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ve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Güvenlik 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Birimi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olarak; </a:t>
            </a:r>
            <a:r>
              <a:rPr sz="1400" b="1" spc="-3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bu</a:t>
            </a:r>
            <a:r>
              <a:rPr sz="1400" spc="6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kılavuz</a:t>
            </a:r>
            <a:r>
              <a:rPr sz="1400" spc="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okullarımızda</a:t>
            </a:r>
            <a:r>
              <a:rPr sz="1400" spc="6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yürütülmek</a:t>
            </a:r>
            <a:r>
              <a:rPr sz="1400" spc="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istenilen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 TS ISO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9001:2015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Kalite Yönetim </a:t>
            </a:r>
            <a:r>
              <a:rPr sz="1400" dirty="0" err="1">
                <a:solidFill>
                  <a:srgbClr val="231F20"/>
                </a:solidFill>
                <a:latin typeface="Arial MT"/>
                <a:cs typeface="Arial MT"/>
              </a:rPr>
              <a:t>Sistemi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5" dirty="0" err="1" smtClean="0">
                <a:solidFill>
                  <a:srgbClr val="231F20"/>
                </a:solidFill>
                <a:latin typeface="Arial MT"/>
                <a:cs typeface="Arial MT"/>
              </a:rPr>
              <a:t>ge</a:t>
            </a:r>
            <a:r>
              <a:rPr sz="1400" dirty="0" err="1" smtClean="0">
                <a:solidFill>
                  <a:srgbClr val="231F20"/>
                </a:solidFill>
                <a:latin typeface="Arial MT"/>
                <a:cs typeface="Arial MT"/>
              </a:rPr>
              <a:t>rekliliklerin</a:t>
            </a:r>
            <a:r>
              <a:rPr sz="1400" dirty="0" smtClean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yerine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getirilmesinde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yol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haritası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Arial MT"/>
                <a:cs typeface="Arial MT"/>
              </a:rPr>
              <a:t>oluşturması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amacı ile </a:t>
            </a:r>
            <a:r>
              <a:rPr sz="1400" spc="-60" dirty="0">
                <a:solidFill>
                  <a:srgbClr val="231F20"/>
                </a:solidFill>
                <a:latin typeface="Arial MT"/>
                <a:cs typeface="Arial MT"/>
              </a:rPr>
              <a:t>hazırlanmıştır.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 MT"/>
              <a:cs typeface="Arial MT"/>
            </a:endParaRPr>
          </a:p>
          <a:p>
            <a:pPr marL="12700" marR="21590">
              <a:lnSpc>
                <a:spcPct val="100000"/>
              </a:lnSpc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Bu kılavuzda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her bir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madde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için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yer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alan adım-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ların uygulanması, gerekli dokümantasyonun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hazırlanması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ve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uygulamaların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yapılması</a:t>
            </a:r>
            <a:r>
              <a:rPr sz="1400" spc="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Arial MT"/>
                <a:cs typeface="Arial MT"/>
              </a:rPr>
              <a:t>çalış- </a:t>
            </a:r>
            <a:r>
              <a:rPr sz="1400" spc="-37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manın </a:t>
            </a:r>
            <a:r>
              <a:rPr sz="1400" spc="-95" dirty="0">
                <a:solidFill>
                  <a:srgbClr val="231F20"/>
                </a:solidFill>
                <a:latin typeface="Arial MT"/>
                <a:cs typeface="Arial MT"/>
              </a:rPr>
              <a:t>başarıy</a:t>
            </a:r>
            <a:r>
              <a:rPr sz="1400" spc="-90" dirty="0">
                <a:solidFill>
                  <a:srgbClr val="231F20"/>
                </a:solidFill>
                <a:latin typeface="Arial MT"/>
                <a:cs typeface="Arial MT"/>
              </a:rPr>
              <a:t>a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70" dirty="0">
                <a:solidFill>
                  <a:srgbClr val="231F20"/>
                </a:solidFill>
                <a:latin typeface="Arial MT"/>
                <a:cs typeface="Arial MT"/>
              </a:rPr>
              <a:t>ulaşmasınd</a:t>
            </a:r>
            <a:r>
              <a:rPr sz="1400" spc="-65" dirty="0">
                <a:solidFill>
                  <a:srgbClr val="231F20"/>
                </a:solidFill>
                <a:latin typeface="Arial MT"/>
                <a:cs typeface="Arial MT"/>
              </a:rPr>
              <a:t>a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siz </a:t>
            </a:r>
            <a:r>
              <a:rPr sz="1400" spc="-105" dirty="0">
                <a:solidFill>
                  <a:srgbClr val="231F20"/>
                </a:solidFill>
                <a:latin typeface="Arial MT"/>
                <a:cs typeface="Arial MT"/>
              </a:rPr>
              <a:t>değerl</a:t>
            </a:r>
            <a:r>
              <a:rPr sz="1400" spc="-45" dirty="0">
                <a:solidFill>
                  <a:srgbClr val="231F20"/>
                </a:solidFill>
                <a:latin typeface="Arial MT"/>
                <a:cs typeface="Arial MT"/>
              </a:rPr>
              <a:t>i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kuru</a:t>
            </a:r>
            <a:r>
              <a:rPr sz="1400" spc="10" dirty="0">
                <a:solidFill>
                  <a:srgbClr val="231F20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- 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larımıza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katkı </a:t>
            </a:r>
            <a:r>
              <a:rPr sz="1400" spc="-55" dirty="0">
                <a:solidFill>
                  <a:srgbClr val="231F20"/>
                </a:solidFill>
                <a:latin typeface="Arial MT"/>
                <a:cs typeface="Arial MT"/>
              </a:rPr>
              <a:t>sağlayacaktır.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6" name="object 16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32658" y="512332"/>
            <a:ext cx="29140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6.2. KALİTE AMAÇLARI 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ve BUNLARA ULAŞMAK İÇİN PLANLAMA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70804" y="1669501"/>
            <a:ext cx="1800225" cy="2043430"/>
          </a:xfrm>
          <a:custGeom>
            <a:avLst/>
            <a:gdLst/>
            <a:ahLst/>
            <a:cxnLst/>
            <a:rect l="l" t="t" r="r" b="b"/>
            <a:pathLst>
              <a:path w="1800225" h="2043429">
                <a:moveTo>
                  <a:pt x="1797055" y="2035765"/>
                </a:moveTo>
                <a:lnTo>
                  <a:pt x="1196766" y="2035765"/>
                </a:lnTo>
                <a:lnTo>
                  <a:pt x="1432250" y="2040808"/>
                </a:lnTo>
                <a:lnTo>
                  <a:pt x="1797062" y="2043010"/>
                </a:lnTo>
                <a:lnTo>
                  <a:pt x="1797055" y="2035765"/>
                </a:lnTo>
                <a:close/>
              </a:path>
              <a:path w="1800225" h="2043429">
                <a:moveTo>
                  <a:pt x="1797041" y="2020049"/>
                </a:moveTo>
                <a:lnTo>
                  <a:pt x="710562" y="2020049"/>
                </a:lnTo>
                <a:lnTo>
                  <a:pt x="763777" y="2020782"/>
                </a:lnTo>
                <a:lnTo>
                  <a:pt x="816987" y="2022887"/>
                </a:lnTo>
                <a:lnTo>
                  <a:pt x="870191" y="2026767"/>
                </a:lnTo>
                <a:lnTo>
                  <a:pt x="710590" y="2026767"/>
                </a:lnTo>
                <a:lnTo>
                  <a:pt x="743370" y="2032400"/>
                </a:lnTo>
                <a:lnTo>
                  <a:pt x="782867" y="2036158"/>
                </a:lnTo>
                <a:lnTo>
                  <a:pt x="827882" y="2038348"/>
                </a:lnTo>
                <a:lnTo>
                  <a:pt x="877215" y="2039280"/>
                </a:lnTo>
                <a:lnTo>
                  <a:pt x="929669" y="2039263"/>
                </a:lnTo>
                <a:lnTo>
                  <a:pt x="1146699" y="2035890"/>
                </a:lnTo>
                <a:lnTo>
                  <a:pt x="1797055" y="2035765"/>
                </a:lnTo>
                <a:lnTo>
                  <a:pt x="1797041" y="2020049"/>
                </a:lnTo>
                <a:close/>
              </a:path>
              <a:path w="1800225" h="2043429">
                <a:moveTo>
                  <a:pt x="337959" y="2002269"/>
                </a:moveTo>
                <a:lnTo>
                  <a:pt x="368767" y="2006020"/>
                </a:lnTo>
                <a:lnTo>
                  <a:pt x="384587" y="2010229"/>
                </a:lnTo>
                <a:lnTo>
                  <a:pt x="390416" y="2015356"/>
                </a:lnTo>
                <a:lnTo>
                  <a:pt x="391248" y="2021865"/>
                </a:lnTo>
                <a:lnTo>
                  <a:pt x="444464" y="2022840"/>
                </a:lnTo>
                <a:lnTo>
                  <a:pt x="497682" y="2022766"/>
                </a:lnTo>
                <a:lnTo>
                  <a:pt x="657344" y="2020285"/>
                </a:lnTo>
                <a:lnTo>
                  <a:pt x="1797041" y="2020049"/>
                </a:lnTo>
                <a:lnTo>
                  <a:pt x="1797027" y="2004413"/>
                </a:lnTo>
                <a:lnTo>
                  <a:pt x="608753" y="2004413"/>
                </a:lnTo>
                <a:lnTo>
                  <a:pt x="337959" y="2002269"/>
                </a:lnTo>
                <a:close/>
              </a:path>
              <a:path w="1800225" h="2043429">
                <a:moveTo>
                  <a:pt x="1797010" y="1986306"/>
                </a:moveTo>
                <a:lnTo>
                  <a:pt x="608753" y="1986306"/>
                </a:lnTo>
                <a:lnTo>
                  <a:pt x="661993" y="1986309"/>
                </a:lnTo>
                <a:lnTo>
                  <a:pt x="710590" y="1987600"/>
                </a:lnTo>
                <a:lnTo>
                  <a:pt x="710590" y="2002269"/>
                </a:lnTo>
                <a:lnTo>
                  <a:pt x="661993" y="2003812"/>
                </a:lnTo>
                <a:lnTo>
                  <a:pt x="608753" y="2004413"/>
                </a:lnTo>
                <a:lnTo>
                  <a:pt x="1797027" y="2004413"/>
                </a:lnTo>
                <a:lnTo>
                  <a:pt x="1797010" y="1986306"/>
                </a:lnTo>
                <a:close/>
              </a:path>
              <a:path w="1800225" h="2043429">
                <a:moveTo>
                  <a:pt x="178257" y="1870087"/>
                </a:moveTo>
                <a:lnTo>
                  <a:pt x="236922" y="1892047"/>
                </a:lnTo>
                <a:lnTo>
                  <a:pt x="282550" y="1899368"/>
                </a:lnTo>
                <a:lnTo>
                  <a:pt x="341217" y="1905834"/>
                </a:lnTo>
                <a:lnTo>
                  <a:pt x="412920" y="1910930"/>
                </a:lnTo>
                <a:lnTo>
                  <a:pt x="497662" y="1914144"/>
                </a:lnTo>
                <a:lnTo>
                  <a:pt x="337959" y="1914144"/>
                </a:lnTo>
                <a:lnTo>
                  <a:pt x="315499" y="1918660"/>
                </a:lnTo>
                <a:lnTo>
                  <a:pt x="317995" y="1924551"/>
                </a:lnTo>
                <a:lnTo>
                  <a:pt x="330473" y="1931356"/>
                </a:lnTo>
                <a:lnTo>
                  <a:pt x="337959" y="1938616"/>
                </a:lnTo>
                <a:lnTo>
                  <a:pt x="377076" y="1938693"/>
                </a:lnTo>
                <a:lnTo>
                  <a:pt x="411175" y="1939231"/>
                </a:lnTo>
                <a:lnTo>
                  <a:pt x="435282" y="1940690"/>
                </a:lnTo>
                <a:lnTo>
                  <a:pt x="444423" y="1943531"/>
                </a:lnTo>
                <a:lnTo>
                  <a:pt x="444423" y="1963102"/>
                </a:lnTo>
                <a:lnTo>
                  <a:pt x="270606" y="1963179"/>
                </a:lnTo>
                <a:lnTo>
                  <a:pt x="304693" y="1963715"/>
                </a:lnTo>
                <a:lnTo>
                  <a:pt x="328810" y="1965170"/>
                </a:lnTo>
                <a:lnTo>
                  <a:pt x="337959" y="1968004"/>
                </a:lnTo>
                <a:lnTo>
                  <a:pt x="337959" y="1987600"/>
                </a:lnTo>
                <a:lnTo>
                  <a:pt x="386532" y="1988882"/>
                </a:lnTo>
                <a:lnTo>
                  <a:pt x="439758" y="1988879"/>
                </a:lnTo>
                <a:lnTo>
                  <a:pt x="608753" y="1986306"/>
                </a:lnTo>
                <a:lnTo>
                  <a:pt x="1797010" y="1986306"/>
                </a:lnTo>
                <a:lnTo>
                  <a:pt x="1796903" y="1870700"/>
                </a:lnTo>
                <a:lnTo>
                  <a:pt x="209895" y="1870700"/>
                </a:lnTo>
                <a:lnTo>
                  <a:pt x="178257" y="1870087"/>
                </a:lnTo>
                <a:close/>
              </a:path>
              <a:path w="1800225" h="2043429">
                <a:moveTo>
                  <a:pt x="137395" y="1849326"/>
                </a:moveTo>
                <a:lnTo>
                  <a:pt x="137299" y="1945055"/>
                </a:lnTo>
                <a:lnTo>
                  <a:pt x="141294" y="1951921"/>
                </a:lnTo>
                <a:lnTo>
                  <a:pt x="145127" y="1962547"/>
                </a:lnTo>
                <a:lnTo>
                  <a:pt x="153935" y="1870700"/>
                </a:lnTo>
                <a:lnTo>
                  <a:pt x="154098" y="1851495"/>
                </a:lnTo>
                <a:lnTo>
                  <a:pt x="137395" y="1849326"/>
                </a:lnTo>
                <a:close/>
              </a:path>
              <a:path w="1800225" h="2043429">
                <a:moveTo>
                  <a:pt x="253146" y="1864572"/>
                </a:moveTo>
                <a:lnTo>
                  <a:pt x="209895" y="1870700"/>
                </a:lnTo>
                <a:lnTo>
                  <a:pt x="1796903" y="1870700"/>
                </a:lnTo>
                <a:lnTo>
                  <a:pt x="1796898" y="1865185"/>
                </a:lnTo>
                <a:lnTo>
                  <a:pt x="284721" y="1865185"/>
                </a:lnTo>
                <a:lnTo>
                  <a:pt x="253146" y="1864572"/>
                </a:lnTo>
                <a:close/>
              </a:path>
              <a:path w="1800225" h="2043429">
                <a:moveTo>
                  <a:pt x="1798340" y="232308"/>
                </a:moveTo>
                <a:lnTo>
                  <a:pt x="158940" y="232308"/>
                </a:lnTo>
                <a:lnTo>
                  <a:pt x="1647317" y="241769"/>
                </a:lnTo>
                <a:lnTo>
                  <a:pt x="1647088" y="243306"/>
                </a:lnTo>
                <a:lnTo>
                  <a:pt x="1646441" y="576937"/>
                </a:lnTo>
                <a:lnTo>
                  <a:pt x="1645754" y="1033589"/>
                </a:lnTo>
                <a:lnTo>
                  <a:pt x="1645043" y="1820760"/>
                </a:lnTo>
                <a:lnTo>
                  <a:pt x="178257" y="1826031"/>
                </a:lnTo>
                <a:lnTo>
                  <a:pt x="154172" y="1826857"/>
                </a:lnTo>
                <a:lnTo>
                  <a:pt x="154098" y="1851495"/>
                </a:lnTo>
                <a:lnTo>
                  <a:pt x="161654" y="1852477"/>
                </a:lnTo>
                <a:lnTo>
                  <a:pt x="199879" y="1856809"/>
                </a:lnTo>
                <a:lnTo>
                  <a:pt x="284721" y="1865185"/>
                </a:lnTo>
                <a:lnTo>
                  <a:pt x="1796898" y="1865185"/>
                </a:lnTo>
                <a:lnTo>
                  <a:pt x="1796554" y="1493723"/>
                </a:lnTo>
                <a:lnTo>
                  <a:pt x="1795647" y="1033589"/>
                </a:lnTo>
                <a:lnTo>
                  <a:pt x="1795772" y="684752"/>
                </a:lnTo>
                <a:lnTo>
                  <a:pt x="1795887" y="639683"/>
                </a:lnTo>
                <a:lnTo>
                  <a:pt x="1796034" y="593775"/>
                </a:lnTo>
                <a:lnTo>
                  <a:pt x="1797230" y="375551"/>
                </a:lnTo>
                <a:lnTo>
                  <a:pt x="1798340" y="232308"/>
                </a:lnTo>
                <a:close/>
              </a:path>
              <a:path w="1800225" h="2043429">
                <a:moveTo>
                  <a:pt x="154172" y="1826857"/>
                </a:moveTo>
                <a:lnTo>
                  <a:pt x="137434" y="1827430"/>
                </a:lnTo>
                <a:lnTo>
                  <a:pt x="137395" y="1849326"/>
                </a:lnTo>
                <a:lnTo>
                  <a:pt x="154098" y="1851495"/>
                </a:lnTo>
                <a:lnTo>
                  <a:pt x="154172" y="1826857"/>
                </a:lnTo>
                <a:close/>
              </a:path>
              <a:path w="1800225" h="2043429">
                <a:moveTo>
                  <a:pt x="137434" y="1827430"/>
                </a:moveTo>
                <a:lnTo>
                  <a:pt x="129160" y="1827714"/>
                </a:lnTo>
                <a:lnTo>
                  <a:pt x="96857" y="1830037"/>
                </a:lnTo>
                <a:lnTo>
                  <a:pt x="79668" y="1832913"/>
                </a:lnTo>
                <a:lnTo>
                  <a:pt x="75914" y="1836252"/>
                </a:lnTo>
                <a:lnTo>
                  <a:pt x="83916" y="1839966"/>
                </a:lnTo>
                <a:lnTo>
                  <a:pt x="101993" y="1843967"/>
                </a:lnTo>
                <a:lnTo>
                  <a:pt x="128465" y="1848167"/>
                </a:lnTo>
                <a:lnTo>
                  <a:pt x="137395" y="1849326"/>
                </a:lnTo>
                <a:lnTo>
                  <a:pt x="137434" y="1827430"/>
                </a:lnTo>
                <a:close/>
              </a:path>
              <a:path w="1800225" h="2043429">
                <a:moveTo>
                  <a:pt x="156442" y="1067700"/>
                </a:moveTo>
                <a:lnTo>
                  <a:pt x="132936" y="1067700"/>
                </a:lnTo>
                <a:lnTo>
                  <a:pt x="133959" y="1089329"/>
                </a:lnTo>
                <a:lnTo>
                  <a:pt x="135039" y="1131310"/>
                </a:lnTo>
                <a:lnTo>
                  <a:pt x="135926" y="1174813"/>
                </a:lnTo>
                <a:lnTo>
                  <a:pt x="136638" y="1219742"/>
                </a:lnTo>
                <a:lnTo>
                  <a:pt x="137190" y="1266001"/>
                </a:lnTo>
                <a:lnTo>
                  <a:pt x="137598" y="1313496"/>
                </a:lnTo>
                <a:lnTo>
                  <a:pt x="137881" y="1362131"/>
                </a:lnTo>
                <a:lnTo>
                  <a:pt x="138052" y="1411810"/>
                </a:lnTo>
                <a:lnTo>
                  <a:pt x="138069" y="1566161"/>
                </a:lnTo>
                <a:lnTo>
                  <a:pt x="137963" y="1619064"/>
                </a:lnTo>
                <a:lnTo>
                  <a:pt x="137539" y="1780795"/>
                </a:lnTo>
                <a:lnTo>
                  <a:pt x="137434" y="1827430"/>
                </a:lnTo>
                <a:lnTo>
                  <a:pt x="154172" y="1826857"/>
                </a:lnTo>
                <a:lnTo>
                  <a:pt x="156442" y="1067700"/>
                </a:lnTo>
                <a:close/>
              </a:path>
              <a:path w="1800225" h="2043429">
                <a:moveTo>
                  <a:pt x="157373" y="756370"/>
                </a:moveTo>
                <a:lnTo>
                  <a:pt x="108832" y="756370"/>
                </a:lnTo>
                <a:lnTo>
                  <a:pt x="113855" y="777951"/>
                </a:lnTo>
                <a:lnTo>
                  <a:pt x="113855" y="1089329"/>
                </a:lnTo>
                <a:lnTo>
                  <a:pt x="117673" y="1110895"/>
                </a:lnTo>
                <a:lnTo>
                  <a:pt x="122047" y="1106556"/>
                </a:lnTo>
                <a:lnTo>
                  <a:pt x="126422" y="1089272"/>
                </a:lnTo>
                <a:lnTo>
                  <a:pt x="130237" y="1072001"/>
                </a:lnTo>
                <a:lnTo>
                  <a:pt x="132936" y="1067700"/>
                </a:lnTo>
                <a:lnTo>
                  <a:pt x="156442" y="1067700"/>
                </a:lnTo>
                <a:lnTo>
                  <a:pt x="157373" y="756370"/>
                </a:lnTo>
                <a:close/>
              </a:path>
              <a:path w="1800225" h="2043429">
                <a:moveTo>
                  <a:pt x="64245" y="511819"/>
                </a:moveTo>
                <a:lnTo>
                  <a:pt x="16478" y="511819"/>
                </a:lnTo>
                <a:lnTo>
                  <a:pt x="20091" y="544652"/>
                </a:lnTo>
                <a:lnTo>
                  <a:pt x="24592" y="659882"/>
                </a:lnTo>
                <a:lnTo>
                  <a:pt x="29444" y="742449"/>
                </a:lnTo>
                <a:lnTo>
                  <a:pt x="34590" y="797796"/>
                </a:lnTo>
                <a:lnTo>
                  <a:pt x="45527" y="848607"/>
                </a:lnTo>
                <a:lnTo>
                  <a:pt x="56934" y="855865"/>
                </a:lnTo>
                <a:lnTo>
                  <a:pt x="59289" y="838937"/>
                </a:lnTo>
                <a:lnTo>
                  <a:pt x="60127" y="799606"/>
                </a:lnTo>
                <a:lnTo>
                  <a:pt x="60211" y="777951"/>
                </a:lnTo>
                <a:lnTo>
                  <a:pt x="60404" y="706018"/>
                </a:lnTo>
                <a:lnTo>
                  <a:pt x="61272" y="684752"/>
                </a:lnTo>
                <a:lnTo>
                  <a:pt x="63642" y="684752"/>
                </a:lnTo>
                <a:lnTo>
                  <a:pt x="63701" y="639683"/>
                </a:lnTo>
                <a:lnTo>
                  <a:pt x="63829" y="593775"/>
                </a:lnTo>
                <a:lnTo>
                  <a:pt x="64105" y="533707"/>
                </a:lnTo>
                <a:lnTo>
                  <a:pt x="64245" y="511819"/>
                </a:lnTo>
                <a:close/>
              </a:path>
              <a:path w="1800225" h="2043429">
                <a:moveTo>
                  <a:pt x="158930" y="235623"/>
                </a:moveTo>
                <a:lnTo>
                  <a:pt x="69900" y="235623"/>
                </a:lnTo>
                <a:lnTo>
                  <a:pt x="70586" y="240360"/>
                </a:lnTo>
                <a:lnTo>
                  <a:pt x="71323" y="251244"/>
                </a:lnTo>
                <a:lnTo>
                  <a:pt x="71877" y="261255"/>
                </a:lnTo>
                <a:lnTo>
                  <a:pt x="72455" y="274486"/>
                </a:lnTo>
                <a:lnTo>
                  <a:pt x="73053" y="291083"/>
                </a:lnTo>
                <a:lnTo>
                  <a:pt x="73672" y="311188"/>
                </a:lnTo>
                <a:lnTo>
                  <a:pt x="75452" y="345133"/>
                </a:lnTo>
                <a:lnTo>
                  <a:pt x="76487" y="392522"/>
                </a:lnTo>
                <a:lnTo>
                  <a:pt x="77025" y="449515"/>
                </a:lnTo>
                <a:lnTo>
                  <a:pt x="77605" y="577291"/>
                </a:lnTo>
                <a:lnTo>
                  <a:pt x="78139" y="639683"/>
                </a:lnTo>
                <a:lnTo>
                  <a:pt x="79171" y="696662"/>
                </a:lnTo>
                <a:lnTo>
                  <a:pt x="80948" y="744032"/>
                </a:lnTo>
                <a:lnTo>
                  <a:pt x="83718" y="777951"/>
                </a:lnTo>
                <a:lnTo>
                  <a:pt x="88741" y="799606"/>
                </a:lnTo>
                <a:lnTo>
                  <a:pt x="93764" y="795305"/>
                </a:lnTo>
                <a:lnTo>
                  <a:pt x="103809" y="760715"/>
                </a:lnTo>
                <a:lnTo>
                  <a:pt x="108832" y="756370"/>
                </a:lnTo>
                <a:lnTo>
                  <a:pt x="157373" y="756370"/>
                </a:lnTo>
                <a:lnTo>
                  <a:pt x="158930" y="235623"/>
                </a:lnTo>
                <a:close/>
              </a:path>
              <a:path w="1800225" h="2043429">
                <a:moveTo>
                  <a:pt x="63642" y="684752"/>
                </a:moveTo>
                <a:lnTo>
                  <a:pt x="61272" y="684752"/>
                </a:lnTo>
                <a:lnTo>
                  <a:pt x="63627" y="700214"/>
                </a:lnTo>
                <a:lnTo>
                  <a:pt x="63642" y="684752"/>
                </a:lnTo>
                <a:close/>
              </a:path>
              <a:path w="1800225" h="2043429">
                <a:moveTo>
                  <a:pt x="38" y="0"/>
                </a:moveTo>
                <a:lnTo>
                  <a:pt x="0" y="544652"/>
                </a:lnTo>
                <a:lnTo>
                  <a:pt x="5491" y="533707"/>
                </a:lnTo>
                <a:lnTo>
                  <a:pt x="11298" y="515467"/>
                </a:lnTo>
                <a:lnTo>
                  <a:pt x="16478" y="511819"/>
                </a:lnTo>
                <a:lnTo>
                  <a:pt x="64245" y="511819"/>
                </a:lnTo>
                <a:lnTo>
                  <a:pt x="64448" y="480156"/>
                </a:lnTo>
                <a:lnTo>
                  <a:pt x="64909" y="425982"/>
                </a:lnTo>
                <a:lnTo>
                  <a:pt x="65474" y="375551"/>
                </a:lnTo>
                <a:lnTo>
                  <a:pt x="66141" y="330568"/>
                </a:lnTo>
                <a:lnTo>
                  <a:pt x="67552" y="270105"/>
                </a:lnTo>
                <a:lnTo>
                  <a:pt x="158930" y="235623"/>
                </a:lnTo>
                <a:lnTo>
                  <a:pt x="158940" y="232308"/>
                </a:lnTo>
                <a:lnTo>
                  <a:pt x="1798340" y="232308"/>
                </a:lnTo>
                <a:lnTo>
                  <a:pt x="1799996" y="18567"/>
                </a:lnTo>
                <a:lnTo>
                  <a:pt x="910056" y="3505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0" y="4221312"/>
            <a:ext cx="4871085" cy="2438400"/>
            <a:chOff x="0" y="4221312"/>
            <a:chExt cx="4871085" cy="2438400"/>
          </a:xfrm>
        </p:grpSpPr>
        <p:sp>
          <p:nvSpPr>
            <p:cNvPr id="21" name="object 21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353970"/>
              <a:ext cx="2898140" cy="614045"/>
            </a:xfrm>
            <a:custGeom>
              <a:avLst/>
              <a:gdLst/>
              <a:ahLst/>
              <a:cxnLst/>
              <a:rect l="l" t="t" r="r" b="b"/>
              <a:pathLst>
                <a:path w="2898140" h="614045">
                  <a:moveTo>
                    <a:pt x="2745600" y="0"/>
                  </a:moveTo>
                  <a:lnTo>
                    <a:pt x="0" y="0"/>
                  </a:lnTo>
                  <a:lnTo>
                    <a:pt x="0" y="613778"/>
                  </a:lnTo>
                  <a:lnTo>
                    <a:pt x="2745600" y="613778"/>
                  </a:lnTo>
                  <a:lnTo>
                    <a:pt x="2793768" y="606009"/>
                  </a:lnTo>
                  <a:lnTo>
                    <a:pt x="2835603" y="584376"/>
                  </a:lnTo>
                  <a:lnTo>
                    <a:pt x="2868594" y="551386"/>
                  </a:lnTo>
                  <a:lnTo>
                    <a:pt x="2890230" y="509551"/>
                  </a:lnTo>
                  <a:lnTo>
                    <a:pt x="2898000" y="461378"/>
                  </a:lnTo>
                  <a:lnTo>
                    <a:pt x="2898000" y="152399"/>
                  </a:lnTo>
                  <a:lnTo>
                    <a:pt x="2890230" y="104231"/>
                  </a:lnTo>
                  <a:lnTo>
                    <a:pt x="2868594" y="62396"/>
                  </a:lnTo>
                  <a:lnTo>
                    <a:pt x="2835603" y="29405"/>
                  </a:lnTo>
                  <a:lnTo>
                    <a:pt x="2793768" y="7769"/>
                  </a:lnTo>
                  <a:lnTo>
                    <a:pt x="2745600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13900" y="4488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70796" y="4221314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961250" y="18364"/>
                  </a:moveTo>
                  <a:lnTo>
                    <a:pt x="296494" y="3441"/>
                  </a:lnTo>
                  <a:lnTo>
                    <a:pt x="8686" y="0"/>
                  </a:lnTo>
                  <a:lnTo>
                    <a:pt x="7061" y="553300"/>
                  </a:lnTo>
                  <a:lnTo>
                    <a:pt x="0" y="1794370"/>
                  </a:lnTo>
                  <a:lnTo>
                    <a:pt x="8547" y="1937816"/>
                  </a:lnTo>
                  <a:lnTo>
                    <a:pt x="17094" y="2204275"/>
                  </a:lnTo>
                  <a:lnTo>
                    <a:pt x="17881" y="18262"/>
                  </a:lnTo>
                  <a:lnTo>
                    <a:pt x="961250" y="18364"/>
                  </a:lnTo>
                  <a:close/>
                </a:path>
                <a:path w="1800225" h="2438400">
                  <a:moveTo>
                    <a:pt x="1120165" y="93052"/>
                  </a:moveTo>
                  <a:lnTo>
                    <a:pt x="387362" y="76606"/>
                  </a:lnTo>
                  <a:lnTo>
                    <a:pt x="250786" y="73863"/>
                  </a:lnTo>
                  <a:lnTo>
                    <a:pt x="44500" y="71120"/>
                  </a:lnTo>
                  <a:lnTo>
                    <a:pt x="43116" y="482549"/>
                  </a:lnTo>
                  <a:lnTo>
                    <a:pt x="34785" y="2006193"/>
                  </a:lnTo>
                  <a:lnTo>
                    <a:pt x="33388" y="2437320"/>
                  </a:lnTo>
                  <a:lnTo>
                    <a:pt x="75412" y="2437866"/>
                  </a:lnTo>
                  <a:lnTo>
                    <a:pt x="235432" y="2416645"/>
                  </a:lnTo>
                  <a:lnTo>
                    <a:pt x="273380" y="2411336"/>
                  </a:lnTo>
                  <a:lnTo>
                    <a:pt x="300964" y="2406040"/>
                  </a:lnTo>
                  <a:lnTo>
                    <a:pt x="345643" y="2395436"/>
                  </a:lnTo>
                  <a:lnTo>
                    <a:pt x="54673" y="2395067"/>
                  </a:lnTo>
                  <a:lnTo>
                    <a:pt x="55511" y="92976"/>
                  </a:lnTo>
                  <a:lnTo>
                    <a:pt x="1120165" y="93052"/>
                  </a:lnTo>
                  <a:close/>
                </a:path>
                <a:path w="1800225" h="2438400">
                  <a:moveTo>
                    <a:pt x="1374101" y="188607"/>
                  </a:moveTo>
                  <a:lnTo>
                    <a:pt x="296964" y="164426"/>
                  </a:lnTo>
                  <a:lnTo>
                    <a:pt x="89750" y="160972"/>
                  </a:lnTo>
                  <a:lnTo>
                    <a:pt x="78625" y="2347493"/>
                  </a:lnTo>
                  <a:lnTo>
                    <a:pt x="271170" y="2350478"/>
                  </a:lnTo>
                  <a:lnTo>
                    <a:pt x="408940" y="2353462"/>
                  </a:lnTo>
                  <a:lnTo>
                    <a:pt x="632460" y="2300440"/>
                  </a:lnTo>
                  <a:lnTo>
                    <a:pt x="102781" y="2299525"/>
                  </a:lnTo>
                  <a:lnTo>
                    <a:pt x="103593" y="188480"/>
                  </a:lnTo>
                  <a:lnTo>
                    <a:pt x="1301699" y="189115"/>
                  </a:lnTo>
                  <a:lnTo>
                    <a:pt x="1374101" y="188607"/>
                  </a:lnTo>
                  <a:close/>
                </a:path>
                <a:path w="1800225" h="2438400">
                  <a:moveTo>
                    <a:pt x="1685366" y="295719"/>
                  </a:moveTo>
                  <a:lnTo>
                    <a:pt x="140131" y="261023"/>
                  </a:lnTo>
                  <a:lnTo>
                    <a:pt x="129019" y="2247430"/>
                  </a:lnTo>
                  <a:lnTo>
                    <a:pt x="714489" y="2260257"/>
                  </a:lnTo>
                  <a:lnTo>
                    <a:pt x="993686" y="2193975"/>
                  </a:lnTo>
                  <a:lnTo>
                    <a:pt x="156718" y="2192413"/>
                  </a:lnTo>
                  <a:lnTo>
                    <a:pt x="157518" y="295554"/>
                  </a:lnTo>
                  <a:lnTo>
                    <a:pt x="1539125" y="296494"/>
                  </a:lnTo>
                  <a:lnTo>
                    <a:pt x="1685366" y="295719"/>
                  </a:lnTo>
                  <a:close/>
                </a:path>
                <a:path w="1800225" h="2438400">
                  <a:moveTo>
                    <a:pt x="1727352" y="411149"/>
                  </a:moveTo>
                  <a:lnTo>
                    <a:pt x="1676565" y="408825"/>
                  </a:lnTo>
                  <a:lnTo>
                    <a:pt x="1644662" y="407670"/>
                  </a:lnTo>
                  <a:lnTo>
                    <a:pt x="350202" y="378599"/>
                  </a:lnTo>
                  <a:lnTo>
                    <a:pt x="261962" y="376275"/>
                  </a:lnTo>
                  <a:lnTo>
                    <a:pt x="197002" y="373951"/>
                  </a:lnTo>
                  <a:lnTo>
                    <a:pt x="195618" y="525894"/>
                  </a:lnTo>
                  <a:lnTo>
                    <a:pt x="187286" y="1962848"/>
                  </a:lnTo>
                  <a:lnTo>
                    <a:pt x="185889" y="2134489"/>
                  </a:lnTo>
                  <a:lnTo>
                    <a:pt x="219697" y="2135682"/>
                  </a:lnTo>
                  <a:lnTo>
                    <a:pt x="305955" y="2138070"/>
                  </a:lnTo>
                  <a:lnTo>
                    <a:pt x="993698" y="2153589"/>
                  </a:lnTo>
                  <a:lnTo>
                    <a:pt x="1342936" y="2070735"/>
                  </a:lnTo>
                  <a:lnTo>
                    <a:pt x="219113" y="2068512"/>
                  </a:lnTo>
                  <a:lnTo>
                    <a:pt x="219900" y="419417"/>
                  </a:lnTo>
                  <a:lnTo>
                    <a:pt x="1722437" y="420928"/>
                  </a:lnTo>
                  <a:lnTo>
                    <a:pt x="1723009" y="1030147"/>
                  </a:lnTo>
                  <a:lnTo>
                    <a:pt x="1725726" y="553110"/>
                  </a:lnTo>
                  <a:lnTo>
                    <a:pt x="1727352" y="411149"/>
                  </a:lnTo>
                  <a:close/>
                </a:path>
                <a:path w="1800225" h="2438400">
                  <a:moveTo>
                    <a:pt x="1799996" y="1940509"/>
                  </a:moveTo>
                  <a:lnTo>
                    <a:pt x="1658493" y="1940229"/>
                  </a:lnTo>
                  <a:lnTo>
                    <a:pt x="1666278" y="572008"/>
                  </a:lnTo>
                  <a:lnTo>
                    <a:pt x="1666443" y="552373"/>
                  </a:lnTo>
                  <a:lnTo>
                    <a:pt x="1666494" y="550468"/>
                  </a:lnTo>
                  <a:lnTo>
                    <a:pt x="1667090" y="543026"/>
                  </a:lnTo>
                  <a:lnTo>
                    <a:pt x="1667560" y="536397"/>
                  </a:lnTo>
                  <a:lnTo>
                    <a:pt x="1668018" y="528980"/>
                  </a:lnTo>
                  <a:lnTo>
                    <a:pt x="1660067" y="526656"/>
                  </a:lnTo>
                  <a:lnTo>
                    <a:pt x="1656651" y="525780"/>
                  </a:lnTo>
                  <a:lnTo>
                    <a:pt x="1656397" y="525780"/>
                  </a:lnTo>
                  <a:lnTo>
                    <a:pt x="1656397" y="1940229"/>
                  </a:lnTo>
                  <a:lnTo>
                    <a:pt x="285102" y="1937461"/>
                  </a:lnTo>
                  <a:lnTo>
                    <a:pt x="285902" y="550468"/>
                  </a:lnTo>
                  <a:lnTo>
                    <a:pt x="1656245" y="552373"/>
                  </a:lnTo>
                  <a:lnTo>
                    <a:pt x="1656346" y="1862848"/>
                  </a:lnTo>
                  <a:lnTo>
                    <a:pt x="1656397" y="1940229"/>
                  </a:lnTo>
                  <a:lnTo>
                    <a:pt x="1656397" y="525780"/>
                  </a:lnTo>
                  <a:lnTo>
                    <a:pt x="286321" y="494969"/>
                  </a:lnTo>
                  <a:lnTo>
                    <a:pt x="256336" y="491782"/>
                  </a:lnTo>
                  <a:lnTo>
                    <a:pt x="254774" y="549452"/>
                  </a:lnTo>
                  <a:lnTo>
                    <a:pt x="254596" y="572008"/>
                  </a:lnTo>
                  <a:lnTo>
                    <a:pt x="246875" y="1929625"/>
                  </a:lnTo>
                  <a:lnTo>
                    <a:pt x="246786" y="1937461"/>
                  </a:lnTo>
                  <a:lnTo>
                    <a:pt x="245224" y="2016671"/>
                  </a:lnTo>
                  <a:lnTo>
                    <a:pt x="286410" y="2019884"/>
                  </a:lnTo>
                  <a:lnTo>
                    <a:pt x="1363599" y="2044065"/>
                  </a:lnTo>
                  <a:lnTo>
                    <a:pt x="1656435" y="1974583"/>
                  </a:lnTo>
                  <a:lnTo>
                    <a:pt x="1656486" y="2040699"/>
                  </a:lnTo>
                  <a:lnTo>
                    <a:pt x="1656600" y="2127593"/>
                  </a:lnTo>
                  <a:lnTo>
                    <a:pt x="1656740" y="2187638"/>
                  </a:lnTo>
                  <a:lnTo>
                    <a:pt x="1656816" y="2207158"/>
                  </a:lnTo>
                  <a:lnTo>
                    <a:pt x="1656905" y="2219477"/>
                  </a:lnTo>
                  <a:lnTo>
                    <a:pt x="1658302" y="1974138"/>
                  </a:lnTo>
                  <a:lnTo>
                    <a:pt x="1799996" y="1940509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153473" y="1790306"/>
            <a:ext cx="1647825" cy="182435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119380" marR="44450" indent="-1270" algn="ctr">
              <a:lnSpc>
                <a:spcPct val="100000"/>
              </a:lnSpc>
            </a:pP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Çalışanların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65" dirty="0">
                <a:solidFill>
                  <a:srgbClr val="FFFFFF"/>
                </a:solidFill>
                <a:latin typeface="Arial MT"/>
                <a:cs typeface="Arial MT"/>
              </a:rPr>
              <a:t>İSG </a:t>
            </a:r>
            <a:r>
              <a:rPr sz="1100" spc="-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,kurum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,eğitim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talepleri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hususunda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periyodik olarak </a:t>
            </a:r>
            <a:r>
              <a:rPr sz="1100" spc="-114" dirty="0">
                <a:solidFill>
                  <a:srgbClr val="FFFFFF"/>
                </a:solidFill>
                <a:latin typeface="Arial MT"/>
                <a:cs typeface="Arial MT"/>
              </a:rPr>
              <a:t>görüş </a:t>
            </a: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önerilerinin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endParaRPr sz="1100">
              <a:latin typeface="Arial MT"/>
              <a:cs typeface="Arial MT"/>
            </a:endParaRPr>
          </a:p>
          <a:p>
            <a:pPr marL="255270" marR="179705" algn="ctr">
              <a:lnSpc>
                <a:spcPct val="100000"/>
              </a:lnSpc>
            </a:pP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,değerlendirilmesini 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gerektirir.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45299" y="4657810"/>
            <a:ext cx="1524000" cy="151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431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Yapılan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uygulamanın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dokümante edilmesi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0" dirty="0">
                <a:solidFill>
                  <a:srgbClr val="FFFFFF"/>
                </a:solidFill>
                <a:latin typeface="Arial MT"/>
                <a:cs typeface="Arial MT"/>
              </a:rPr>
              <a:t>(İletişim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Prosedürüne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eklenebilir)</a:t>
            </a:r>
            <a:endParaRPr sz="1100">
              <a:latin typeface="Arial MT"/>
              <a:cs typeface="Arial MT"/>
            </a:endParaRPr>
          </a:p>
          <a:p>
            <a:pPr marL="152400" marR="8953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Çalışa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Görüş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Öneri  Formu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Çalışa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Görüş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Öneri 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1449003"/>
            <a:ext cx="2898140" cy="882015"/>
          </a:xfrm>
          <a:custGeom>
            <a:avLst/>
            <a:gdLst/>
            <a:ahLst/>
            <a:cxnLst/>
            <a:rect l="l" t="t" r="r" b="b"/>
            <a:pathLst>
              <a:path w="2898140" h="882014">
                <a:moveTo>
                  <a:pt x="2745600" y="0"/>
                </a:moveTo>
                <a:lnTo>
                  <a:pt x="0" y="0"/>
                </a:lnTo>
                <a:lnTo>
                  <a:pt x="0" y="882002"/>
                </a:lnTo>
                <a:lnTo>
                  <a:pt x="2745600" y="882002"/>
                </a:lnTo>
                <a:lnTo>
                  <a:pt x="2793768" y="874232"/>
                </a:lnTo>
                <a:lnTo>
                  <a:pt x="2835603" y="852596"/>
                </a:lnTo>
                <a:lnTo>
                  <a:pt x="2868594" y="819605"/>
                </a:lnTo>
                <a:lnTo>
                  <a:pt x="2890230" y="777770"/>
                </a:lnTo>
                <a:lnTo>
                  <a:pt x="2898000" y="729602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1299" y="1602894"/>
            <a:ext cx="21526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 Politikası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 uyumlu,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ölçülebilir hedeflerin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çalışanların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katılımı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2502004"/>
            <a:ext cx="2898140" cy="594360"/>
          </a:xfrm>
          <a:custGeom>
            <a:avLst/>
            <a:gdLst/>
            <a:ahLst/>
            <a:cxnLst/>
            <a:rect l="l" t="t" r="r" b="b"/>
            <a:pathLst>
              <a:path w="2898140" h="594360">
                <a:moveTo>
                  <a:pt x="2745600" y="0"/>
                </a:moveTo>
                <a:lnTo>
                  <a:pt x="0" y="0"/>
                </a:lnTo>
                <a:lnTo>
                  <a:pt x="0" y="594004"/>
                </a:lnTo>
                <a:lnTo>
                  <a:pt x="2745600" y="594004"/>
                </a:lnTo>
                <a:lnTo>
                  <a:pt x="2793768" y="586234"/>
                </a:lnTo>
                <a:lnTo>
                  <a:pt x="2835603" y="564598"/>
                </a:lnTo>
                <a:lnTo>
                  <a:pt x="2868594" y="531607"/>
                </a:lnTo>
                <a:lnTo>
                  <a:pt x="2890230" y="489772"/>
                </a:lnTo>
                <a:lnTo>
                  <a:pt x="2898000" y="441604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21299" y="2646080"/>
            <a:ext cx="21844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Dokümante edilmesi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,çalışanlara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iletimi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258005"/>
            <a:ext cx="2898140" cy="1921510"/>
          </a:xfrm>
          <a:custGeom>
            <a:avLst/>
            <a:gdLst/>
            <a:ahLst/>
            <a:cxnLst/>
            <a:rect l="l" t="t" r="r" b="b"/>
            <a:pathLst>
              <a:path w="2898140" h="1921510">
                <a:moveTo>
                  <a:pt x="2745600" y="0"/>
                </a:moveTo>
                <a:lnTo>
                  <a:pt x="0" y="0"/>
                </a:lnTo>
                <a:lnTo>
                  <a:pt x="0" y="1920925"/>
                </a:lnTo>
                <a:lnTo>
                  <a:pt x="2745600" y="1920925"/>
                </a:lnTo>
                <a:lnTo>
                  <a:pt x="2793768" y="1913157"/>
                </a:lnTo>
                <a:lnTo>
                  <a:pt x="2835603" y="1891523"/>
                </a:lnTo>
                <a:lnTo>
                  <a:pt x="2868594" y="1858534"/>
                </a:lnTo>
                <a:lnTo>
                  <a:pt x="2890230" y="1816698"/>
                </a:lnTo>
                <a:lnTo>
                  <a:pt x="2898000" y="1768525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1299" y="3345192"/>
            <a:ext cx="14770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Hedefler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ulaşma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için;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1299" y="3512832"/>
            <a:ext cx="1306830" cy="9842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6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ne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yapılacağı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gereken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kaynaklar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sorumlu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termin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1299" y="4623792"/>
            <a:ext cx="2423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içeren program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1299" y="5452805"/>
            <a:ext cx="23780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Belirli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aralıklar ile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kontrolü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takip </a:t>
            </a:r>
            <a:r>
              <a:rPr sz="1100" spc="-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oluşturulması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6155042"/>
            <a:ext cx="2898140" cy="504190"/>
          </a:xfrm>
          <a:custGeom>
            <a:avLst/>
            <a:gdLst/>
            <a:ahLst/>
            <a:cxnLst/>
            <a:rect l="l" t="t" r="r" b="b"/>
            <a:pathLst>
              <a:path w="2898140" h="504190">
                <a:moveTo>
                  <a:pt x="2745600" y="0"/>
                </a:moveTo>
                <a:lnTo>
                  <a:pt x="0" y="0"/>
                </a:lnTo>
                <a:lnTo>
                  <a:pt x="0" y="504126"/>
                </a:lnTo>
                <a:lnTo>
                  <a:pt x="2745600" y="504126"/>
                </a:lnTo>
                <a:lnTo>
                  <a:pt x="2793768" y="496357"/>
                </a:lnTo>
                <a:lnTo>
                  <a:pt x="2835603" y="474724"/>
                </a:lnTo>
                <a:lnTo>
                  <a:pt x="2868594" y="441735"/>
                </a:lnTo>
                <a:lnTo>
                  <a:pt x="2890230" y="399899"/>
                </a:lnTo>
                <a:lnTo>
                  <a:pt x="2898000" y="351726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21299" y="6190689"/>
            <a:ext cx="17176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3012440" cy="1667510"/>
            <a:chOff x="1113900" y="4895999"/>
            <a:chExt cx="3012440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5" name="object 15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21520" y="601056"/>
            <a:ext cx="26841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1200" dirty="0">
                <a:solidFill>
                  <a:schemeClr val="bg1"/>
                </a:solidFill>
              </a:rPr>
              <a:t>6.3.DEĞİŞİKLİKLERİN PLANLANMASI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200" y="1669501"/>
            <a:ext cx="1800225" cy="2043430"/>
          </a:xfrm>
          <a:custGeom>
            <a:avLst/>
            <a:gdLst/>
            <a:ahLst/>
            <a:cxnLst/>
            <a:rect l="l" t="t" r="r" b="b"/>
            <a:pathLst>
              <a:path w="1800225" h="2043429">
                <a:moveTo>
                  <a:pt x="1799958" y="0"/>
                </a:moveTo>
                <a:lnTo>
                  <a:pt x="889939" y="3505"/>
                </a:lnTo>
                <a:lnTo>
                  <a:pt x="0" y="18567"/>
                </a:lnTo>
                <a:lnTo>
                  <a:pt x="2766" y="375551"/>
                </a:lnTo>
                <a:lnTo>
                  <a:pt x="3962" y="593775"/>
                </a:lnTo>
                <a:lnTo>
                  <a:pt x="4109" y="639683"/>
                </a:lnTo>
                <a:lnTo>
                  <a:pt x="4223" y="684752"/>
                </a:lnTo>
                <a:lnTo>
                  <a:pt x="4348" y="1033589"/>
                </a:lnTo>
                <a:lnTo>
                  <a:pt x="3441" y="1493723"/>
                </a:lnTo>
                <a:lnTo>
                  <a:pt x="2933" y="2043010"/>
                </a:lnTo>
                <a:lnTo>
                  <a:pt x="367746" y="2040808"/>
                </a:lnTo>
                <a:lnTo>
                  <a:pt x="603230" y="2035765"/>
                </a:lnTo>
                <a:lnTo>
                  <a:pt x="1021256" y="2035765"/>
                </a:lnTo>
                <a:lnTo>
                  <a:pt x="1056626" y="2032400"/>
                </a:lnTo>
                <a:lnTo>
                  <a:pt x="1089406" y="2026767"/>
                </a:lnTo>
                <a:lnTo>
                  <a:pt x="929805" y="2026767"/>
                </a:lnTo>
                <a:lnTo>
                  <a:pt x="983008" y="2022887"/>
                </a:lnTo>
                <a:lnTo>
                  <a:pt x="1036218" y="2020782"/>
                </a:lnTo>
                <a:lnTo>
                  <a:pt x="1089433" y="2020049"/>
                </a:lnTo>
                <a:lnTo>
                  <a:pt x="1408979" y="2020049"/>
                </a:lnTo>
                <a:lnTo>
                  <a:pt x="1409580" y="2015356"/>
                </a:lnTo>
                <a:lnTo>
                  <a:pt x="1415408" y="2010229"/>
                </a:lnTo>
                <a:lnTo>
                  <a:pt x="1431228" y="2006020"/>
                </a:lnTo>
                <a:lnTo>
                  <a:pt x="1444430" y="2004413"/>
                </a:lnTo>
                <a:lnTo>
                  <a:pt x="1191243" y="2004413"/>
                </a:lnTo>
                <a:lnTo>
                  <a:pt x="1138002" y="2003812"/>
                </a:lnTo>
                <a:lnTo>
                  <a:pt x="1089406" y="2002269"/>
                </a:lnTo>
                <a:lnTo>
                  <a:pt x="1089406" y="1987600"/>
                </a:lnTo>
                <a:lnTo>
                  <a:pt x="1138002" y="1986309"/>
                </a:lnTo>
                <a:lnTo>
                  <a:pt x="1462036" y="1986306"/>
                </a:lnTo>
                <a:lnTo>
                  <a:pt x="1462036" y="1968004"/>
                </a:lnTo>
                <a:lnTo>
                  <a:pt x="1471186" y="1965170"/>
                </a:lnTo>
                <a:lnTo>
                  <a:pt x="1495302" y="1963715"/>
                </a:lnTo>
                <a:lnTo>
                  <a:pt x="1529389" y="1963179"/>
                </a:lnTo>
                <a:lnTo>
                  <a:pt x="1355572" y="1963102"/>
                </a:lnTo>
                <a:lnTo>
                  <a:pt x="1355572" y="1943531"/>
                </a:lnTo>
                <a:lnTo>
                  <a:pt x="1364713" y="1940690"/>
                </a:lnTo>
                <a:lnTo>
                  <a:pt x="1388821" y="1939231"/>
                </a:lnTo>
                <a:lnTo>
                  <a:pt x="1422920" y="1938693"/>
                </a:lnTo>
                <a:lnTo>
                  <a:pt x="1462036" y="1938616"/>
                </a:lnTo>
                <a:lnTo>
                  <a:pt x="1469523" y="1931356"/>
                </a:lnTo>
                <a:lnTo>
                  <a:pt x="1482001" y="1924551"/>
                </a:lnTo>
                <a:lnTo>
                  <a:pt x="1484496" y="1918660"/>
                </a:lnTo>
                <a:lnTo>
                  <a:pt x="1462036" y="1914144"/>
                </a:lnTo>
                <a:lnTo>
                  <a:pt x="1302334" y="1914144"/>
                </a:lnTo>
                <a:lnTo>
                  <a:pt x="1387075" y="1910930"/>
                </a:lnTo>
                <a:lnTo>
                  <a:pt x="1458779" y="1905834"/>
                </a:lnTo>
                <a:lnTo>
                  <a:pt x="1517445" y="1899368"/>
                </a:lnTo>
                <a:lnTo>
                  <a:pt x="1563074" y="1892047"/>
                </a:lnTo>
                <a:lnTo>
                  <a:pt x="1615220" y="1876893"/>
                </a:lnTo>
                <a:lnTo>
                  <a:pt x="1621152" y="1870700"/>
                </a:lnTo>
                <a:lnTo>
                  <a:pt x="1590100" y="1870700"/>
                </a:lnTo>
                <a:lnTo>
                  <a:pt x="1551174" y="1865185"/>
                </a:lnTo>
                <a:lnTo>
                  <a:pt x="1515275" y="1865185"/>
                </a:lnTo>
                <a:lnTo>
                  <a:pt x="1600116" y="1856809"/>
                </a:lnTo>
                <a:lnTo>
                  <a:pt x="1638341" y="1852477"/>
                </a:lnTo>
                <a:lnTo>
                  <a:pt x="1645897" y="1851495"/>
                </a:lnTo>
                <a:lnTo>
                  <a:pt x="1645824" y="1826857"/>
                </a:lnTo>
                <a:lnTo>
                  <a:pt x="1621739" y="1826031"/>
                </a:lnTo>
                <a:lnTo>
                  <a:pt x="154952" y="1820760"/>
                </a:lnTo>
                <a:lnTo>
                  <a:pt x="154241" y="1033589"/>
                </a:lnTo>
                <a:lnTo>
                  <a:pt x="153555" y="576937"/>
                </a:lnTo>
                <a:lnTo>
                  <a:pt x="153096" y="330568"/>
                </a:lnTo>
                <a:lnTo>
                  <a:pt x="152908" y="243306"/>
                </a:lnTo>
                <a:lnTo>
                  <a:pt x="152679" y="241769"/>
                </a:lnTo>
                <a:lnTo>
                  <a:pt x="1799974" y="232308"/>
                </a:lnTo>
                <a:lnTo>
                  <a:pt x="1799958" y="0"/>
                </a:lnTo>
                <a:close/>
              </a:path>
              <a:path w="1800225" h="2043429">
                <a:moveTo>
                  <a:pt x="1021256" y="2035765"/>
                </a:moveTo>
                <a:lnTo>
                  <a:pt x="603230" y="2035765"/>
                </a:lnTo>
                <a:lnTo>
                  <a:pt x="653296" y="2035890"/>
                </a:lnTo>
                <a:lnTo>
                  <a:pt x="870327" y="2039263"/>
                </a:lnTo>
                <a:lnTo>
                  <a:pt x="922780" y="2039280"/>
                </a:lnTo>
                <a:lnTo>
                  <a:pt x="972114" y="2038348"/>
                </a:lnTo>
                <a:lnTo>
                  <a:pt x="1017129" y="2036158"/>
                </a:lnTo>
                <a:lnTo>
                  <a:pt x="1021256" y="2035765"/>
                </a:lnTo>
                <a:close/>
              </a:path>
              <a:path w="1800225" h="2043429">
                <a:moveTo>
                  <a:pt x="1408979" y="2020049"/>
                </a:moveTo>
                <a:lnTo>
                  <a:pt x="1089433" y="2020049"/>
                </a:lnTo>
                <a:lnTo>
                  <a:pt x="1142652" y="2020285"/>
                </a:lnTo>
                <a:lnTo>
                  <a:pt x="1302313" y="2022766"/>
                </a:lnTo>
                <a:lnTo>
                  <a:pt x="1355532" y="2022840"/>
                </a:lnTo>
                <a:lnTo>
                  <a:pt x="1408747" y="2021865"/>
                </a:lnTo>
                <a:lnTo>
                  <a:pt x="1408979" y="2020049"/>
                </a:lnTo>
                <a:close/>
              </a:path>
              <a:path w="1800225" h="2043429">
                <a:moveTo>
                  <a:pt x="1462036" y="2002269"/>
                </a:moveTo>
                <a:lnTo>
                  <a:pt x="1191243" y="2004413"/>
                </a:lnTo>
                <a:lnTo>
                  <a:pt x="1444430" y="2004413"/>
                </a:lnTo>
                <a:lnTo>
                  <a:pt x="1462036" y="2002269"/>
                </a:lnTo>
                <a:close/>
              </a:path>
              <a:path w="1800225" h="2043429">
                <a:moveTo>
                  <a:pt x="1462036" y="1986306"/>
                </a:moveTo>
                <a:lnTo>
                  <a:pt x="1191243" y="1986306"/>
                </a:lnTo>
                <a:lnTo>
                  <a:pt x="1360238" y="1988879"/>
                </a:lnTo>
                <a:lnTo>
                  <a:pt x="1413581" y="1988879"/>
                </a:lnTo>
                <a:lnTo>
                  <a:pt x="1462036" y="1987600"/>
                </a:lnTo>
                <a:lnTo>
                  <a:pt x="1462036" y="1986306"/>
                </a:lnTo>
                <a:close/>
              </a:path>
              <a:path w="1800225" h="2043429">
                <a:moveTo>
                  <a:pt x="1662600" y="1849326"/>
                </a:moveTo>
                <a:lnTo>
                  <a:pt x="1645897" y="1851495"/>
                </a:lnTo>
                <a:lnTo>
                  <a:pt x="1645936" y="1864572"/>
                </a:lnTo>
                <a:lnTo>
                  <a:pt x="1646061" y="1870700"/>
                </a:lnTo>
                <a:lnTo>
                  <a:pt x="1648331" y="1935248"/>
                </a:lnTo>
                <a:lnTo>
                  <a:pt x="1651359" y="1961975"/>
                </a:lnTo>
                <a:lnTo>
                  <a:pt x="1654869" y="1962547"/>
                </a:lnTo>
                <a:lnTo>
                  <a:pt x="1658701" y="1951921"/>
                </a:lnTo>
                <a:lnTo>
                  <a:pt x="1662696" y="1945055"/>
                </a:lnTo>
                <a:lnTo>
                  <a:pt x="1662600" y="1849326"/>
                </a:lnTo>
                <a:close/>
              </a:path>
              <a:path w="1800225" h="2043429">
                <a:moveTo>
                  <a:pt x="1621739" y="1870087"/>
                </a:moveTo>
                <a:lnTo>
                  <a:pt x="1590100" y="1870700"/>
                </a:lnTo>
                <a:lnTo>
                  <a:pt x="1621152" y="1870700"/>
                </a:lnTo>
                <a:lnTo>
                  <a:pt x="1621739" y="1870087"/>
                </a:lnTo>
                <a:close/>
              </a:path>
              <a:path w="1800225" h="2043429">
                <a:moveTo>
                  <a:pt x="1546849" y="1864572"/>
                </a:moveTo>
                <a:lnTo>
                  <a:pt x="1515275" y="1865185"/>
                </a:lnTo>
                <a:lnTo>
                  <a:pt x="1551174" y="1865185"/>
                </a:lnTo>
                <a:lnTo>
                  <a:pt x="1546849" y="1864572"/>
                </a:lnTo>
                <a:close/>
              </a:path>
              <a:path w="1800225" h="2043429">
                <a:moveTo>
                  <a:pt x="1645824" y="1826857"/>
                </a:moveTo>
                <a:lnTo>
                  <a:pt x="1645897" y="1851495"/>
                </a:lnTo>
                <a:lnTo>
                  <a:pt x="1662600" y="1849326"/>
                </a:lnTo>
                <a:lnTo>
                  <a:pt x="1662561" y="1827430"/>
                </a:lnTo>
                <a:lnTo>
                  <a:pt x="1645824" y="1826857"/>
                </a:lnTo>
                <a:close/>
              </a:path>
              <a:path w="1800225" h="2043429">
                <a:moveTo>
                  <a:pt x="1662561" y="1827430"/>
                </a:moveTo>
                <a:lnTo>
                  <a:pt x="1662600" y="1849326"/>
                </a:lnTo>
                <a:lnTo>
                  <a:pt x="1671530" y="1848167"/>
                </a:lnTo>
                <a:lnTo>
                  <a:pt x="1698003" y="1843967"/>
                </a:lnTo>
                <a:lnTo>
                  <a:pt x="1716080" y="1839966"/>
                </a:lnTo>
                <a:lnTo>
                  <a:pt x="1724081" y="1836252"/>
                </a:lnTo>
                <a:lnTo>
                  <a:pt x="1720327" y="1832913"/>
                </a:lnTo>
                <a:lnTo>
                  <a:pt x="1703139" y="1830037"/>
                </a:lnTo>
                <a:lnTo>
                  <a:pt x="1670836" y="1827714"/>
                </a:lnTo>
                <a:lnTo>
                  <a:pt x="1662561" y="1827430"/>
                </a:lnTo>
                <a:close/>
              </a:path>
              <a:path w="1800225" h="2043429">
                <a:moveTo>
                  <a:pt x="1799974" y="232308"/>
                </a:moveTo>
                <a:lnTo>
                  <a:pt x="1641055" y="232308"/>
                </a:lnTo>
                <a:lnTo>
                  <a:pt x="1645824" y="1826857"/>
                </a:lnTo>
                <a:lnTo>
                  <a:pt x="1662561" y="1827430"/>
                </a:lnTo>
                <a:lnTo>
                  <a:pt x="1662457" y="1780795"/>
                </a:lnTo>
                <a:lnTo>
                  <a:pt x="1662032" y="1619064"/>
                </a:lnTo>
                <a:lnTo>
                  <a:pt x="1661926" y="1566161"/>
                </a:lnTo>
                <a:lnTo>
                  <a:pt x="1661943" y="1411810"/>
                </a:lnTo>
                <a:lnTo>
                  <a:pt x="1662115" y="1362131"/>
                </a:lnTo>
                <a:lnTo>
                  <a:pt x="1662397" y="1313496"/>
                </a:lnTo>
                <a:lnTo>
                  <a:pt x="1662806" y="1266001"/>
                </a:lnTo>
                <a:lnTo>
                  <a:pt x="1663358" y="1219742"/>
                </a:lnTo>
                <a:lnTo>
                  <a:pt x="1664069" y="1174813"/>
                </a:lnTo>
                <a:lnTo>
                  <a:pt x="1664957" y="1131310"/>
                </a:lnTo>
                <a:lnTo>
                  <a:pt x="1666039" y="1089272"/>
                </a:lnTo>
                <a:lnTo>
                  <a:pt x="1667060" y="1067700"/>
                </a:lnTo>
                <a:lnTo>
                  <a:pt x="1686140" y="1067700"/>
                </a:lnTo>
                <a:lnTo>
                  <a:pt x="1686140" y="777951"/>
                </a:lnTo>
                <a:lnTo>
                  <a:pt x="1691163" y="756370"/>
                </a:lnTo>
                <a:lnTo>
                  <a:pt x="1718040" y="756370"/>
                </a:lnTo>
                <a:lnTo>
                  <a:pt x="1719047" y="744032"/>
                </a:lnTo>
                <a:lnTo>
                  <a:pt x="1720824" y="696662"/>
                </a:lnTo>
                <a:lnTo>
                  <a:pt x="1721857" y="639683"/>
                </a:lnTo>
                <a:lnTo>
                  <a:pt x="1722393" y="576937"/>
                </a:lnTo>
                <a:lnTo>
                  <a:pt x="1722971" y="449515"/>
                </a:lnTo>
                <a:lnTo>
                  <a:pt x="1723509" y="392522"/>
                </a:lnTo>
                <a:lnTo>
                  <a:pt x="1724543" y="345133"/>
                </a:lnTo>
                <a:lnTo>
                  <a:pt x="1726323" y="311188"/>
                </a:lnTo>
                <a:lnTo>
                  <a:pt x="1726942" y="291083"/>
                </a:lnTo>
                <a:lnTo>
                  <a:pt x="1728699" y="250849"/>
                </a:lnTo>
                <a:lnTo>
                  <a:pt x="1730095" y="235623"/>
                </a:lnTo>
                <a:lnTo>
                  <a:pt x="1799974" y="235623"/>
                </a:lnTo>
                <a:lnTo>
                  <a:pt x="1799974" y="232308"/>
                </a:lnTo>
                <a:close/>
              </a:path>
              <a:path w="1800225" h="2043429">
                <a:moveTo>
                  <a:pt x="1686140" y="1067700"/>
                </a:moveTo>
                <a:lnTo>
                  <a:pt x="1667060" y="1067700"/>
                </a:lnTo>
                <a:lnTo>
                  <a:pt x="1669758" y="1072001"/>
                </a:lnTo>
                <a:lnTo>
                  <a:pt x="1673588" y="1089329"/>
                </a:lnTo>
                <a:lnTo>
                  <a:pt x="1677948" y="1106556"/>
                </a:lnTo>
                <a:lnTo>
                  <a:pt x="1682323" y="1110895"/>
                </a:lnTo>
                <a:lnTo>
                  <a:pt x="1686140" y="1089329"/>
                </a:lnTo>
                <a:lnTo>
                  <a:pt x="1686140" y="1067700"/>
                </a:lnTo>
                <a:close/>
              </a:path>
              <a:path w="1800225" h="2043429">
                <a:moveTo>
                  <a:pt x="1773942" y="684752"/>
                </a:moveTo>
                <a:lnTo>
                  <a:pt x="1738724" y="684752"/>
                </a:lnTo>
                <a:lnTo>
                  <a:pt x="1739591" y="706018"/>
                </a:lnTo>
                <a:lnTo>
                  <a:pt x="1739785" y="777951"/>
                </a:lnTo>
                <a:lnTo>
                  <a:pt x="1739868" y="799606"/>
                </a:lnTo>
                <a:lnTo>
                  <a:pt x="1740707" y="838937"/>
                </a:lnTo>
                <a:lnTo>
                  <a:pt x="1743062" y="855865"/>
                </a:lnTo>
                <a:lnTo>
                  <a:pt x="1748794" y="854958"/>
                </a:lnTo>
                <a:lnTo>
                  <a:pt x="1754468" y="848607"/>
                </a:lnTo>
                <a:lnTo>
                  <a:pt x="1760025" y="831367"/>
                </a:lnTo>
                <a:lnTo>
                  <a:pt x="1765405" y="797796"/>
                </a:lnTo>
                <a:lnTo>
                  <a:pt x="1770551" y="742449"/>
                </a:lnTo>
                <a:lnTo>
                  <a:pt x="1773942" y="684752"/>
                </a:lnTo>
                <a:close/>
              </a:path>
              <a:path w="1800225" h="2043429">
                <a:moveTo>
                  <a:pt x="1718040" y="756370"/>
                </a:moveTo>
                <a:lnTo>
                  <a:pt x="1691163" y="756370"/>
                </a:lnTo>
                <a:lnTo>
                  <a:pt x="1696186" y="760715"/>
                </a:lnTo>
                <a:lnTo>
                  <a:pt x="1706232" y="795305"/>
                </a:lnTo>
                <a:lnTo>
                  <a:pt x="1711255" y="799606"/>
                </a:lnTo>
                <a:lnTo>
                  <a:pt x="1716278" y="777951"/>
                </a:lnTo>
                <a:lnTo>
                  <a:pt x="1718040" y="756370"/>
                </a:lnTo>
                <a:close/>
              </a:path>
              <a:path w="1800225" h="2043429">
                <a:moveTo>
                  <a:pt x="1799974" y="235623"/>
                </a:moveTo>
                <a:lnTo>
                  <a:pt x="1730095" y="235623"/>
                </a:lnTo>
                <a:lnTo>
                  <a:pt x="1730737" y="240360"/>
                </a:lnTo>
                <a:lnTo>
                  <a:pt x="1731620" y="250849"/>
                </a:lnTo>
                <a:lnTo>
                  <a:pt x="1733187" y="296983"/>
                </a:lnTo>
                <a:lnTo>
                  <a:pt x="1734543" y="377482"/>
                </a:lnTo>
                <a:lnTo>
                  <a:pt x="1735086" y="425982"/>
                </a:lnTo>
                <a:lnTo>
                  <a:pt x="1735548" y="480156"/>
                </a:lnTo>
                <a:lnTo>
                  <a:pt x="1735890" y="533707"/>
                </a:lnTo>
                <a:lnTo>
                  <a:pt x="1736166" y="593775"/>
                </a:lnTo>
                <a:lnTo>
                  <a:pt x="1736294" y="639683"/>
                </a:lnTo>
                <a:lnTo>
                  <a:pt x="1736369" y="700214"/>
                </a:lnTo>
                <a:lnTo>
                  <a:pt x="1738724" y="684752"/>
                </a:lnTo>
                <a:lnTo>
                  <a:pt x="1773942" y="684752"/>
                </a:lnTo>
                <a:lnTo>
                  <a:pt x="1775404" y="659882"/>
                </a:lnTo>
                <a:lnTo>
                  <a:pt x="1779905" y="544652"/>
                </a:lnTo>
                <a:lnTo>
                  <a:pt x="1783517" y="511819"/>
                </a:lnTo>
                <a:lnTo>
                  <a:pt x="1799994" y="511819"/>
                </a:lnTo>
                <a:lnTo>
                  <a:pt x="1799974" y="235623"/>
                </a:lnTo>
                <a:close/>
              </a:path>
              <a:path w="1800225" h="2043429">
                <a:moveTo>
                  <a:pt x="1799994" y="511819"/>
                </a:moveTo>
                <a:lnTo>
                  <a:pt x="1783517" y="511819"/>
                </a:lnTo>
                <a:lnTo>
                  <a:pt x="1788698" y="515467"/>
                </a:lnTo>
                <a:lnTo>
                  <a:pt x="1794505" y="533707"/>
                </a:lnTo>
                <a:lnTo>
                  <a:pt x="1799996" y="544652"/>
                </a:lnTo>
                <a:lnTo>
                  <a:pt x="1799994" y="511819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57200" y="4122000"/>
            <a:ext cx="3669665" cy="2736215"/>
            <a:chOff x="457200" y="4122000"/>
            <a:chExt cx="3669665" cy="2736215"/>
          </a:xfrm>
        </p:grpSpPr>
        <p:sp>
          <p:nvSpPr>
            <p:cNvPr id="20" name="object 2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200" y="4421542"/>
              <a:ext cx="1657350" cy="2191385"/>
            </a:xfrm>
            <a:custGeom>
              <a:avLst/>
              <a:gdLst/>
              <a:ahLst/>
              <a:cxnLst/>
              <a:rect l="l" t="t" r="r" b="b"/>
              <a:pathLst>
                <a:path w="1657350" h="2191384">
                  <a:moveTo>
                    <a:pt x="1656905" y="0"/>
                  </a:moveTo>
                  <a:lnTo>
                    <a:pt x="0" y="0"/>
                  </a:lnTo>
                  <a:lnTo>
                    <a:pt x="0" y="2191372"/>
                  </a:lnTo>
                  <a:lnTo>
                    <a:pt x="1656905" y="2191372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4122000"/>
              <a:ext cx="1800225" cy="2736215"/>
            </a:xfrm>
            <a:custGeom>
              <a:avLst/>
              <a:gdLst/>
              <a:ahLst/>
              <a:cxnLst/>
              <a:rect l="l" t="t" r="r" b="b"/>
              <a:pathLst>
                <a:path w="1800225" h="2736215">
                  <a:moveTo>
                    <a:pt x="1554772" y="2263305"/>
                  </a:moveTo>
                  <a:lnTo>
                    <a:pt x="1553197" y="2174417"/>
                  </a:lnTo>
                  <a:lnTo>
                    <a:pt x="1553121" y="2165616"/>
                  </a:lnTo>
                  <a:lnTo>
                    <a:pt x="1545386" y="641959"/>
                  </a:lnTo>
                  <a:lnTo>
                    <a:pt x="1545221" y="617791"/>
                  </a:lnTo>
                  <a:lnTo>
                    <a:pt x="1545209" y="616661"/>
                  </a:lnTo>
                  <a:lnTo>
                    <a:pt x="1543659" y="551929"/>
                  </a:lnTo>
                  <a:lnTo>
                    <a:pt x="1514894" y="555371"/>
                  </a:lnTo>
                  <a:lnTo>
                    <a:pt x="1514894" y="2174417"/>
                  </a:lnTo>
                  <a:lnTo>
                    <a:pt x="143598" y="2177504"/>
                  </a:lnTo>
                  <a:lnTo>
                    <a:pt x="143725" y="1917306"/>
                  </a:lnTo>
                  <a:lnTo>
                    <a:pt x="143751" y="619925"/>
                  </a:lnTo>
                  <a:lnTo>
                    <a:pt x="1514094" y="617842"/>
                  </a:lnTo>
                  <a:lnTo>
                    <a:pt x="1514894" y="2174417"/>
                  </a:lnTo>
                  <a:lnTo>
                    <a:pt x="1514894" y="555371"/>
                  </a:lnTo>
                  <a:lnTo>
                    <a:pt x="1513674" y="555510"/>
                  </a:lnTo>
                  <a:lnTo>
                    <a:pt x="143344" y="590080"/>
                  </a:lnTo>
                  <a:lnTo>
                    <a:pt x="139928" y="591058"/>
                  </a:lnTo>
                  <a:lnTo>
                    <a:pt x="131978" y="593674"/>
                  </a:lnTo>
                  <a:lnTo>
                    <a:pt x="132435" y="602005"/>
                  </a:lnTo>
                  <a:lnTo>
                    <a:pt x="132905" y="609447"/>
                  </a:lnTo>
                  <a:lnTo>
                    <a:pt x="133489" y="617791"/>
                  </a:lnTo>
                  <a:lnTo>
                    <a:pt x="133540" y="619925"/>
                  </a:lnTo>
                  <a:lnTo>
                    <a:pt x="133705" y="641972"/>
                  </a:lnTo>
                  <a:lnTo>
                    <a:pt x="141503" y="2177504"/>
                  </a:lnTo>
                  <a:lnTo>
                    <a:pt x="0" y="2177821"/>
                  </a:lnTo>
                  <a:lnTo>
                    <a:pt x="141693" y="2215565"/>
                  </a:lnTo>
                  <a:lnTo>
                    <a:pt x="143090" y="2490914"/>
                  </a:lnTo>
                  <a:lnTo>
                    <a:pt x="143167" y="2478443"/>
                  </a:lnTo>
                  <a:lnTo>
                    <a:pt x="143306" y="2432913"/>
                  </a:lnTo>
                  <a:lnTo>
                    <a:pt x="143433" y="2360930"/>
                  </a:lnTo>
                  <a:lnTo>
                    <a:pt x="143573" y="2216061"/>
                  </a:lnTo>
                  <a:lnTo>
                    <a:pt x="436397" y="2294051"/>
                  </a:lnTo>
                  <a:lnTo>
                    <a:pt x="1513586" y="2266912"/>
                  </a:lnTo>
                  <a:lnTo>
                    <a:pt x="1554772" y="2263305"/>
                  </a:lnTo>
                  <a:close/>
                </a:path>
                <a:path w="1800225" h="2736215">
                  <a:moveTo>
                    <a:pt x="1614106" y="2395550"/>
                  </a:moveTo>
                  <a:lnTo>
                    <a:pt x="1612709" y="2202904"/>
                  </a:lnTo>
                  <a:lnTo>
                    <a:pt x="1604378" y="590219"/>
                  </a:lnTo>
                  <a:lnTo>
                    <a:pt x="1602994" y="419696"/>
                  </a:lnTo>
                  <a:lnTo>
                    <a:pt x="1538033" y="422313"/>
                  </a:lnTo>
                  <a:lnTo>
                    <a:pt x="1449793" y="424916"/>
                  </a:lnTo>
                  <a:lnTo>
                    <a:pt x="155333" y="457530"/>
                  </a:lnTo>
                  <a:lnTo>
                    <a:pt x="123431" y="458838"/>
                  </a:lnTo>
                  <a:lnTo>
                    <a:pt x="72644" y="461441"/>
                  </a:lnTo>
                  <a:lnTo>
                    <a:pt x="74269" y="620776"/>
                  </a:lnTo>
                  <a:lnTo>
                    <a:pt x="76987" y="1156144"/>
                  </a:lnTo>
                  <a:lnTo>
                    <a:pt x="77558" y="472414"/>
                  </a:lnTo>
                  <a:lnTo>
                    <a:pt x="1580095" y="470725"/>
                  </a:lnTo>
                  <a:lnTo>
                    <a:pt x="1580883" y="2321496"/>
                  </a:lnTo>
                  <a:lnTo>
                    <a:pt x="457060" y="2323985"/>
                  </a:lnTo>
                  <a:lnTo>
                    <a:pt x="806297" y="2416975"/>
                  </a:lnTo>
                  <a:lnTo>
                    <a:pt x="1494028" y="2399563"/>
                  </a:lnTo>
                  <a:lnTo>
                    <a:pt x="1580299" y="2396883"/>
                  </a:lnTo>
                  <a:lnTo>
                    <a:pt x="1614106" y="2395550"/>
                  </a:lnTo>
                  <a:close/>
                </a:path>
                <a:path w="1800225" h="2736215">
                  <a:moveTo>
                    <a:pt x="1670964" y="2522283"/>
                  </a:moveTo>
                  <a:lnTo>
                    <a:pt x="1659851" y="292950"/>
                  </a:lnTo>
                  <a:lnTo>
                    <a:pt x="114617" y="331889"/>
                  </a:lnTo>
                  <a:lnTo>
                    <a:pt x="260858" y="332765"/>
                  </a:lnTo>
                  <a:lnTo>
                    <a:pt x="1642465" y="331698"/>
                  </a:lnTo>
                  <a:lnTo>
                    <a:pt x="1643265" y="2460536"/>
                  </a:lnTo>
                  <a:lnTo>
                    <a:pt x="806297" y="2462288"/>
                  </a:lnTo>
                  <a:lnTo>
                    <a:pt x="1085494" y="2536685"/>
                  </a:lnTo>
                  <a:lnTo>
                    <a:pt x="1670964" y="2522283"/>
                  </a:lnTo>
                  <a:close/>
                </a:path>
                <a:path w="1800225" h="2736215">
                  <a:moveTo>
                    <a:pt x="1721370" y="2634589"/>
                  </a:moveTo>
                  <a:lnTo>
                    <a:pt x="1710245" y="180644"/>
                  </a:lnTo>
                  <a:lnTo>
                    <a:pt x="1503032" y="184531"/>
                  </a:lnTo>
                  <a:lnTo>
                    <a:pt x="425894" y="211670"/>
                  </a:lnTo>
                  <a:lnTo>
                    <a:pt x="462470" y="212102"/>
                  </a:lnTo>
                  <a:lnTo>
                    <a:pt x="1696402" y="211518"/>
                  </a:lnTo>
                  <a:lnTo>
                    <a:pt x="1697215" y="2580741"/>
                  </a:lnTo>
                  <a:lnTo>
                    <a:pt x="1167536" y="2581770"/>
                  </a:lnTo>
                  <a:lnTo>
                    <a:pt x="1391056" y="2641282"/>
                  </a:lnTo>
                  <a:lnTo>
                    <a:pt x="1528826" y="2637929"/>
                  </a:lnTo>
                  <a:lnTo>
                    <a:pt x="1721370" y="2634589"/>
                  </a:lnTo>
                  <a:close/>
                </a:path>
                <a:path w="1800225" h="2736215">
                  <a:moveTo>
                    <a:pt x="1766608" y="2735415"/>
                  </a:moveTo>
                  <a:lnTo>
                    <a:pt x="1765211" y="2251557"/>
                  </a:lnTo>
                  <a:lnTo>
                    <a:pt x="1756879" y="541578"/>
                  </a:lnTo>
                  <a:lnTo>
                    <a:pt x="1755495" y="79832"/>
                  </a:lnTo>
                  <a:lnTo>
                    <a:pt x="1549209" y="82905"/>
                  </a:lnTo>
                  <a:lnTo>
                    <a:pt x="1412633" y="85979"/>
                  </a:lnTo>
                  <a:lnTo>
                    <a:pt x="679831" y="104444"/>
                  </a:lnTo>
                  <a:lnTo>
                    <a:pt x="1744484" y="104355"/>
                  </a:lnTo>
                  <a:lnTo>
                    <a:pt x="1745322" y="2687993"/>
                  </a:lnTo>
                  <a:lnTo>
                    <a:pt x="1454353" y="2688399"/>
                  </a:lnTo>
                  <a:lnTo>
                    <a:pt x="1499019" y="2700299"/>
                  </a:lnTo>
                  <a:lnTo>
                    <a:pt x="1526603" y="2706255"/>
                  </a:lnTo>
                  <a:lnTo>
                    <a:pt x="1564563" y="2712212"/>
                  </a:lnTo>
                  <a:lnTo>
                    <a:pt x="1724583" y="2736011"/>
                  </a:lnTo>
                  <a:lnTo>
                    <a:pt x="1766608" y="2735415"/>
                  </a:lnTo>
                  <a:close/>
                </a:path>
                <a:path w="1800225" h="2736215">
                  <a:moveTo>
                    <a:pt x="1799996" y="2013826"/>
                  </a:moveTo>
                  <a:lnTo>
                    <a:pt x="1792935" y="620966"/>
                  </a:lnTo>
                  <a:lnTo>
                    <a:pt x="1791309" y="0"/>
                  </a:lnTo>
                  <a:lnTo>
                    <a:pt x="1503502" y="3873"/>
                  </a:lnTo>
                  <a:lnTo>
                    <a:pt x="838746" y="20612"/>
                  </a:lnTo>
                  <a:lnTo>
                    <a:pt x="1782114" y="20485"/>
                  </a:lnTo>
                  <a:lnTo>
                    <a:pt x="1782902" y="2473858"/>
                  </a:lnTo>
                  <a:lnTo>
                    <a:pt x="1791449" y="2174811"/>
                  </a:lnTo>
                  <a:lnTo>
                    <a:pt x="1799996" y="2013826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7126" y="1790306"/>
            <a:ext cx="1647825" cy="182435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99060" rIns="0" bIns="0" rtlCol="0">
            <a:spAutoFit/>
          </a:bodyPr>
          <a:lstStyle/>
          <a:p>
            <a:pPr marL="266065" marR="325120" indent="-635" algn="ctr">
              <a:lnSpc>
                <a:spcPct val="100000"/>
              </a:lnSpc>
              <a:spcBef>
                <a:spcPts val="780"/>
              </a:spcBef>
            </a:pP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Yapılacak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planlı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veya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plansız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değişikliklerin</a:t>
            </a:r>
            <a:endParaRPr sz="1100">
              <a:latin typeface="Arial MT"/>
              <a:cs typeface="Arial MT"/>
            </a:endParaRPr>
          </a:p>
          <a:p>
            <a:pPr marL="67945" marR="126364" indent="-1270" algn="ctr">
              <a:lnSpc>
                <a:spcPct val="100000"/>
              </a:lnSpc>
            </a:pP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değişikli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yapılmadan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önce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 Yönetim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açısından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değerlendirilmesine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yönelik yöntem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589" y="4711810"/>
            <a:ext cx="1524000" cy="117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27876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150" dirty="0">
                <a:solidFill>
                  <a:srgbClr val="FFFFFF"/>
                </a:solidFill>
                <a:latin typeface="Arial MT"/>
                <a:cs typeface="Arial MT"/>
              </a:rPr>
              <a:t>Değişi</a:t>
            </a:r>
            <a:r>
              <a:rPr sz="1100" spc="-19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Yönetimi  Prosedürü</a:t>
            </a:r>
            <a:endParaRPr sz="1100">
              <a:latin typeface="Arial MT"/>
              <a:cs typeface="Arial MT"/>
            </a:endParaRPr>
          </a:p>
          <a:p>
            <a:pPr marL="152400" marR="27876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150" dirty="0">
                <a:solidFill>
                  <a:srgbClr val="FFFFFF"/>
                </a:solidFill>
                <a:latin typeface="Arial MT"/>
                <a:cs typeface="Arial MT"/>
              </a:rPr>
              <a:t>Değişi</a:t>
            </a:r>
            <a:r>
              <a:rPr sz="1100" spc="-19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Yönetimi  Proses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Kartı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Değişiklik 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30000" y="1503005"/>
            <a:ext cx="2898140" cy="1678939"/>
          </a:xfrm>
          <a:custGeom>
            <a:avLst/>
            <a:gdLst/>
            <a:ahLst/>
            <a:cxnLst/>
            <a:rect l="l" t="t" r="r" b="b"/>
            <a:pathLst>
              <a:path w="2898140" h="1678939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526095"/>
                </a:lnTo>
                <a:lnTo>
                  <a:pt x="7769" y="1574268"/>
                </a:lnTo>
                <a:lnTo>
                  <a:pt x="29405" y="1616104"/>
                </a:lnTo>
                <a:lnTo>
                  <a:pt x="62396" y="1649093"/>
                </a:lnTo>
                <a:lnTo>
                  <a:pt x="104231" y="1670726"/>
                </a:lnTo>
                <a:lnTo>
                  <a:pt x="152400" y="1678495"/>
                </a:lnTo>
                <a:lnTo>
                  <a:pt x="2898005" y="167849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30000" y="3487844"/>
            <a:ext cx="2898140" cy="679450"/>
          </a:xfrm>
          <a:custGeom>
            <a:avLst/>
            <a:gdLst/>
            <a:ahLst/>
            <a:cxnLst/>
            <a:rect l="l" t="t" r="r" b="b"/>
            <a:pathLst>
              <a:path w="2898140" h="67945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26757"/>
                </a:lnTo>
                <a:lnTo>
                  <a:pt x="7769" y="574930"/>
                </a:lnTo>
                <a:lnTo>
                  <a:pt x="29405" y="616766"/>
                </a:lnTo>
                <a:lnTo>
                  <a:pt x="62396" y="649755"/>
                </a:lnTo>
                <a:lnTo>
                  <a:pt x="104231" y="671389"/>
                </a:lnTo>
                <a:lnTo>
                  <a:pt x="152400" y="679157"/>
                </a:lnTo>
                <a:lnTo>
                  <a:pt x="2898005" y="679157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61300" y="1666391"/>
            <a:ext cx="244792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Değişikli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ihtiyac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hangi hususların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altında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tutulması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gerektiğinin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(çalışan-çevre-organizasyon-çalışma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koşulları,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donanım,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yasal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diğer </a:t>
            </a:r>
            <a:r>
              <a:rPr sz="11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şartlar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–tehlike-ris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ilgil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bilgide  </a:t>
            </a: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değişikli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–teknoloji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gelişmele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–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dokümantasyon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61300" y="3563149"/>
            <a:ext cx="2226310" cy="4978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140" dirty="0">
                <a:solidFill>
                  <a:srgbClr val="FFFFFF"/>
                </a:solidFill>
                <a:latin typeface="Arial MT"/>
                <a:cs typeface="Arial MT"/>
              </a:rPr>
              <a:t>Değişikli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değerlendirmeni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kim(ler)  tarafında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nası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zaman 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yapılacağını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tanımlanmas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30000" y="4509344"/>
            <a:ext cx="2898140" cy="882015"/>
          </a:xfrm>
          <a:custGeom>
            <a:avLst/>
            <a:gdLst/>
            <a:ahLst/>
            <a:cxnLst/>
            <a:rect l="l" t="t" r="r" b="b"/>
            <a:pathLst>
              <a:path w="2898140" h="882014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29602"/>
                </a:lnTo>
                <a:lnTo>
                  <a:pt x="7769" y="777770"/>
                </a:lnTo>
                <a:lnTo>
                  <a:pt x="29405" y="819605"/>
                </a:lnTo>
                <a:lnTo>
                  <a:pt x="62396" y="852596"/>
                </a:lnTo>
                <a:lnTo>
                  <a:pt x="104231" y="874232"/>
                </a:lnTo>
                <a:lnTo>
                  <a:pt x="152400" y="882002"/>
                </a:lnTo>
                <a:lnTo>
                  <a:pt x="2898005" y="882002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61300" y="4611650"/>
            <a:ext cx="2272030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Yapılan </a:t>
            </a:r>
            <a:r>
              <a:rPr sz="1100" spc="-140" dirty="0">
                <a:solidFill>
                  <a:srgbClr val="FFFFFF"/>
                </a:solidFill>
                <a:latin typeface="Arial MT"/>
                <a:cs typeface="Arial MT"/>
              </a:rPr>
              <a:t>değişiklik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değerlendirmeye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ai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kayıtları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oluşturulmas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(değişiklik 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önces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yapılmas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gerekenler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  içermel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30000" y="5718703"/>
            <a:ext cx="2898140" cy="679450"/>
          </a:xfrm>
          <a:custGeom>
            <a:avLst/>
            <a:gdLst/>
            <a:ahLst/>
            <a:cxnLst/>
            <a:rect l="l" t="t" r="r" b="b"/>
            <a:pathLst>
              <a:path w="2898140" h="67945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26757"/>
                </a:lnTo>
                <a:lnTo>
                  <a:pt x="7769" y="574930"/>
                </a:lnTo>
                <a:lnTo>
                  <a:pt x="29405" y="616766"/>
                </a:lnTo>
                <a:lnTo>
                  <a:pt x="62396" y="649755"/>
                </a:lnTo>
                <a:lnTo>
                  <a:pt x="104231" y="671389"/>
                </a:lnTo>
                <a:lnTo>
                  <a:pt x="152400" y="679157"/>
                </a:lnTo>
                <a:lnTo>
                  <a:pt x="2898005" y="679157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561300" y="5830010"/>
            <a:ext cx="2275205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140" dirty="0">
                <a:solidFill>
                  <a:srgbClr val="FFFFFF"/>
                </a:solidFill>
                <a:latin typeface="Arial MT"/>
                <a:cs typeface="Arial MT"/>
              </a:rPr>
              <a:t>Değişiklik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ihtiyacının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periyodik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olarak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alınmas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(YGG)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6" name="object 16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49066" y="557331"/>
            <a:ext cx="1829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16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7.1.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KAYNAKLAR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7.1.1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7.1.2.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7.1.3.-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7.1.4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70804" y="1206003"/>
            <a:ext cx="1800225" cy="1774189"/>
          </a:xfrm>
          <a:custGeom>
            <a:avLst/>
            <a:gdLst/>
            <a:ahLst/>
            <a:cxnLst/>
            <a:rect l="l" t="t" r="r" b="b"/>
            <a:pathLst>
              <a:path w="1800225" h="1774189">
                <a:moveTo>
                  <a:pt x="1797056" y="1767467"/>
                </a:moveTo>
                <a:lnTo>
                  <a:pt x="1196766" y="1767467"/>
                </a:lnTo>
                <a:lnTo>
                  <a:pt x="1384089" y="1771137"/>
                </a:lnTo>
                <a:lnTo>
                  <a:pt x="1797062" y="1773745"/>
                </a:lnTo>
                <a:lnTo>
                  <a:pt x="1797056" y="1767467"/>
                </a:lnTo>
                <a:close/>
              </a:path>
              <a:path w="1800225" h="1774189">
                <a:moveTo>
                  <a:pt x="1797041" y="1753818"/>
                </a:moveTo>
                <a:lnTo>
                  <a:pt x="710562" y="1753818"/>
                </a:lnTo>
                <a:lnTo>
                  <a:pt x="763777" y="1754454"/>
                </a:lnTo>
                <a:lnTo>
                  <a:pt x="816987" y="1756281"/>
                </a:lnTo>
                <a:lnTo>
                  <a:pt x="870191" y="1759648"/>
                </a:lnTo>
                <a:lnTo>
                  <a:pt x="710590" y="1759648"/>
                </a:lnTo>
                <a:lnTo>
                  <a:pt x="743370" y="1764542"/>
                </a:lnTo>
                <a:lnTo>
                  <a:pt x="782867" y="1767806"/>
                </a:lnTo>
                <a:lnTo>
                  <a:pt x="827882" y="1769709"/>
                </a:lnTo>
                <a:lnTo>
                  <a:pt x="877215" y="1770519"/>
                </a:lnTo>
                <a:lnTo>
                  <a:pt x="929669" y="1770505"/>
                </a:lnTo>
                <a:lnTo>
                  <a:pt x="1146699" y="1767575"/>
                </a:lnTo>
                <a:lnTo>
                  <a:pt x="1797056" y="1767467"/>
                </a:lnTo>
                <a:lnTo>
                  <a:pt x="1797041" y="1753818"/>
                </a:lnTo>
                <a:close/>
              </a:path>
              <a:path w="1800225" h="1774189">
                <a:moveTo>
                  <a:pt x="337959" y="1738388"/>
                </a:moveTo>
                <a:lnTo>
                  <a:pt x="368767" y="1741644"/>
                </a:lnTo>
                <a:lnTo>
                  <a:pt x="384587" y="1745295"/>
                </a:lnTo>
                <a:lnTo>
                  <a:pt x="390416" y="1749745"/>
                </a:lnTo>
                <a:lnTo>
                  <a:pt x="391248" y="1755394"/>
                </a:lnTo>
                <a:lnTo>
                  <a:pt x="444464" y="1756240"/>
                </a:lnTo>
                <a:lnTo>
                  <a:pt x="497682" y="1756176"/>
                </a:lnTo>
                <a:lnTo>
                  <a:pt x="710562" y="1753818"/>
                </a:lnTo>
                <a:lnTo>
                  <a:pt x="1797041" y="1753818"/>
                </a:lnTo>
                <a:lnTo>
                  <a:pt x="1797027" y="1740249"/>
                </a:lnTo>
                <a:lnTo>
                  <a:pt x="608753" y="1740249"/>
                </a:lnTo>
                <a:lnTo>
                  <a:pt x="337959" y="1738388"/>
                </a:lnTo>
                <a:close/>
              </a:path>
              <a:path w="1800225" h="1774189">
                <a:moveTo>
                  <a:pt x="1797010" y="1724526"/>
                </a:moveTo>
                <a:lnTo>
                  <a:pt x="608753" y="1724526"/>
                </a:lnTo>
                <a:lnTo>
                  <a:pt x="661993" y="1724529"/>
                </a:lnTo>
                <a:lnTo>
                  <a:pt x="710590" y="1725650"/>
                </a:lnTo>
                <a:lnTo>
                  <a:pt x="710590" y="1738388"/>
                </a:lnTo>
                <a:lnTo>
                  <a:pt x="661993" y="1739728"/>
                </a:lnTo>
                <a:lnTo>
                  <a:pt x="608753" y="1740249"/>
                </a:lnTo>
                <a:lnTo>
                  <a:pt x="1797027" y="1740249"/>
                </a:lnTo>
                <a:lnTo>
                  <a:pt x="1797010" y="1724526"/>
                </a:lnTo>
                <a:close/>
              </a:path>
              <a:path w="1800225" h="1774189">
                <a:moveTo>
                  <a:pt x="178257" y="1623618"/>
                </a:moveTo>
                <a:lnTo>
                  <a:pt x="236922" y="1642692"/>
                </a:lnTo>
                <a:lnTo>
                  <a:pt x="282550" y="1649051"/>
                </a:lnTo>
                <a:lnTo>
                  <a:pt x="341217" y="1654667"/>
                </a:lnTo>
                <a:lnTo>
                  <a:pt x="412920" y="1659093"/>
                </a:lnTo>
                <a:lnTo>
                  <a:pt x="497662" y="1661883"/>
                </a:lnTo>
                <a:lnTo>
                  <a:pt x="337959" y="1661883"/>
                </a:lnTo>
                <a:lnTo>
                  <a:pt x="315499" y="1665798"/>
                </a:lnTo>
                <a:lnTo>
                  <a:pt x="317995" y="1670912"/>
                </a:lnTo>
                <a:lnTo>
                  <a:pt x="330473" y="1676823"/>
                </a:lnTo>
                <a:lnTo>
                  <a:pt x="337959" y="1683131"/>
                </a:lnTo>
                <a:lnTo>
                  <a:pt x="377076" y="1683197"/>
                </a:lnTo>
                <a:lnTo>
                  <a:pt x="411175" y="1683662"/>
                </a:lnTo>
                <a:lnTo>
                  <a:pt x="435282" y="1684925"/>
                </a:lnTo>
                <a:lnTo>
                  <a:pt x="444423" y="1687385"/>
                </a:lnTo>
                <a:lnTo>
                  <a:pt x="444423" y="1704390"/>
                </a:lnTo>
                <a:lnTo>
                  <a:pt x="270606" y="1704457"/>
                </a:lnTo>
                <a:lnTo>
                  <a:pt x="304693" y="1704921"/>
                </a:lnTo>
                <a:lnTo>
                  <a:pt x="328810" y="1706180"/>
                </a:lnTo>
                <a:lnTo>
                  <a:pt x="337959" y="1708632"/>
                </a:lnTo>
                <a:lnTo>
                  <a:pt x="337959" y="1725650"/>
                </a:lnTo>
                <a:lnTo>
                  <a:pt x="386532" y="1726762"/>
                </a:lnTo>
                <a:lnTo>
                  <a:pt x="439758" y="1726759"/>
                </a:lnTo>
                <a:lnTo>
                  <a:pt x="608753" y="1724526"/>
                </a:lnTo>
                <a:lnTo>
                  <a:pt x="1797010" y="1724526"/>
                </a:lnTo>
                <a:lnTo>
                  <a:pt x="1796903" y="1624152"/>
                </a:lnTo>
                <a:lnTo>
                  <a:pt x="209895" y="1624152"/>
                </a:lnTo>
                <a:lnTo>
                  <a:pt x="178257" y="1623618"/>
                </a:lnTo>
                <a:close/>
              </a:path>
              <a:path w="1800225" h="1774189">
                <a:moveTo>
                  <a:pt x="137397" y="1605599"/>
                </a:moveTo>
                <a:lnTo>
                  <a:pt x="137375" y="1688834"/>
                </a:lnTo>
                <a:lnTo>
                  <a:pt x="142274" y="1697175"/>
                </a:lnTo>
                <a:lnTo>
                  <a:pt x="146932" y="1705673"/>
                </a:lnTo>
                <a:lnTo>
                  <a:pt x="150962" y="1688834"/>
                </a:lnTo>
                <a:lnTo>
                  <a:pt x="153944" y="1623618"/>
                </a:lnTo>
                <a:lnTo>
                  <a:pt x="154069" y="1615803"/>
                </a:lnTo>
                <a:lnTo>
                  <a:pt x="154098" y="1607482"/>
                </a:lnTo>
                <a:lnTo>
                  <a:pt x="137397" y="1605599"/>
                </a:lnTo>
                <a:close/>
              </a:path>
              <a:path w="1800225" h="1774189">
                <a:moveTo>
                  <a:pt x="253146" y="1618843"/>
                </a:moveTo>
                <a:lnTo>
                  <a:pt x="209895" y="1624152"/>
                </a:lnTo>
                <a:lnTo>
                  <a:pt x="1796903" y="1624152"/>
                </a:lnTo>
                <a:lnTo>
                  <a:pt x="1796898" y="1619377"/>
                </a:lnTo>
                <a:lnTo>
                  <a:pt x="284721" y="1619377"/>
                </a:lnTo>
                <a:lnTo>
                  <a:pt x="253146" y="1618843"/>
                </a:lnTo>
                <a:close/>
              </a:path>
              <a:path w="1800225" h="1774189">
                <a:moveTo>
                  <a:pt x="1798340" y="201688"/>
                </a:moveTo>
                <a:lnTo>
                  <a:pt x="158940" y="201688"/>
                </a:lnTo>
                <a:lnTo>
                  <a:pt x="1647317" y="209905"/>
                </a:lnTo>
                <a:lnTo>
                  <a:pt x="1647088" y="211239"/>
                </a:lnTo>
                <a:lnTo>
                  <a:pt x="1646500" y="472828"/>
                </a:lnTo>
                <a:lnTo>
                  <a:pt x="1645754" y="897369"/>
                </a:lnTo>
                <a:lnTo>
                  <a:pt x="1645043" y="1580807"/>
                </a:lnTo>
                <a:lnTo>
                  <a:pt x="178257" y="1585379"/>
                </a:lnTo>
                <a:lnTo>
                  <a:pt x="154172" y="1586095"/>
                </a:lnTo>
                <a:lnTo>
                  <a:pt x="154098" y="1607482"/>
                </a:lnTo>
                <a:lnTo>
                  <a:pt x="161654" y="1608334"/>
                </a:lnTo>
                <a:lnTo>
                  <a:pt x="199879" y="1612097"/>
                </a:lnTo>
                <a:lnTo>
                  <a:pt x="284721" y="1619377"/>
                </a:lnTo>
                <a:lnTo>
                  <a:pt x="1796898" y="1619377"/>
                </a:lnTo>
                <a:lnTo>
                  <a:pt x="1796576" y="1317396"/>
                </a:lnTo>
                <a:lnTo>
                  <a:pt x="1795648" y="897369"/>
                </a:lnTo>
                <a:lnTo>
                  <a:pt x="1795770" y="596069"/>
                </a:lnTo>
                <a:lnTo>
                  <a:pt x="1796034" y="515518"/>
                </a:lnTo>
                <a:lnTo>
                  <a:pt x="1797215" y="327736"/>
                </a:lnTo>
                <a:lnTo>
                  <a:pt x="1798340" y="201688"/>
                </a:lnTo>
                <a:close/>
              </a:path>
              <a:path w="1800225" h="1774189">
                <a:moveTo>
                  <a:pt x="154172" y="1586095"/>
                </a:moveTo>
                <a:lnTo>
                  <a:pt x="137435" y="1586593"/>
                </a:lnTo>
                <a:lnTo>
                  <a:pt x="137397" y="1605599"/>
                </a:lnTo>
                <a:lnTo>
                  <a:pt x="154098" y="1607482"/>
                </a:lnTo>
                <a:lnTo>
                  <a:pt x="154172" y="1586095"/>
                </a:lnTo>
                <a:close/>
              </a:path>
              <a:path w="1800225" h="1774189">
                <a:moveTo>
                  <a:pt x="137435" y="1586593"/>
                </a:moveTo>
                <a:lnTo>
                  <a:pt x="129160" y="1586839"/>
                </a:lnTo>
                <a:lnTo>
                  <a:pt x="96857" y="1588855"/>
                </a:lnTo>
                <a:lnTo>
                  <a:pt x="79668" y="1591350"/>
                </a:lnTo>
                <a:lnTo>
                  <a:pt x="75914" y="1594248"/>
                </a:lnTo>
                <a:lnTo>
                  <a:pt x="83916" y="1597472"/>
                </a:lnTo>
                <a:lnTo>
                  <a:pt x="101993" y="1600945"/>
                </a:lnTo>
                <a:lnTo>
                  <a:pt x="128465" y="1604591"/>
                </a:lnTo>
                <a:lnTo>
                  <a:pt x="137397" y="1605599"/>
                </a:lnTo>
                <a:lnTo>
                  <a:pt x="137435" y="1586593"/>
                </a:lnTo>
                <a:close/>
              </a:path>
              <a:path w="1800225" h="1774189">
                <a:moveTo>
                  <a:pt x="156444" y="926285"/>
                </a:moveTo>
                <a:lnTo>
                  <a:pt x="132512" y="926285"/>
                </a:lnTo>
                <a:lnTo>
                  <a:pt x="133959" y="945756"/>
                </a:lnTo>
                <a:lnTo>
                  <a:pt x="135168" y="987166"/>
                </a:lnTo>
                <a:lnTo>
                  <a:pt x="136132" y="1030258"/>
                </a:lnTo>
                <a:lnTo>
                  <a:pt x="136877" y="1074913"/>
                </a:lnTo>
                <a:lnTo>
                  <a:pt x="137424" y="1121009"/>
                </a:lnTo>
                <a:lnTo>
                  <a:pt x="137800" y="1168426"/>
                </a:lnTo>
                <a:lnTo>
                  <a:pt x="138026" y="1217044"/>
                </a:lnTo>
                <a:lnTo>
                  <a:pt x="138051" y="1368891"/>
                </a:lnTo>
                <a:lnTo>
                  <a:pt x="137921" y="1421103"/>
                </a:lnTo>
                <a:lnTo>
                  <a:pt x="137435" y="1586593"/>
                </a:lnTo>
                <a:lnTo>
                  <a:pt x="154172" y="1586095"/>
                </a:lnTo>
                <a:lnTo>
                  <a:pt x="156444" y="926285"/>
                </a:lnTo>
                <a:close/>
              </a:path>
              <a:path w="1800225" h="1774189">
                <a:moveTo>
                  <a:pt x="157375" y="656002"/>
                </a:moveTo>
                <a:lnTo>
                  <a:pt x="107828" y="656002"/>
                </a:lnTo>
                <a:lnTo>
                  <a:pt x="113855" y="675424"/>
                </a:lnTo>
                <a:lnTo>
                  <a:pt x="113855" y="945756"/>
                </a:lnTo>
                <a:lnTo>
                  <a:pt x="118521" y="965165"/>
                </a:lnTo>
                <a:lnTo>
                  <a:pt x="123828" y="955430"/>
                </a:lnTo>
                <a:lnTo>
                  <a:pt x="128814" y="935990"/>
                </a:lnTo>
                <a:lnTo>
                  <a:pt x="132512" y="926285"/>
                </a:lnTo>
                <a:lnTo>
                  <a:pt x="156444" y="926285"/>
                </a:lnTo>
                <a:lnTo>
                  <a:pt x="157375" y="656002"/>
                </a:lnTo>
                <a:close/>
              </a:path>
              <a:path w="1800225" h="1774189">
                <a:moveTo>
                  <a:pt x="64236" y="444368"/>
                </a:moveTo>
                <a:lnTo>
                  <a:pt x="16478" y="444368"/>
                </a:lnTo>
                <a:lnTo>
                  <a:pt x="20091" y="472871"/>
                </a:lnTo>
                <a:lnTo>
                  <a:pt x="25378" y="586702"/>
                </a:lnTo>
                <a:lnTo>
                  <a:pt x="31130" y="663007"/>
                </a:lnTo>
                <a:lnTo>
                  <a:pt x="37255" y="709290"/>
                </a:lnTo>
                <a:lnTo>
                  <a:pt x="56934" y="743064"/>
                </a:lnTo>
                <a:lnTo>
                  <a:pt x="59557" y="722530"/>
                </a:lnTo>
                <a:lnTo>
                  <a:pt x="60253" y="676059"/>
                </a:lnTo>
                <a:lnTo>
                  <a:pt x="60307" y="626341"/>
                </a:lnTo>
                <a:lnTo>
                  <a:pt x="61003" y="596069"/>
                </a:lnTo>
                <a:lnTo>
                  <a:pt x="63642" y="596069"/>
                </a:lnTo>
                <a:lnTo>
                  <a:pt x="63769" y="535358"/>
                </a:lnTo>
                <a:lnTo>
                  <a:pt x="63906" y="498468"/>
                </a:lnTo>
                <a:lnTo>
                  <a:pt x="64236" y="444368"/>
                </a:lnTo>
                <a:close/>
              </a:path>
              <a:path w="1800225" h="1774189">
                <a:moveTo>
                  <a:pt x="158930" y="204571"/>
                </a:moveTo>
                <a:lnTo>
                  <a:pt x="69900" y="204571"/>
                </a:lnTo>
                <a:lnTo>
                  <a:pt x="70586" y="208686"/>
                </a:lnTo>
                <a:lnTo>
                  <a:pt x="71323" y="218135"/>
                </a:lnTo>
                <a:lnTo>
                  <a:pt x="71877" y="226825"/>
                </a:lnTo>
                <a:lnTo>
                  <a:pt x="72455" y="238312"/>
                </a:lnTo>
                <a:lnTo>
                  <a:pt x="73053" y="252718"/>
                </a:lnTo>
                <a:lnTo>
                  <a:pt x="73672" y="270167"/>
                </a:lnTo>
                <a:lnTo>
                  <a:pt x="75617" y="304214"/>
                </a:lnTo>
                <a:lnTo>
                  <a:pt x="76658" y="352506"/>
                </a:lnTo>
                <a:lnTo>
                  <a:pt x="77149" y="410295"/>
                </a:lnTo>
                <a:lnTo>
                  <a:pt x="77443" y="472871"/>
                </a:lnTo>
                <a:lnTo>
                  <a:pt x="77893" y="535358"/>
                </a:lnTo>
                <a:lnTo>
                  <a:pt x="78853" y="593134"/>
                </a:lnTo>
                <a:lnTo>
                  <a:pt x="80677" y="641406"/>
                </a:lnTo>
                <a:lnTo>
                  <a:pt x="83718" y="675424"/>
                </a:lnTo>
                <a:lnTo>
                  <a:pt x="89745" y="694919"/>
                </a:lnTo>
                <a:lnTo>
                  <a:pt x="95773" y="685208"/>
                </a:lnTo>
                <a:lnTo>
                  <a:pt x="101800" y="665749"/>
                </a:lnTo>
                <a:lnTo>
                  <a:pt x="107828" y="656002"/>
                </a:lnTo>
                <a:lnTo>
                  <a:pt x="157375" y="656002"/>
                </a:lnTo>
                <a:lnTo>
                  <a:pt x="158930" y="204571"/>
                </a:lnTo>
                <a:close/>
              </a:path>
              <a:path w="1800225" h="1774189">
                <a:moveTo>
                  <a:pt x="63642" y="596069"/>
                </a:moveTo>
                <a:lnTo>
                  <a:pt x="61003" y="596069"/>
                </a:lnTo>
                <a:lnTo>
                  <a:pt x="63627" y="607936"/>
                </a:lnTo>
                <a:lnTo>
                  <a:pt x="63642" y="596069"/>
                </a:lnTo>
                <a:close/>
              </a:path>
              <a:path w="1800225" h="1774189">
                <a:moveTo>
                  <a:pt x="38" y="0"/>
                </a:moveTo>
                <a:lnTo>
                  <a:pt x="0" y="472871"/>
                </a:lnTo>
                <a:lnTo>
                  <a:pt x="5491" y="463370"/>
                </a:lnTo>
                <a:lnTo>
                  <a:pt x="11298" y="447535"/>
                </a:lnTo>
                <a:lnTo>
                  <a:pt x="16478" y="444368"/>
                </a:lnTo>
                <a:lnTo>
                  <a:pt x="64236" y="444368"/>
                </a:lnTo>
                <a:lnTo>
                  <a:pt x="64744" y="385227"/>
                </a:lnTo>
                <a:lnTo>
                  <a:pt x="65373" y="333060"/>
                </a:lnTo>
                <a:lnTo>
                  <a:pt x="66141" y="286994"/>
                </a:lnTo>
                <a:lnTo>
                  <a:pt x="67552" y="234503"/>
                </a:lnTo>
                <a:lnTo>
                  <a:pt x="69900" y="204571"/>
                </a:lnTo>
                <a:lnTo>
                  <a:pt x="158930" y="204571"/>
                </a:lnTo>
                <a:lnTo>
                  <a:pt x="158940" y="201688"/>
                </a:lnTo>
                <a:lnTo>
                  <a:pt x="1798340" y="201688"/>
                </a:lnTo>
                <a:lnTo>
                  <a:pt x="1799996" y="16128"/>
                </a:lnTo>
                <a:lnTo>
                  <a:pt x="494372" y="723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234338" y="3297190"/>
            <a:ext cx="3636645" cy="3304540"/>
            <a:chOff x="1234338" y="3297190"/>
            <a:chExt cx="3636645" cy="3304540"/>
          </a:xfrm>
        </p:grpSpPr>
        <p:sp>
          <p:nvSpPr>
            <p:cNvPr id="21" name="object 21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13900" y="3658946"/>
              <a:ext cx="1657350" cy="2646680"/>
            </a:xfrm>
            <a:custGeom>
              <a:avLst/>
              <a:gdLst/>
              <a:ahLst/>
              <a:cxnLst/>
              <a:rect l="l" t="t" r="r" b="b"/>
              <a:pathLst>
                <a:path w="1657350" h="2646679">
                  <a:moveTo>
                    <a:pt x="1656905" y="0"/>
                  </a:moveTo>
                  <a:lnTo>
                    <a:pt x="0" y="0"/>
                  </a:lnTo>
                  <a:lnTo>
                    <a:pt x="0" y="2646552"/>
                  </a:lnTo>
                  <a:lnTo>
                    <a:pt x="1656905" y="2646552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70796" y="3297199"/>
              <a:ext cx="1800225" cy="3304540"/>
            </a:xfrm>
            <a:custGeom>
              <a:avLst/>
              <a:gdLst/>
              <a:ahLst/>
              <a:cxnLst/>
              <a:rect l="l" t="t" r="r" b="b"/>
              <a:pathLst>
                <a:path w="1800225" h="3304540">
                  <a:moveTo>
                    <a:pt x="961250" y="24892"/>
                  </a:moveTo>
                  <a:lnTo>
                    <a:pt x="296494" y="4673"/>
                  </a:lnTo>
                  <a:lnTo>
                    <a:pt x="8686" y="0"/>
                  </a:lnTo>
                  <a:lnTo>
                    <a:pt x="7061" y="749947"/>
                  </a:lnTo>
                  <a:lnTo>
                    <a:pt x="0" y="2432126"/>
                  </a:lnTo>
                  <a:lnTo>
                    <a:pt x="8547" y="2626550"/>
                  </a:lnTo>
                  <a:lnTo>
                    <a:pt x="17094" y="2987713"/>
                  </a:lnTo>
                  <a:lnTo>
                    <a:pt x="17881" y="24752"/>
                  </a:lnTo>
                  <a:lnTo>
                    <a:pt x="961250" y="24892"/>
                  </a:lnTo>
                  <a:close/>
                </a:path>
                <a:path w="1800225" h="3304540">
                  <a:moveTo>
                    <a:pt x="1120165" y="126123"/>
                  </a:moveTo>
                  <a:lnTo>
                    <a:pt x="387362" y="103835"/>
                  </a:lnTo>
                  <a:lnTo>
                    <a:pt x="250786" y="100114"/>
                  </a:lnTo>
                  <a:lnTo>
                    <a:pt x="44500" y="96393"/>
                  </a:lnTo>
                  <a:lnTo>
                    <a:pt x="43116" y="654050"/>
                  </a:lnTo>
                  <a:lnTo>
                    <a:pt x="34785" y="2719222"/>
                  </a:lnTo>
                  <a:lnTo>
                    <a:pt x="33388" y="3303587"/>
                  </a:lnTo>
                  <a:lnTo>
                    <a:pt x="75412" y="3304311"/>
                  </a:lnTo>
                  <a:lnTo>
                    <a:pt x="235432" y="3275558"/>
                  </a:lnTo>
                  <a:lnTo>
                    <a:pt x="273380" y="3268370"/>
                  </a:lnTo>
                  <a:lnTo>
                    <a:pt x="300964" y="3261182"/>
                  </a:lnTo>
                  <a:lnTo>
                    <a:pt x="345643" y="3246805"/>
                  </a:lnTo>
                  <a:lnTo>
                    <a:pt x="54673" y="3246310"/>
                  </a:lnTo>
                  <a:lnTo>
                    <a:pt x="55511" y="126009"/>
                  </a:lnTo>
                  <a:lnTo>
                    <a:pt x="805865" y="126911"/>
                  </a:lnTo>
                  <a:lnTo>
                    <a:pt x="1120165" y="126123"/>
                  </a:lnTo>
                  <a:close/>
                </a:path>
                <a:path w="1800225" h="3304540">
                  <a:moveTo>
                    <a:pt x="1374101" y="255625"/>
                  </a:moveTo>
                  <a:lnTo>
                    <a:pt x="296964" y="222846"/>
                  </a:lnTo>
                  <a:lnTo>
                    <a:pt x="89750" y="218160"/>
                  </a:lnTo>
                  <a:lnTo>
                    <a:pt x="78625" y="3181820"/>
                  </a:lnTo>
                  <a:lnTo>
                    <a:pt x="271170" y="3185858"/>
                  </a:lnTo>
                  <a:lnTo>
                    <a:pt x="408940" y="3189909"/>
                  </a:lnTo>
                  <a:lnTo>
                    <a:pt x="632460" y="3118040"/>
                  </a:lnTo>
                  <a:lnTo>
                    <a:pt x="102781" y="3116796"/>
                  </a:lnTo>
                  <a:lnTo>
                    <a:pt x="103593" y="255447"/>
                  </a:lnTo>
                  <a:lnTo>
                    <a:pt x="1337525" y="256146"/>
                  </a:lnTo>
                  <a:lnTo>
                    <a:pt x="1374101" y="255625"/>
                  </a:lnTo>
                  <a:close/>
                </a:path>
                <a:path w="1800225" h="3304540">
                  <a:moveTo>
                    <a:pt x="1685366" y="400812"/>
                  </a:moveTo>
                  <a:lnTo>
                    <a:pt x="140131" y="353783"/>
                  </a:lnTo>
                  <a:lnTo>
                    <a:pt x="129019" y="3046184"/>
                  </a:lnTo>
                  <a:lnTo>
                    <a:pt x="714489" y="3063570"/>
                  </a:lnTo>
                  <a:lnTo>
                    <a:pt x="993686" y="2973730"/>
                  </a:lnTo>
                  <a:lnTo>
                    <a:pt x="156718" y="2971622"/>
                  </a:lnTo>
                  <a:lnTo>
                    <a:pt x="157518" y="400583"/>
                  </a:lnTo>
                  <a:lnTo>
                    <a:pt x="1642643" y="401459"/>
                  </a:lnTo>
                  <a:lnTo>
                    <a:pt x="1685366" y="400812"/>
                  </a:lnTo>
                  <a:close/>
                </a:path>
                <a:path w="1800225" h="3304540">
                  <a:moveTo>
                    <a:pt x="1727352" y="557276"/>
                  </a:moveTo>
                  <a:lnTo>
                    <a:pt x="1663611" y="553339"/>
                  </a:lnTo>
                  <a:lnTo>
                    <a:pt x="1644662" y="552551"/>
                  </a:lnTo>
                  <a:lnTo>
                    <a:pt x="350202" y="513156"/>
                  </a:lnTo>
                  <a:lnTo>
                    <a:pt x="261962" y="510006"/>
                  </a:lnTo>
                  <a:lnTo>
                    <a:pt x="197002" y="506857"/>
                  </a:lnTo>
                  <a:lnTo>
                    <a:pt x="195618" y="712800"/>
                  </a:lnTo>
                  <a:lnTo>
                    <a:pt x="187286" y="2660459"/>
                  </a:lnTo>
                  <a:lnTo>
                    <a:pt x="185889" y="2893123"/>
                  </a:lnTo>
                  <a:lnTo>
                    <a:pt x="219697" y="2894736"/>
                  </a:lnTo>
                  <a:lnTo>
                    <a:pt x="305955" y="2897975"/>
                  </a:lnTo>
                  <a:lnTo>
                    <a:pt x="993698" y="2919006"/>
                  </a:lnTo>
                  <a:lnTo>
                    <a:pt x="1342936" y="2806700"/>
                  </a:lnTo>
                  <a:lnTo>
                    <a:pt x="219113" y="2803702"/>
                  </a:lnTo>
                  <a:lnTo>
                    <a:pt x="219900" y="568490"/>
                  </a:lnTo>
                  <a:lnTo>
                    <a:pt x="1722437" y="570522"/>
                  </a:lnTo>
                  <a:lnTo>
                    <a:pt x="1723009" y="1396276"/>
                  </a:lnTo>
                  <a:lnTo>
                    <a:pt x="1725726" y="749693"/>
                  </a:lnTo>
                  <a:lnTo>
                    <a:pt x="1727352" y="557276"/>
                  </a:lnTo>
                  <a:close/>
                </a:path>
                <a:path w="1800225" h="3304540">
                  <a:moveTo>
                    <a:pt x="1799996" y="2630195"/>
                  </a:moveTo>
                  <a:lnTo>
                    <a:pt x="1658493" y="2629801"/>
                  </a:lnTo>
                  <a:lnTo>
                    <a:pt x="1666278" y="775284"/>
                  </a:lnTo>
                  <a:lnTo>
                    <a:pt x="1666443" y="748690"/>
                  </a:lnTo>
                  <a:lnTo>
                    <a:pt x="1666494" y="746112"/>
                  </a:lnTo>
                  <a:lnTo>
                    <a:pt x="1667319" y="731266"/>
                  </a:lnTo>
                  <a:lnTo>
                    <a:pt x="1668018" y="716978"/>
                  </a:lnTo>
                  <a:lnTo>
                    <a:pt x="1660067" y="713828"/>
                  </a:lnTo>
                  <a:lnTo>
                    <a:pt x="1656651" y="712647"/>
                  </a:lnTo>
                  <a:lnTo>
                    <a:pt x="1656397" y="712647"/>
                  </a:lnTo>
                  <a:lnTo>
                    <a:pt x="1656397" y="2629801"/>
                  </a:lnTo>
                  <a:lnTo>
                    <a:pt x="285102" y="2626068"/>
                  </a:lnTo>
                  <a:lnTo>
                    <a:pt x="285902" y="746112"/>
                  </a:lnTo>
                  <a:lnTo>
                    <a:pt x="1656245" y="748690"/>
                  </a:lnTo>
                  <a:lnTo>
                    <a:pt x="1656245" y="2211971"/>
                  </a:lnTo>
                  <a:lnTo>
                    <a:pt x="1656397" y="2629801"/>
                  </a:lnTo>
                  <a:lnTo>
                    <a:pt x="1656397" y="712647"/>
                  </a:lnTo>
                  <a:lnTo>
                    <a:pt x="286321" y="670902"/>
                  </a:lnTo>
                  <a:lnTo>
                    <a:pt x="256336" y="666559"/>
                  </a:lnTo>
                  <a:lnTo>
                    <a:pt x="254774" y="744728"/>
                  </a:lnTo>
                  <a:lnTo>
                    <a:pt x="254596" y="775309"/>
                  </a:lnTo>
                  <a:lnTo>
                    <a:pt x="246875" y="2615450"/>
                  </a:lnTo>
                  <a:lnTo>
                    <a:pt x="246786" y="2626068"/>
                  </a:lnTo>
                  <a:lnTo>
                    <a:pt x="245224" y="2733421"/>
                  </a:lnTo>
                  <a:lnTo>
                    <a:pt x="286410" y="2737777"/>
                  </a:lnTo>
                  <a:lnTo>
                    <a:pt x="1363599" y="2770555"/>
                  </a:lnTo>
                  <a:lnTo>
                    <a:pt x="1656422" y="2676372"/>
                  </a:lnTo>
                  <a:lnTo>
                    <a:pt x="1656575" y="2857665"/>
                  </a:lnTo>
                  <a:lnTo>
                    <a:pt x="1656727" y="2957017"/>
                  </a:lnTo>
                  <a:lnTo>
                    <a:pt x="1656842" y="2996704"/>
                  </a:lnTo>
                  <a:lnTo>
                    <a:pt x="1656905" y="3008312"/>
                  </a:lnTo>
                  <a:lnTo>
                    <a:pt x="1658302" y="2675763"/>
                  </a:lnTo>
                  <a:lnTo>
                    <a:pt x="1799996" y="2630195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153473" y="1310881"/>
            <a:ext cx="1647825" cy="158432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 algn="ctr">
              <a:lnSpc>
                <a:spcPts val="985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kaynaklarının</a:t>
            </a:r>
            <a:endParaRPr sz="1100">
              <a:latin typeface="Arial MT"/>
              <a:cs typeface="Arial MT"/>
            </a:endParaRPr>
          </a:p>
          <a:p>
            <a:pPr marL="259079" marR="18478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mevcut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durumunun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gerekliliklerin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endParaRPr sz="1100">
              <a:latin typeface="Arial MT"/>
              <a:cs typeface="Arial MT"/>
            </a:endParaRPr>
          </a:p>
          <a:p>
            <a:pPr marL="328930" marR="255270" indent="-635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belirli aralıklarda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 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27299" y="3774310"/>
            <a:ext cx="1578610" cy="234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Kaynaklar-kişiler</a:t>
            </a:r>
            <a:endParaRPr sz="1100">
              <a:latin typeface="Arial MT"/>
              <a:cs typeface="Arial MT"/>
            </a:endParaRPr>
          </a:p>
          <a:p>
            <a:pPr marL="152400" marR="33909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–alt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 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çalışma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oratamı  ile ilgili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yapılan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değerlendirmenin</a:t>
            </a:r>
            <a:endParaRPr sz="1100">
              <a:latin typeface="Arial MT"/>
              <a:cs typeface="Arial MT"/>
            </a:endParaRPr>
          </a:p>
          <a:p>
            <a:pPr marL="152400" marR="45529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,hazırlanacak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kitabının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ilgili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maddesinde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anlatılması</a:t>
            </a:r>
            <a:endParaRPr sz="1100">
              <a:latin typeface="Arial MT"/>
              <a:cs typeface="Arial MT"/>
            </a:endParaRPr>
          </a:p>
          <a:p>
            <a:pPr marL="152400" marR="61594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Kaynakların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Tespiti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Temini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toplantı  kayıtları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1251004"/>
            <a:ext cx="2898140" cy="2088514"/>
          </a:xfrm>
          <a:custGeom>
            <a:avLst/>
            <a:gdLst/>
            <a:ahLst/>
            <a:cxnLst/>
            <a:rect l="l" t="t" r="r" b="b"/>
            <a:pathLst>
              <a:path w="2898140" h="2088514">
                <a:moveTo>
                  <a:pt x="2745600" y="0"/>
                </a:moveTo>
                <a:lnTo>
                  <a:pt x="0" y="0"/>
                </a:lnTo>
                <a:lnTo>
                  <a:pt x="0" y="2088007"/>
                </a:lnTo>
                <a:lnTo>
                  <a:pt x="2745600" y="2088007"/>
                </a:lnTo>
                <a:lnTo>
                  <a:pt x="2793768" y="2080237"/>
                </a:lnTo>
                <a:lnTo>
                  <a:pt x="2835603" y="2058601"/>
                </a:lnTo>
                <a:lnTo>
                  <a:pt x="2868594" y="2025610"/>
                </a:lnTo>
                <a:lnTo>
                  <a:pt x="2890230" y="1983775"/>
                </a:lnTo>
                <a:lnTo>
                  <a:pt x="2898000" y="1935607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694" y="1332691"/>
            <a:ext cx="2433320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7.1.1.Kurumu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-İnsan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kaynaklarının</a:t>
            </a:r>
            <a:endParaRPr sz="1100">
              <a:latin typeface="Arial MT"/>
              <a:cs typeface="Arial MT"/>
            </a:endParaRPr>
          </a:p>
          <a:p>
            <a:pPr marL="152400" marR="508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-Maddi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kaynaklarının-Teknolojik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kaynakların -Alt yapısının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40" dirty="0">
                <a:solidFill>
                  <a:srgbClr val="FFFFFF"/>
                </a:solidFill>
                <a:latin typeface="Arial MT"/>
                <a:cs typeface="Arial MT"/>
              </a:rPr>
              <a:t>-Dış 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tedarikçiden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temin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açısından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mevcut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durumunun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  <a:p>
            <a:pPr marL="152400" marR="31559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Eksik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olan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kaynakların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temin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kanalının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Dokümante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edilmesi</a:t>
            </a:r>
            <a:endParaRPr sz="1100">
              <a:latin typeface="Arial MT"/>
              <a:cs typeface="Arial MT"/>
            </a:endParaRPr>
          </a:p>
          <a:p>
            <a:pPr marL="152400" marR="6858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Belirli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aralıklarda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(Toplantı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/YGG)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kaynak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ihtiyacının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değerlendirilmesi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447004"/>
            <a:ext cx="2898140" cy="999490"/>
          </a:xfrm>
          <a:custGeom>
            <a:avLst/>
            <a:gdLst/>
            <a:ahLst/>
            <a:cxnLst/>
            <a:rect l="l" t="t" r="r" b="b"/>
            <a:pathLst>
              <a:path w="2898140" h="999489">
                <a:moveTo>
                  <a:pt x="2745600" y="0"/>
                </a:moveTo>
                <a:lnTo>
                  <a:pt x="0" y="0"/>
                </a:lnTo>
                <a:lnTo>
                  <a:pt x="0" y="998994"/>
                </a:lnTo>
                <a:lnTo>
                  <a:pt x="2745600" y="998994"/>
                </a:lnTo>
                <a:lnTo>
                  <a:pt x="2793768" y="991225"/>
                </a:lnTo>
                <a:lnTo>
                  <a:pt x="2835603" y="969592"/>
                </a:lnTo>
                <a:lnTo>
                  <a:pt x="2868594" y="936603"/>
                </a:lnTo>
                <a:lnTo>
                  <a:pt x="2890230" y="894767"/>
                </a:lnTo>
                <a:lnTo>
                  <a:pt x="2898000" y="846594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694" y="3466789"/>
            <a:ext cx="240093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7.1.2.Yönetim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Sistemlerinin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şekilde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uygulanması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proseslerin  uygulanması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kontrolü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için;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yetkinliklere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göre görevlendirmelerin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4548934"/>
            <a:ext cx="2898140" cy="826769"/>
          </a:xfrm>
          <a:custGeom>
            <a:avLst/>
            <a:gdLst/>
            <a:ahLst/>
            <a:cxnLst/>
            <a:rect l="l" t="t" r="r" b="b"/>
            <a:pathLst>
              <a:path w="2898140" h="826770">
                <a:moveTo>
                  <a:pt x="2745600" y="0"/>
                </a:moveTo>
                <a:lnTo>
                  <a:pt x="0" y="0"/>
                </a:lnTo>
                <a:lnTo>
                  <a:pt x="0" y="826503"/>
                </a:lnTo>
                <a:lnTo>
                  <a:pt x="2745600" y="826503"/>
                </a:lnTo>
                <a:lnTo>
                  <a:pt x="2793768" y="818733"/>
                </a:lnTo>
                <a:lnTo>
                  <a:pt x="2835603" y="797097"/>
                </a:lnTo>
                <a:lnTo>
                  <a:pt x="2868594" y="764106"/>
                </a:lnTo>
                <a:lnTo>
                  <a:pt x="2890230" y="722271"/>
                </a:lnTo>
                <a:lnTo>
                  <a:pt x="2898000" y="674103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4694" y="4604720"/>
            <a:ext cx="2509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7.1.3.Fiziki, donanım-makine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tehçizat,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taşıma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kaynakları 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bilg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–iletişim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teknolojileri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açısından alt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yapının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5465870"/>
            <a:ext cx="2898140" cy="1482725"/>
          </a:xfrm>
          <a:custGeom>
            <a:avLst/>
            <a:gdLst/>
            <a:ahLst/>
            <a:cxnLst/>
            <a:rect l="l" t="t" r="r" b="b"/>
            <a:pathLst>
              <a:path w="2898140" h="1482725">
                <a:moveTo>
                  <a:pt x="2745600" y="0"/>
                </a:moveTo>
                <a:lnTo>
                  <a:pt x="0" y="0"/>
                </a:lnTo>
                <a:lnTo>
                  <a:pt x="0" y="1482128"/>
                </a:lnTo>
                <a:lnTo>
                  <a:pt x="2745600" y="1482128"/>
                </a:lnTo>
                <a:lnTo>
                  <a:pt x="2793768" y="1474359"/>
                </a:lnTo>
                <a:lnTo>
                  <a:pt x="2835603" y="1452725"/>
                </a:lnTo>
                <a:lnTo>
                  <a:pt x="2868594" y="1419736"/>
                </a:lnTo>
                <a:lnTo>
                  <a:pt x="2890230" y="1377901"/>
                </a:lnTo>
                <a:lnTo>
                  <a:pt x="2898000" y="1329728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4694" y="5512655"/>
            <a:ext cx="2626360" cy="11753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7.1.4.Kurumda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çalışmaların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yürütülmesi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sürdürülmesi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amacı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</a:t>
            </a:r>
            <a:endParaRPr sz="1100">
              <a:latin typeface="Arial MT"/>
              <a:cs typeface="Arial MT"/>
            </a:endParaRPr>
          </a:p>
          <a:p>
            <a:pPr marL="152400" marR="415925" indent="-139700">
              <a:lnSpc>
                <a:spcPts val="11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Sosyal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(ayrımcılık-kutuplaşma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önleme)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-Psikolojik(motive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edici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faaliyetler)</a:t>
            </a:r>
            <a:endParaRPr sz="1100">
              <a:latin typeface="Arial MT"/>
              <a:cs typeface="Arial MT"/>
            </a:endParaRPr>
          </a:p>
          <a:p>
            <a:pPr marL="152400" marR="20320" indent="-139700">
              <a:lnSpc>
                <a:spcPts val="11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Fiziksel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(temizlik-aydınlatma-ısıtma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açıda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hazırlana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çalışma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koşullarının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4394" y="6634556"/>
            <a:ext cx="86486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3012440" cy="1667510"/>
            <a:chOff x="1113900" y="4895999"/>
            <a:chExt cx="3012440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5882" y="6264123"/>
            <a:ext cx="947419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5" name="object 15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51299" y="548331"/>
            <a:ext cx="1225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2595" marR="5080" indent="-43053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7.1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200" spc="-9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YNAKLAR 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7.1.5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200" y="1669502"/>
            <a:ext cx="1800225" cy="1512570"/>
          </a:xfrm>
          <a:custGeom>
            <a:avLst/>
            <a:gdLst/>
            <a:ahLst/>
            <a:cxnLst/>
            <a:rect l="l" t="t" r="r" b="b"/>
            <a:pathLst>
              <a:path w="1800225" h="1512570">
                <a:moveTo>
                  <a:pt x="1799958" y="0"/>
                </a:moveTo>
                <a:lnTo>
                  <a:pt x="0" y="13741"/>
                </a:lnTo>
                <a:lnTo>
                  <a:pt x="2781" y="279374"/>
                </a:lnTo>
                <a:lnTo>
                  <a:pt x="3962" y="439445"/>
                </a:lnTo>
                <a:lnTo>
                  <a:pt x="4177" y="492183"/>
                </a:lnTo>
                <a:lnTo>
                  <a:pt x="4223" y="508111"/>
                </a:lnTo>
                <a:lnTo>
                  <a:pt x="4348" y="764946"/>
                </a:lnTo>
                <a:lnTo>
                  <a:pt x="3452" y="1101305"/>
                </a:lnTo>
                <a:lnTo>
                  <a:pt x="2933" y="1511998"/>
                </a:lnTo>
                <a:lnTo>
                  <a:pt x="463562" y="1509052"/>
                </a:lnTo>
                <a:lnTo>
                  <a:pt x="603230" y="1506647"/>
                </a:lnTo>
                <a:lnTo>
                  <a:pt x="1021207" y="1506647"/>
                </a:lnTo>
                <a:lnTo>
                  <a:pt x="1056626" y="1504153"/>
                </a:lnTo>
                <a:lnTo>
                  <a:pt x="1089406" y="1499984"/>
                </a:lnTo>
                <a:lnTo>
                  <a:pt x="929805" y="1499984"/>
                </a:lnTo>
                <a:lnTo>
                  <a:pt x="983008" y="1497112"/>
                </a:lnTo>
                <a:lnTo>
                  <a:pt x="1036218" y="1495555"/>
                </a:lnTo>
                <a:lnTo>
                  <a:pt x="1089433" y="1495012"/>
                </a:lnTo>
                <a:lnTo>
                  <a:pt x="1408979" y="1495012"/>
                </a:lnTo>
                <a:lnTo>
                  <a:pt x="1409580" y="1491537"/>
                </a:lnTo>
                <a:lnTo>
                  <a:pt x="1415408" y="1487744"/>
                </a:lnTo>
                <a:lnTo>
                  <a:pt x="1431228" y="1484632"/>
                </a:lnTo>
                <a:lnTo>
                  <a:pt x="1444440" y="1483444"/>
                </a:lnTo>
                <a:lnTo>
                  <a:pt x="1191243" y="1483444"/>
                </a:lnTo>
                <a:lnTo>
                  <a:pt x="1138002" y="1483001"/>
                </a:lnTo>
                <a:lnTo>
                  <a:pt x="1089406" y="1481861"/>
                </a:lnTo>
                <a:lnTo>
                  <a:pt x="1089406" y="1471002"/>
                </a:lnTo>
                <a:lnTo>
                  <a:pt x="1138002" y="1470048"/>
                </a:lnTo>
                <a:lnTo>
                  <a:pt x="1462036" y="1470045"/>
                </a:lnTo>
                <a:lnTo>
                  <a:pt x="1462036" y="1456486"/>
                </a:lnTo>
                <a:lnTo>
                  <a:pt x="1471186" y="1454394"/>
                </a:lnTo>
                <a:lnTo>
                  <a:pt x="1495302" y="1453319"/>
                </a:lnTo>
                <a:lnTo>
                  <a:pt x="1529389" y="1452923"/>
                </a:lnTo>
                <a:lnTo>
                  <a:pt x="1355572" y="1452867"/>
                </a:lnTo>
                <a:lnTo>
                  <a:pt x="1355572" y="1438389"/>
                </a:lnTo>
                <a:lnTo>
                  <a:pt x="1364713" y="1436289"/>
                </a:lnTo>
                <a:lnTo>
                  <a:pt x="1388821" y="1435211"/>
                </a:lnTo>
                <a:lnTo>
                  <a:pt x="1422920" y="1434813"/>
                </a:lnTo>
                <a:lnTo>
                  <a:pt x="1462036" y="1434757"/>
                </a:lnTo>
                <a:lnTo>
                  <a:pt x="1469523" y="1429375"/>
                </a:lnTo>
                <a:lnTo>
                  <a:pt x="1482001" y="1424333"/>
                </a:lnTo>
                <a:lnTo>
                  <a:pt x="1484496" y="1419973"/>
                </a:lnTo>
                <a:lnTo>
                  <a:pt x="1462036" y="1416634"/>
                </a:lnTo>
                <a:lnTo>
                  <a:pt x="1302334" y="1416634"/>
                </a:lnTo>
                <a:lnTo>
                  <a:pt x="1387075" y="1414258"/>
                </a:lnTo>
                <a:lnTo>
                  <a:pt x="1458779" y="1410487"/>
                </a:lnTo>
                <a:lnTo>
                  <a:pt x="1517445" y="1405701"/>
                </a:lnTo>
                <a:lnTo>
                  <a:pt x="1563074" y="1400281"/>
                </a:lnTo>
                <a:lnTo>
                  <a:pt x="1615220" y="1389060"/>
                </a:lnTo>
                <a:lnTo>
                  <a:pt x="1621147" y="1384478"/>
                </a:lnTo>
                <a:lnTo>
                  <a:pt x="1590100" y="1384478"/>
                </a:lnTo>
                <a:lnTo>
                  <a:pt x="1551154" y="1380401"/>
                </a:lnTo>
                <a:lnTo>
                  <a:pt x="1515275" y="1380401"/>
                </a:lnTo>
                <a:lnTo>
                  <a:pt x="1608083" y="1373559"/>
                </a:lnTo>
                <a:lnTo>
                  <a:pt x="1645897" y="1370290"/>
                </a:lnTo>
                <a:lnTo>
                  <a:pt x="1645824" y="1352054"/>
                </a:lnTo>
                <a:lnTo>
                  <a:pt x="1621739" y="1351419"/>
                </a:lnTo>
                <a:lnTo>
                  <a:pt x="154952" y="1347533"/>
                </a:lnTo>
                <a:lnTo>
                  <a:pt x="154241" y="764946"/>
                </a:lnTo>
                <a:lnTo>
                  <a:pt x="153568" y="433770"/>
                </a:lnTo>
                <a:lnTo>
                  <a:pt x="152908" y="180073"/>
                </a:lnTo>
                <a:lnTo>
                  <a:pt x="152679" y="178930"/>
                </a:lnTo>
                <a:lnTo>
                  <a:pt x="1799974" y="171919"/>
                </a:lnTo>
                <a:lnTo>
                  <a:pt x="1799958" y="0"/>
                </a:lnTo>
                <a:close/>
              </a:path>
              <a:path w="1800225" h="1512570">
                <a:moveTo>
                  <a:pt x="1021207" y="1506647"/>
                </a:moveTo>
                <a:lnTo>
                  <a:pt x="603230" y="1506647"/>
                </a:lnTo>
                <a:lnTo>
                  <a:pt x="922780" y="1509246"/>
                </a:lnTo>
                <a:lnTo>
                  <a:pt x="972114" y="1508555"/>
                </a:lnTo>
                <a:lnTo>
                  <a:pt x="1017129" y="1506934"/>
                </a:lnTo>
                <a:lnTo>
                  <a:pt x="1021207" y="1506647"/>
                </a:lnTo>
                <a:close/>
              </a:path>
              <a:path w="1800225" h="1512570">
                <a:moveTo>
                  <a:pt x="1408979" y="1495012"/>
                </a:moveTo>
                <a:lnTo>
                  <a:pt x="1089433" y="1495012"/>
                </a:lnTo>
                <a:lnTo>
                  <a:pt x="1355532" y="1497074"/>
                </a:lnTo>
                <a:lnTo>
                  <a:pt x="1408747" y="1496352"/>
                </a:lnTo>
                <a:lnTo>
                  <a:pt x="1408979" y="1495012"/>
                </a:lnTo>
                <a:close/>
              </a:path>
              <a:path w="1800225" h="1512570">
                <a:moveTo>
                  <a:pt x="1462036" y="1481861"/>
                </a:moveTo>
                <a:lnTo>
                  <a:pt x="1191243" y="1483444"/>
                </a:lnTo>
                <a:lnTo>
                  <a:pt x="1444440" y="1483444"/>
                </a:lnTo>
                <a:lnTo>
                  <a:pt x="1462036" y="1481861"/>
                </a:lnTo>
                <a:close/>
              </a:path>
              <a:path w="1800225" h="1512570">
                <a:moveTo>
                  <a:pt x="1462036" y="1470045"/>
                </a:moveTo>
                <a:lnTo>
                  <a:pt x="1191243" y="1470045"/>
                </a:lnTo>
                <a:lnTo>
                  <a:pt x="1360238" y="1471944"/>
                </a:lnTo>
                <a:lnTo>
                  <a:pt x="1413463" y="1471947"/>
                </a:lnTo>
                <a:lnTo>
                  <a:pt x="1462036" y="1471002"/>
                </a:lnTo>
                <a:lnTo>
                  <a:pt x="1462036" y="1470045"/>
                </a:lnTo>
                <a:close/>
              </a:path>
              <a:path w="1800225" h="1512570">
                <a:moveTo>
                  <a:pt x="1662598" y="1368631"/>
                </a:moveTo>
                <a:lnTo>
                  <a:pt x="1648903" y="1370031"/>
                </a:lnTo>
                <a:lnTo>
                  <a:pt x="1645897" y="1370290"/>
                </a:lnTo>
                <a:lnTo>
                  <a:pt x="1645925" y="1377045"/>
                </a:lnTo>
                <a:lnTo>
                  <a:pt x="1646051" y="1384020"/>
                </a:lnTo>
                <a:lnTo>
                  <a:pt x="1649034" y="1439614"/>
                </a:lnTo>
                <a:lnTo>
                  <a:pt x="1653063" y="1453969"/>
                </a:lnTo>
                <a:lnTo>
                  <a:pt x="1657721" y="1446726"/>
                </a:lnTo>
                <a:lnTo>
                  <a:pt x="1662622" y="1439614"/>
                </a:lnTo>
                <a:lnTo>
                  <a:pt x="1662598" y="1368631"/>
                </a:lnTo>
                <a:close/>
              </a:path>
              <a:path w="1800225" h="1512570">
                <a:moveTo>
                  <a:pt x="1621739" y="1384020"/>
                </a:moveTo>
                <a:lnTo>
                  <a:pt x="1590100" y="1384478"/>
                </a:lnTo>
                <a:lnTo>
                  <a:pt x="1621147" y="1384478"/>
                </a:lnTo>
                <a:lnTo>
                  <a:pt x="1621739" y="1384020"/>
                </a:lnTo>
                <a:close/>
              </a:path>
              <a:path w="1800225" h="1512570">
                <a:moveTo>
                  <a:pt x="1546849" y="1379950"/>
                </a:moveTo>
                <a:lnTo>
                  <a:pt x="1515275" y="1380401"/>
                </a:lnTo>
                <a:lnTo>
                  <a:pt x="1551154" y="1380401"/>
                </a:lnTo>
                <a:lnTo>
                  <a:pt x="1546849" y="1379950"/>
                </a:lnTo>
                <a:close/>
              </a:path>
              <a:path w="1800225" h="1512570">
                <a:moveTo>
                  <a:pt x="1645824" y="1352054"/>
                </a:moveTo>
                <a:lnTo>
                  <a:pt x="1645897" y="1370290"/>
                </a:lnTo>
                <a:lnTo>
                  <a:pt x="1648903" y="1370031"/>
                </a:lnTo>
                <a:lnTo>
                  <a:pt x="1662598" y="1368631"/>
                </a:lnTo>
                <a:lnTo>
                  <a:pt x="1662554" y="1352494"/>
                </a:lnTo>
                <a:lnTo>
                  <a:pt x="1645824" y="1352054"/>
                </a:lnTo>
                <a:close/>
              </a:path>
              <a:path w="1800225" h="1512570">
                <a:moveTo>
                  <a:pt x="1662554" y="1352494"/>
                </a:moveTo>
                <a:lnTo>
                  <a:pt x="1662598" y="1368631"/>
                </a:lnTo>
                <a:lnTo>
                  <a:pt x="1683019" y="1366545"/>
                </a:lnTo>
                <a:lnTo>
                  <a:pt x="1708196" y="1363191"/>
                </a:lnTo>
                <a:lnTo>
                  <a:pt x="1722197" y="1360053"/>
                </a:lnTo>
                <a:lnTo>
                  <a:pt x="1722788" y="1357221"/>
                </a:lnTo>
                <a:lnTo>
                  <a:pt x="1707732" y="1354780"/>
                </a:lnTo>
                <a:lnTo>
                  <a:pt x="1674794" y="1352817"/>
                </a:lnTo>
                <a:lnTo>
                  <a:pt x="1662554" y="1352494"/>
                </a:lnTo>
                <a:close/>
              </a:path>
              <a:path w="1800225" h="1512570">
                <a:moveTo>
                  <a:pt x="1799974" y="171919"/>
                </a:moveTo>
                <a:lnTo>
                  <a:pt x="1641055" y="171919"/>
                </a:lnTo>
                <a:lnTo>
                  <a:pt x="1645824" y="1352054"/>
                </a:lnTo>
                <a:lnTo>
                  <a:pt x="1662554" y="1352494"/>
                </a:lnTo>
                <a:lnTo>
                  <a:pt x="1662479" y="1324664"/>
                </a:lnTo>
                <a:lnTo>
                  <a:pt x="1662075" y="1211394"/>
                </a:lnTo>
                <a:lnTo>
                  <a:pt x="1661919" y="1155852"/>
                </a:lnTo>
                <a:lnTo>
                  <a:pt x="1661933" y="1047956"/>
                </a:lnTo>
                <a:lnTo>
                  <a:pt x="1662196" y="996005"/>
                </a:lnTo>
                <a:lnTo>
                  <a:pt x="1662691" y="945652"/>
                </a:lnTo>
                <a:lnTo>
                  <a:pt x="1663465" y="897099"/>
                </a:lnTo>
                <a:lnTo>
                  <a:pt x="1664565" y="850546"/>
                </a:lnTo>
                <a:lnTo>
                  <a:pt x="1666036" y="806196"/>
                </a:lnTo>
                <a:lnTo>
                  <a:pt x="1667483" y="789597"/>
                </a:lnTo>
                <a:lnTo>
                  <a:pt x="1686140" y="789597"/>
                </a:lnTo>
                <a:lnTo>
                  <a:pt x="1686140" y="575754"/>
                </a:lnTo>
                <a:lnTo>
                  <a:pt x="1692168" y="559197"/>
                </a:lnTo>
                <a:lnTo>
                  <a:pt x="1717906" y="559197"/>
                </a:lnTo>
                <a:lnTo>
                  <a:pt x="1719645" y="541526"/>
                </a:lnTo>
                <a:lnTo>
                  <a:pt x="1721489" y="492183"/>
                </a:lnTo>
                <a:lnTo>
                  <a:pt x="1722255" y="439445"/>
                </a:lnTo>
                <a:lnTo>
                  <a:pt x="1722378" y="427240"/>
                </a:lnTo>
                <a:lnTo>
                  <a:pt x="1722717" y="372332"/>
                </a:lnTo>
                <a:lnTo>
                  <a:pt x="1723156" y="313911"/>
                </a:lnTo>
                <a:lnTo>
                  <a:pt x="1724183" y="264553"/>
                </a:lnTo>
                <a:lnTo>
                  <a:pt x="1726323" y="230301"/>
                </a:lnTo>
                <a:lnTo>
                  <a:pt x="1726942" y="215422"/>
                </a:lnTo>
                <a:lnTo>
                  <a:pt x="1730095" y="174383"/>
                </a:lnTo>
                <a:lnTo>
                  <a:pt x="1799974" y="174383"/>
                </a:lnTo>
                <a:lnTo>
                  <a:pt x="1799974" y="171919"/>
                </a:lnTo>
                <a:close/>
              </a:path>
              <a:path w="1800225" h="1512570">
                <a:moveTo>
                  <a:pt x="1686140" y="789597"/>
                </a:moveTo>
                <a:lnTo>
                  <a:pt x="1667483" y="789597"/>
                </a:lnTo>
                <a:lnTo>
                  <a:pt x="1671182" y="797869"/>
                </a:lnTo>
                <a:lnTo>
                  <a:pt x="1676167" y="814440"/>
                </a:lnTo>
                <a:lnTo>
                  <a:pt x="1681475" y="822739"/>
                </a:lnTo>
                <a:lnTo>
                  <a:pt x="1686140" y="806196"/>
                </a:lnTo>
                <a:lnTo>
                  <a:pt x="1686140" y="789597"/>
                </a:lnTo>
                <a:close/>
              </a:path>
              <a:path w="1800225" h="1512570">
                <a:moveTo>
                  <a:pt x="1773922" y="508111"/>
                </a:moveTo>
                <a:lnTo>
                  <a:pt x="1738993" y="508111"/>
                </a:lnTo>
                <a:lnTo>
                  <a:pt x="1739689" y="533916"/>
                </a:lnTo>
                <a:lnTo>
                  <a:pt x="1739742" y="576297"/>
                </a:lnTo>
                <a:lnTo>
                  <a:pt x="1740438" y="615909"/>
                </a:lnTo>
                <a:lnTo>
                  <a:pt x="1743062" y="633412"/>
                </a:lnTo>
                <a:lnTo>
                  <a:pt x="1751074" y="631569"/>
                </a:lnTo>
                <a:lnTo>
                  <a:pt x="1758925" y="618671"/>
                </a:lnTo>
                <a:lnTo>
                  <a:pt x="1766455" y="583661"/>
                </a:lnTo>
                <a:lnTo>
                  <a:pt x="1773502" y="515484"/>
                </a:lnTo>
                <a:lnTo>
                  <a:pt x="1773922" y="508111"/>
                </a:lnTo>
                <a:close/>
              </a:path>
              <a:path w="1800225" h="1512570">
                <a:moveTo>
                  <a:pt x="1717906" y="559197"/>
                </a:moveTo>
                <a:lnTo>
                  <a:pt x="1692168" y="559197"/>
                </a:lnTo>
                <a:lnTo>
                  <a:pt x="1698195" y="567506"/>
                </a:lnTo>
                <a:lnTo>
                  <a:pt x="1704223" y="584093"/>
                </a:lnTo>
                <a:lnTo>
                  <a:pt x="1710250" y="592372"/>
                </a:lnTo>
                <a:lnTo>
                  <a:pt x="1716278" y="575754"/>
                </a:lnTo>
                <a:lnTo>
                  <a:pt x="1717906" y="559197"/>
                </a:lnTo>
                <a:close/>
              </a:path>
              <a:path w="1800225" h="1512570">
                <a:moveTo>
                  <a:pt x="1799974" y="174383"/>
                </a:moveTo>
                <a:lnTo>
                  <a:pt x="1730095" y="174383"/>
                </a:lnTo>
                <a:lnTo>
                  <a:pt x="1730736" y="177888"/>
                </a:lnTo>
                <a:lnTo>
                  <a:pt x="1731620" y="185652"/>
                </a:lnTo>
                <a:lnTo>
                  <a:pt x="1733854" y="244652"/>
                </a:lnTo>
                <a:lnTo>
                  <a:pt x="1734760" y="292460"/>
                </a:lnTo>
                <a:lnTo>
                  <a:pt x="1735464" y="347180"/>
                </a:lnTo>
                <a:lnTo>
                  <a:pt x="1735967" y="405354"/>
                </a:lnTo>
                <a:lnTo>
                  <a:pt x="1736268" y="463521"/>
                </a:lnTo>
                <a:lnTo>
                  <a:pt x="1736369" y="518223"/>
                </a:lnTo>
                <a:lnTo>
                  <a:pt x="1738993" y="508111"/>
                </a:lnTo>
                <a:lnTo>
                  <a:pt x="1773922" y="508111"/>
                </a:lnTo>
                <a:lnTo>
                  <a:pt x="1779905" y="403085"/>
                </a:lnTo>
                <a:lnTo>
                  <a:pt x="1783517" y="378787"/>
                </a:lnTo>
                <a:lnTo>
                  <a:pt x="1799994" y="378787"/>
                </a:lnTo>
                <a:lnTo>
                  <a:pt x="1799974" y="174383"/>
                </a:lnTo>
                <a:close/>
              </a:path>
              <a:path w="1800225" h="1512570">
                <a:moveTo>
                  <a:pt x="1799994" y="378787"/>
                </a:moveTo>
                <a:lnTo>
                  <a:pt x="1783517" y="378787"/>
                </a:lnTo>
                <a:lnTo>
                  <a:pt x="1788698" y="381487"/>
                </a:lnTo>
                <a:lnTo>
                  <a:pt x="1794505" y="394986"/>
                </a:lnTo>
                <a:lnTo>
                  <a:pt x="1799996" y="403085"/>
                </a:lnTo>
                <a:lnTo>
                  <a:pt x="1799994" y="378787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57200" y="3297196"/>
            <a:ext cx="3669665" cy="3651250"/>
            <a:chOff x="457200" y="3297196"/>
            <a:chExt cx="3669665" cy="3651250"/>
          </a:xfrm>
        </p:grpSpPr>
        <p:sp>
          <p:nvSpPr>
            <p:cNvPr id="20" name="object 2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200" y="3696881"/>
              <a:ext cx="1657350" cy="2924175"/>
            </a:xfrm>
            <a:custGeom>
              <a:avLst/>
              <a:gdLst/>
              <a:ahLst/>
              <a:cxnLst/>
              <a:rect l="l" t="t" r="r" b="b"/>
              <a:pathLst>
                <a:path w="1657350" h="2924175">
                  <a:moveTo>
                    <a:pt x="1656905" y="0"/>
                  </a:moveTo>
                  <a:lnTo>
                    <a:pt x="0" y="0"/>
                  </a:lnTo>
                  <a:lnTo>
                    <a:pt x="0" y="2924086"/>
                  </a:lnTo>
                  <a:lnTo>
                    <a:pt x="1656905" y="29240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3297199"/>
              <a:ext cx="1800225" cy="3651250"/>
            </a:xfrm>
            <a:custGeom>
              <a:avLst/>
              <a:gdLst/>
              <a:ahLst/>
              <a:cxnLst/>
              <a:rect l="l" t="t" r="r" b="b"/>
              <a:pathLst>
                <a:path w="1800225" h="3651250">
                  <a:moveTo>
                    <a:pt x="1554772" y="3020047"/>
                  </a:moveTo>
                  <a:lnTo>
                    <a:pt x="1553197" y="2901442"/>
                  </a:lnTo>
                  <a:lnTo>
                    <a:pt x="1553121" y="2889707"/>
                  </a:lnTo>
                  <a:lnTo>
                    <a:pt x="1545386" y="856589"/>
                  </a:lnTo>
                  <a:lnTo>
                    <a:pt x="1545221" y="824357"/>
                  </a:lnTo>
                  <a:lnTo>
                    <a:pt x="1545209" y="822833"/>
                  </a:lnTo>
                  <a:lnTo>
                    <a:pt x="1543659" y="736460"/>
                  </a:lnTo>
                  <a:lnTo>
                    <a:pt x="1514894" y="741057"/>
                  </a:lnTo>
                  <a:lnTo>
                    <a:pt x="1514894" y="2901442"/>
                  </a:lnTo>
                  <a:lnTo>
                    <a:pt x="143573" y="2905569"/>
                  </a:lnTo>
                  <a:lnTo>
                    <a:pt x="143725" y="2532062"/>
                  </a:lnTo>
                  <a:lnTo>
                    <a:pt x="143751" y="827189"/>
                  </a:lnTo>
                  <a:lnTo>
                    <a:pt x="1514094" y="824420"/>
                  </a:lnTo>
                  <a:lnTo>
                    <a:pt x="1514894" y="2901442"/>
                  </a:lnTo>
                  <a:lnTo>
                    <a:pt x="1514894" y="741057"/>
                  </a:lnTo>
                  <a:lnTo>
                    <a:pt x="1513674" y="741248"/>
                  </a:lnTo>
                  <a:lnTo>
                    <a:pt x="143344" y="787374"/>
                  </a:lnTo>
                  <a:lnTo>
                    <a:pt x="142176" y="787806"/>
                  </a:lnTo>
                  <a:lnTo>
                    <a:pt x="139928" y="788682"/>
                  </a:lnTo>
                  <a:lnTo>
                    <a:pt x="131978" y="792162"/>
                  </a:lnTo>
                  <a:lnTo>
                    <a:pt x="132664" y="807948"/>
                  </a:lnTo>
                  <a:lnTo>
                    <a:pt x="133489" y="824357"/>
                  </a:lnTo>
                  <a:lnTo>
                    <a:pt x="133540" y="827189"/>
                  </a:lnTo>
                  <a:lnTo>
                    <a:pt x="133705" y="856615"/>
                  </a:lnTo>
                  <a:lnTo>
                    <a:pt x="141490" y="2905582"/>
                  </a:lnTo>
                  <a:lnTo>
                    <a:pt x="0" y="2906001"/>
                  </a:lnTo>
                  <a:lnTo>
                    <a:pt x="141693" y="2956356"/>
                  </a:lnTo>
                  <a:lnTo>
                    <a:pt x="143090" y="3323767"/>
                  </a:lnTo>
                  <a:lnTo>
                    <a:pt x="143205" y="3294570"/>
                  </a:lnTo>
                  <a:lnTo>
                    <a:pt x="143357" y="3211004"/>
                  </a:lnTo>
                  <a:lnTo>
                    <a:pt x="143497" y="3061081"/>
                  </a:lnTo>
                  <a:lnTo>
                    <a:pt x="143560" y="2957017"/>
                  </a:lnTo>
                  <a:lnTo>
                    <a:pt x="436397" y="3061081"/>
                  </a:lnTo>
                  <a:lnTo>
                    <a:pt x="1513586" y="3024860"/>
                  </a:lnTo>
                  <a:lnTo>
                    <a:pt x="1554772" y="3020047"/>
                  </a:lnTo>
                  <a:close/>
                </a:path>
                <a:path w="1800225" h="3651250">
                  <a:moveTo>
                    <a:pt x="1614106" y="3196501"/>
                  </a:moveTo>
                  <a:lnTo>
                    <a:pt x="1612709" y="2939453"/>
                  </a:lnTo>
                  <a:lnTo>
                    <a:pt x="1604378" y="787552"/>
                  </a:lnTo>
                  <a:lnTo>
                    <a:pt x="1602994" y="560006"/>
                  </a:lnTo>
                  <a:lnTo>
                    <a:pt x="1538033" y="563486"/>
                  </a:lnTo>
                  <a:lnTo>
                    <a:pt x="1449793" y="566978"/>
                  </a:lnTo>
                  <a:lnTo>
                    <a:pt x="155333" y="610501"/>
                  </a:lnTo>
                  <a:lnTo>
                    <a:pt x="136385" y="611365"/>
                  </a:lnTo>
                  <a:lnTo>
                    <a:pt x="72644" y="615721"/>
                  </a:lnTo>
                  <a:lnTo>
                    <a:pt x="74269" y="828319"/>
                  </a:lnTo>
                  <a:lnTo>
                    <a:pt x="76987" y="1542694"/>
                  </a:lnTo>
                  <a:lnTo>
                    <a:pt x="77558" y="630351"/>
                  </a:lnTo>
                  <a:lnTo>
                    <a:pt x="1580095" y="628103"/>
                  </a:lnTo>
                  <a:lnTo>
                    <a:pt x="1580883" y="3097707"/>
                  </a:lnTo>
                  <a:lnTo>
                    <a:pt x="457060" y="3101009"/>
                  </a:lnTo>
                  <a:lnTo>
                    <a:pt x="806297" y="3225101"/>
                  </a:lnTo>
                  <a:lnTo>
                    <a:pt x="1494028" y="3201860"/>
                  </a:lnTo>
                  <a:lnTo>
                    <a:pt x="1580299" y="3198291"/>
                  </a:lnTo>
                  <a:lnTo>
                    <a:pt x="1614106" y="3196501"/>
                  </a:lnTo>
                  <a:close/>
                </a:path>
                <a:path w="1800225" h="3651250">
                  <a:moveTo>
                    <a:pt x="1670964" y="3365627"/>
                  </a:moveTo>
                  <a:lnTo>
                    <a:pt x="1659851" y="390893"/>
                  </a:lnTo>
                  <a:lnTo>
                    <a:pt x="114617" y="442849"/>
                  </a:lnTo>
                  <a:lnTo>
                    <a:pt x="157340" y="443572"/>
                  </a:lnTo>
                  <a:lnTo>
                    <a:pt x="1642465" y="442607"/>
                  </a:lnTo>
                  <a:lnTo>
                    <a:pt x="1643265" y="3283242"/>
                  </a:lnTo>
                  <a:lnTo>
                    <a:pt x="806297" y="3285579"/>
                  </a:lnTo>
                  <a:lnTo>
                    <a:pt x="1085494" y="3384829"/>
                  </a:lnTo>
                  <a:lnTo>
                    <a:pt x="1670964" y="3365627"/>
                  </a:lnTo>
                  <a:close/>
                </a:path>
                <a:path w="1800225" h="3651250">
                  <a:moveTo>
                    <a:pt x="1721370" y="3515474"/>
                  </a:moveTo>
                  <a:lnTo>
                    <a:pt x="1710245" y="241046"/>
                  </a:lnTo>
                  <a:lnTo>
                    <a:pt x="1503032" y="246214"/>
                  </a:lnTo>
                  <a:lnTo>
                    <a:pt x="425894" y="282435"/>
                  </a:lnTo>
                  <a:lnTo>
                    <a:pt x="462470" y="283006"/>
                  </a:lnTo>
                  <a:lnTo>
                    <a:pt x="740689" y="283540"/>
                  </a:lnTo>
                  <a:lnTo>
                    <a:pt x="1696402" y="282244"/>
                  </a:lnTo>
                  <a:lnTo>
                    <a:pt x="1697215" y="3443643"/>
                  </a:lnTo>
                  <a:lnTo>
                    <a:pt x="1167536" y="3445002"/>
                  </a:lnTo>
                  <a:lnTo>
                    <a:pt x="1391056" y="3524415"/>
                  </a:lnTo>
                  <a:lnTo>
                    <a:pt x="1528826" y="3519944"/>
                  </a:lnTo>
                  <a:lnTo>
                    <a:pt x="1721370" y="3515474"/>
                  </a:lnTo>
                  <a:close/>
                </a:path>
                <a:path w="1800225" h="3651250">
                  <a:moveTo>
                    <a:pt x="1766608" y="3650005"/>
                  </a:moveTo>
                  <a:lnTo>
                    <a:pt x="1765211" y="3004362"/>
                  </a:lnTo>
                  <a:lnTo>
                    <a:pt x="1756879" y="722642"/>
                  </a:lnTo>
                  <a:lnTo>
                    <a:pt x="1755495" y="106502"/>
                  </a:lnTo>
                  <a:lnTo>
                    <a:pt x="1549209" y="110604"/>
                  </a:lnTo>
                  <a:lnTo>
                    <a:pt x="1412633" y="114706"/>
                  </a:lnTo>
                  <a:lnTo>
                    <a:pt x="679831" y="139344"/>
                  </a:lnTo>
                  <a:lnTo>
                    <a:pt x="994130" y="140220"/>
                  </a:lnTo>
                  <a:lnTo>
                    <a:pt x="1744484" y="139217"/>
                  </a:lnTo>
                  <a:lnTo>
                    <a:pt x="1745322" y="3586721"/>
                  </a:lnTo>
                  <a:lnTo>
                    <a:pt x="1454353" y="3587267"/>
                  </a:lnTo>
                  <a:lnTo>
                    <a:pt x="1499019" y="3603155"/>
                  </a:lnTo>
                  <a:lnTo>
                    <a:pt x="1526603" y="3611105"/>
                  </a:lnTo>
                  <a:lnTo>
                    <a:pt x="1564563" y="3619042"/>
                  </a:lnTo>
                  <a:lnTo>
                    <a:pt x="1724583" y="3650805"/>
                  </a:lnTo>
                  <a:lnTo>
                    <a:pt x="1766608" y="3650005"/>
                  </a:lnTo>
                  <a:close/>
                </a:path>
                <a:path w="1800225" h="3651250">
                  <a:moveTo>
                    <a:pt x="1799996" y="2687155"/>
                  </a:moveTo>
                  <a:lnTo>
                    <a:pt x="1792935" y="828586"/>
                  </a:lnTo>
                  <a:lnTo>
                    <a:pt x="1791309" y="0"/>
                  </a:lnTo>
                  <a:lnTo>
                    <a:pt x="1503502" y="5156"/>
                  </a:lnTo>
                  <a:lnTo>
                    <a:pt x="838746" y="27495"/>
                  </a:lnTo>
                  <a:lnTo>
                    <a:pt x="1782114" y="27330"/>
                  </a:lnTo>
                  <a:lnTo>
                    <a:pt x="1782902" y="3301009"/>
                  </a:lnTo>
                  <a:lnTo>
                    <a:pt x="1791449" y="2901975"/>
                  </a:lnTo>
                  <a:lnTo>
                    <a:pt x="1799996" y="2687155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7126" y="1758911"/>
            <a:ext cx="1647825" cy="135064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76200" rIns="0" bIns="0" rtlCol="0">
            <a:spAutoFit/>
          </a:bodyPr>
          <a:lstStyle/>
          <a:p>
            <a:pPr marL="149225" marR="208279" algn="ctr">
              <a:lnSpc>
                <a:spcPct val="100000"/>
              </a:lnSpc>
              <a:spcBef>
                <a:spcPts val="6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 kaynaklarının  mevcut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durumunun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gerekliliklerin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endParaRPr sz="1100">
              <a:latin typeface="Arial MT"/>
              <a:cs typeface="Arial MT"/>
            </a:endParaRPr>
          </a:p>
          <a:p>
            <a:pPr marL="262255" marR="321945" indent="-635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belirli aralıklarda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 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589" y="3739810"/>
            <a:ext cx="1477645" cy="2780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23812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İzleme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ölçm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için  gerekli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kaynaklar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 ilgili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yapılan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değerlendirmenin</a:t>
            </a:r>
            <a:endParaRPr sz="1100">
              <a:latin typeface="Arial MT"/>
              <a:cs typeface="Arial MT"/>
            </a:endParaRPr>
          </a:p>
          <a:p>
            <a:pPr marL="152400" marR="35433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,hazırlanacak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kitabının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ilgili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maddesinde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anlatılması</a:t>
            </a:r>
            <a:endParaRPr sz="1100">
              <a:latin typeface="Arial MT"/>
              <a:cs typeface="Arial MT"/>
            </a:endParaRPr>
          </a:p>
          <a:p>
            <a:pPr marL="152400" marR="11620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Kalibrasyon 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Doğrulam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alimatı</a:t>
            </a:r>
            <a:endParaRPr sz="1100">
              <a:latin typeface="Arial MT"/>
              <a:cs typeface="Arial MT"/>
            </a:endParaRPr>
          </a:p>
          <a:p>
            <a:pPr marL="152400" marR="23812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 Kalibrasyon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Planı,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Doğrulama</a:t>
            </a:r>
            <a:endParaRPr sz="1100">
              <a:latin typeface="Arial MT"/>
              <a:cs typeface="Arial MT"/>
            </a:endParaRPr>
          </a:p>
          <a:p>
            <a:pPr marL="152400" marR="508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 ,Kalibrasyon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Sertifikaları</a:t>
            </a:r>
            <a:r>
              <a:rPr sz="1100" spc="20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(kapsam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65" dirty="0">
                <a:solidFill>
                  <a:srgbClr val="FFFFFF"/>
                </a:solidFill>
                <a:latin typeface="Arial MT"/>
                <a:cs typeface="Arial MT"/>
              </a:rPr>
              <a:t>dış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olmayan  okullarda)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30000" y="1503005"/>
            <a:ext cx="2898140" cy="756285"/>
          </a:xfrm>
          <a:custGeom>
            <a:avLst/>
            <a:gdLst/>
            <a:ahLst/>
            <a:cxnLst/>
            <a:rect l="l" t="t" r="r" b="b"/>
            <a:pathLst>
              <a:path w="2898140" h="75628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03592"/>
                </a:lnTo>
                <a:lnTo>
                  <a:pt x="7769" y="651765"/>
                </a:lnTo>
                <a:lnTo>
                  <a:pt x="29405" y="693601"/>
                </a:lnTo>
                <a:lnTo>
                  <a:pt x="62396" y="726590"/>
                </a:lnTo>
                <a:lnTo>
                  <a:pt x="104231" y="748224"/>
                </a:lnTo>
                <a:lnTo>
                  <a:pt x="152400" y="755992"/>
                </a:lnTo>
                <a:lnTo>
                  <a:pt x="2898005" y="755992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30000" y="2457005"/>
            <a:ext cx="2898140" cy="2090420"/>
          </a:xfrm>
          <a:custGeom>
            <a:avLst/>
            <a:gdLst/>
            <a:ahLst/>
            <a:cxnLst/>
            <a:rect l="l" t="t" r="r" b="b"/>
            <a:pathLst>
              <a:path w="2898140" h="209042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937969"/>
                </a:lnTo>
                <a:lnTo>
                  <a:pt x="7769" y="1986142"/>
                </a:lnTo>
                <a:lnTo>
                  <a:pt x="29405" y="2027977"/>
                </a:lnTo>
                <a:lnTo>
                  <a:pt x="62396" y="2060966"/>
                </a:lnTo>
                <a:lnTo>
                  <a:pt x="104231" y="2082600"/>
                </a:lnTo>
                <a:lnTo>
                  <a:pt x="152400" y="2090369"/>
                </a:lnTo>
                <a:lnTo>
                  <a:pt x="2898005" y="2090369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61300" y="1585390"/>
            <a:ext cx="23558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7.1.5.1.İzleme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ölçme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faaliyetlerinin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geçerliliği</a:t>
            </a:r>
            <a:r>
              <a:rPr sz="11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kaynakların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temini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61300" y="2514310"/>
            <a:ext cx="2428240" cy="12598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7.1.5.2.Kuru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m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faaliyetler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i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açısından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kullanıla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n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izlem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v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ölçm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ekipmanı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(terazi-termometr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–la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b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.cam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malzemeler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i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)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hizme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t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kalitesin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i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etkiliyor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(okuld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a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üretile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n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,üreti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m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v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satışı 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yapıla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n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ürünleri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n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kontrolünd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kullanılan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ölçü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m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ekipmanlar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ı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içi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n</a:t>
            </a:r>
            <a:r>
              <a:rPr sz="11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)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akredite  kalibrasyo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kuruluş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tarafından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01000" y="3733510"/>
            <a:ext cx="2235835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ölçü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cihazlarını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yıld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z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bi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kez  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kalibrasyon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gereki</a:t>
            </a: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amaçla  uygulamanı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yapılmas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dokümante  edilmesi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30000" y="4770344"/>
            <a:ext cx="2898140" cy="882015"/>
          </a:xfrm>
          <a:custGeom>
            <a:avLst/>
            <a:gdLst/>
            <a:ahLst/>
            <a:cxnLst/>
            <a:rect l="l" t="t" r="r" b="b"/>
            <a:pathLst>
              <a:path w="2898140" h="882014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29602"/>
                </a:lnTo>
                <a:lnTo>
                  <a:pt x="7769" y="777770"/>
                </a:lnTo>
                <a:lnTo>
                  <a:pt x="29405" y="819605"/>
                </a:lnTo>
                <a:lnTo>
                  <a:pt x="62396" y="852596"/>
                </a:lnTo>
                <a:lnTo>
                  <a:pt x="104231" y="874232"/>
                </a:lnTo>
                <a:lnTo>
                  <a:pt x="152400" y="882002"/>
                </a:lnTo>
                <a:lnTo>
                  <a:pt x="2898005" y="882002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561300" y="4872650"/>
            <a:ext cx="2466340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Kalibr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edilmi</a:t>
            </a:r>
            <a:r>
              <a:rPr sz="1100" spc="-155" dirty="0">
                <a:solidFill>
                  <a:srgbClr val="FFFFFF"/>
                </a:solidFill>
                <a:latin typeface="Arial MT"/>
                <a:cs typeface="Arial MT"/>
              </a:rPr>
              <a:t>ş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ölçü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cihazlarını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0" dirty="0">
                <a:solidFill>
                  <a:srgbClr val="FFFFFF"/>
                </a:solidFill>
                <a:latin typeface="Arial MT"/>
                <a:cs typeface="Arial MT"/>
              </a:rPr>
              <a:t>doğru 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ölçü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yaptıklarını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kalibratö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olarak  tanımlanan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cihazlar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ile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doğrulanması</a:t>
            </a:r>
            <a:endParaRPr sz="1100">
              <a:latin typeface="Arial MT"/>
              <a:cs typeface="Arial MT"/>
            </a:endParaRPr>
          </a:p>
          <a:p>
            <a:pPr marL="152400">
              <a:lnSpc>
                <a:spcPts val="1180"/>
              </a:lnSpc>
            </a:pP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kayı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altın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30000" y="5817703"/>
            <a:ext cx="2898140" cy="999490"/>
          </a:xfrm>
          <a:custGeom>
            <a:avLst/>
            <a:gdLst/>
            <a:ahLst/>
            <a:cxnLst/>
            <a:rect l="l" t="t" r="r" b="b"/>
            <a:pathLst>
              <a:path w="2898140" h="99949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846594"/>
                </a:lnTo>
                <a:lnTo>
                  <a:pt x="7769" y="894767"/>
                </a:lnTo>
                <a:lnTo>
                  <a:pt x="29405" y="936603"/>
                </a:lnTo>
                <a:lnTo>
                  <a:pt x="62396" y="969592"/>
                </a:lnTo>
                <a:lnTo>
                  <a:pt x="104231" y="991225"/>
                </a:lnTo>
                <a:lnTo>
                  <a:pt x="152400" y="998994"/>
                </a:lnTo>
                <a:lnTo>
                  <a:pt x="2898005" y="998994"/>
                </a:lnTo>
                <a:lnTo>
                  <a:pt x="289800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561300" y="5929010"/>
            <a:ext cx="2435225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95" dirty="0">
                <a:solidFill>
                  <a:srgbClr val="231F20"/>
                </a:solidFill>
                <a:latin typeface="Arial MT"/>
                <a:cs typeface="Arial MT"/>
              </a:rPr>
              <a:t>7.1.5.2.İzlem</a:t>
            </a:r>
            <a:r>
              <a:rPr sz="1100" spc="-65" dirty="0">
                <a:solidFill>
                  <a:srgbClr val="231F20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v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ölçm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faaliyetler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i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için  izlem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v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ölçm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ekipman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ı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kullanılmıyor  is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b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u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madd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kapsa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m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Arial MT"/>
                <a:cs typeface="Arial MT"/>
              </a:rPr>
              <a:t>dışıdı</a:t>
            </a:r>
            <a:r>
              <a:rPr sz="1100" spc="-155" dirty="0">
                <a:solidFill>
                  <a:srgbClr val="231F20"/>
                </a:solidFill>
                <a:latin typeface="Arial MT"/>
                <a:cs typeface="Arial MT"/>
              </a:rPr>
              <a:t>r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.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(Mal-  malzem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üreti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m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v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120" dirty="0">
                <a:solidFill>
                  <a:srgbClr val="231F20"/>
                </a:solidFill>
                <a:latin typeface="Arial MT"/>
                <a:cs typeface="Arial MT"/>
              </a:rPr>
              <a:t>satı</a:t>
            </a:r>
            <a:r>
              <a:rPr sz="1100" spc="-215" dirty="0">
                <a:solidFill>
                  <a:srgbClr val="231F20"/>
                </a:solidFill>
                <a:latin typeface="Arial MT"/>
                <a:cs typeface="Arial MT"/>
              </a:rPr>
              <a:t>ş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yapmayan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01000" y="6538610"/>
            <a:ext cx="7162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okulla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r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içi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88582" y="6276823"/>
            <a:ext cx="922019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3706501"/>
            <a:ext cx="4871085" cy="3169920"/>
            <a:chOff x="0" y="3706501"/>
            <a:chExt cx="4871085" cy="3169920"/>
          </a:xfrm>
        </p:grpSpPr>
        <p:sp>
          <p:nvSpPr>
            <p:cNvPr id="16" name="object 16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13900" y="4053484"/>
              <a:ext cx="1657350" cy="2538730"/>
            </a:xfrm>
            <a:custGeom>
              <a:avLst/>
              <a:gdLst/>
              <a:ahLst/>
              <a:cxnLst/>
              <a:rect l="l" t="t" r="r" b="b"/>
              <a:pathLst>
                <a:path w="1657350" h="2538729">
                  <a:moveTo>
                    <a:pt x="1656905" y="0"/>
                  </a:moveTo>
                  <a:lnTo>
                    <a:pt x="0" y="0"/>
                  </a:lnTo>
                  <a:lnTo>
                    <a:pt x="0" y="2538590"/>
                  </a:lnTo>
                  <a:lnTo>
                    <a:pt x="1656905" y="2538590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0796" y="3706507"/>
              <a:ext cx="1800225" cy="3169920"/>
            </a:xfrm>
            <a:custGeom>
              <a:avLst/>
              <a:gdLst/>
              <a:ahLst/>
              <a:cxnLst/>
              <a:rect l="l" t="t" r="r" b="b"/>
              <a:pathLst>
                <a:path w="1800225" h="3169920">
                  <a:moveTo>
                    <a:pt x="961250" y="23876"/>
                  </a:moveTo>
                  <a:lnTo>
                    <a:pt x="296494" y="4483"/>
                  </a:lnTo>
                  <a:lnTo>
                    <a:pt x="8686" y="0"/>
                  </a:lnTo>
                  <a:lnTo>
                    <a:pt x="7061" y="719353"/>
                  </a:lnTo>
                  <a:lnTo>
                    <a:pt x="0" y="2332901"/>
                  </a:lnTo>
                  <a:lnTo>
                    <a:pt x="8547" y="2519388"/>
                  </a:lnTo>
                  <a:lnTo>
                    <a:pt x="17094" y="2865818"/>
                  </a:lnTo>
                  <a:lnTo>
                    <a:pt x="17881" y="23736"/>
                  </a:lnTo>
                  <a:lnTo>
                    <a:pt x="961250" y="23876"/>
                  </a:lnTo>
                  <a:close/>
                </a:path>
                <a:path w="1800225" h="3169920">
                  <a:moveTo>
                    <a:pt x="1120165" y="120980"/>
                  </a:moveTo>
                  <a:lnTo>
                    <a:pt x="387362" y="99593"/>
                  </a:lnTo>
                  <a:lnTo>
                    <a:pt x="250786" y="96024"/>
                  </a:lnTo>
                  <a:lnTo>
                    <a:pt x="44500" y="92468"/>
                  </a:lnTo>
                  <a:lnTo>
                    <a:pt x="43116" y="627367"/>
                  </a:lnTo>
                  <a:lnTo>
                    <a:pt x="34785" y="2608288"/>
                  </a:lnTo>
                  <a:lnTo>
                    <a:pt x="33388" y="3168802"/>
                  </a:lnTo>
                  <a:lnTo>
                    <a:pt x="75412" y="3169501"/>
                  </a:lnTo>
                  <a:lnTo>
                    <a:pt x="235432" y="3141929"/>
                  </a:lnTo>
                  <a:lnTo>
                    <a:pt x="273380" y="3135033"/>
                  </a:lnTo>
                  <a:lnTo>
                    <a:pt x="300964" y="3128137"/>
                  </a:lnTo>
                  <a:lnTo>
                    <a:pt x="345643" y="3114344"/>
                  </a:lnTo>
                  <a:lnTo>
                    <a:pt x="54673" y="3113875"/>
                  </a:lnTo>
                  <a:lnTo>
                    <a:pt x="55511" y="120878"/>
                  </a:lnTo>
                  <a:lnTo>
                    <a:pt x="805865" y="121742"/>
                  </a:lnTo>
                  <a:lnTo>
                    <a:pt x="1120165" y="120980"/>
                  </a:lnTo>
                  <a:close/>
                </a:path>
                <a:path w="1800225" h="3169920">
                  <a:moveTo>
                    <a:pt x="1374101" y="245198"/>
                  </a:moveTo>
                  <a:lnTo>
                    <a:pt x="296964" y="213753"/>
                  </a:lnTo>
                  <a:lnTo>
                    <a:pt x="89750" y="209257"/>
                  </a:lnTo>
                  <a:lnTo>
                    <a:pt x="78625" y="3052000"/>
                  </a:lnTo>
                  <a:lnTo>
                    <a:pt x="271170" y="3055886"/>
                  </a:lnTo>
                  <a:lnTo>
                    <a:pt x="408940" y="3059773"/>
                  </a:lnTo>
                  <a:lnTo>
                    <a:pt x="632460" y="2990824"/>
                  </a:lnTo>
                  <a:lnTo>
                    <a:pt x="102781" y="2989643"/>
                  </a:lnTo>
                  <a:lnTo>
                    <a:pt x="103593" y="245033"/>
                  </a:lnTo>
                  <a:lnTo>
                    <a:pt x="1337525" y="245706"/>
                  </a:lnTo>
                  <a:lnTo>
                    <a:pt x="1374101" y="245198"/>
                  </a:lnTo>
                  <a:close/>
                </a:path>
                <a:path w="1800225" h="3169920">
                  <a:moveTo>
                    <a:pt x="1685366" y="384467"/>
                  </a:moveTo>
                  <a:lnTo>
                    <a:pt x="140131" y="339356"/>
                  </a:lnTo>
                  <a:lnTo>
                    <a:pt x="129019" y="2921914"/>
                  </a:lnTo>
                  <a:lnTo>
                    <a:pt x="714489" y="2938589"/>
                  </a:lnTo>
                  <a:lnTo>
                    <a:pt x="993686" y="2852420"/>
                  </a:lnTo>
                  <a:lnTo>
                    <a:pt x="156718" y="2850388"/>
                  </a:lnTo>
                  <a:lnTo>
                    <a:pt x="157518" y="384251"/>
                  </a:lnTo>
                  <a:lnTo>
                    <a:pt x="1642643" y="385089"/>
                  </a:lnTo>
                  <a:lnTo>
                    <a:pt x="1685366" y="384467"/>
                  </a:lnTo>
                  <a:close/>
                </a:path>
                <a:path w="1800225" h="3169920">
                  <a:moveTo>
                    <a:pt x="1727352" y="534555"/>
                  </a:moveTo>
                  <a:lnTo>
                    <a:pt x="1663611" y="530771"/>
                  </a:lnTo>
                  <a:lnTo>
                    <a:pt x="1644662" y="530021"/>
                  </a:lnTo>
                  <a:lnTo>
                    <a:pt x="350202" y="492226"/>
                  </a:lnTo>
                  <a:lnTo>
                    <a:pt x="261962" y="489204"/>
                  </a:lnTo>
                  <a:lnTo>
                    <a:pt x="197002" y="486181"/>
                  </a:lnTo>
                  <a:lnTo>
                    <a:pt x="195618" y="683729"/>
                  </a:lnTo>
                  <a:lnTo>
                    <a:pt x="187286" y="2551925"/>
                  </a:lnTo>
                  <a:lnTo>
                    <a:pt x="185889" y="2775089"/>
                  </a:lnTo>
                  <a:lnTo>
                    <a:pt x="219697" y="2776639"/>
                  </a:lnTo>
                  <a:lnTo>
                    <a:pt x="305955" y="2779750"/>
                  </a:lnTo>
                  <a:lnTo>
                    <a:pt x="993698" y="2799918"/>
                  </a:lnTo>
                  <a:lnTo>
                    <a:pt x="1342936" y="2692196"/>
                  </a:lnTo>
                  <a:lnTo>
                    <a:pt x="219113" y="2689314"/>
                  </a:lnTo>
                  <a:lnTo>
                    <a:pt x="219900" y="545299"/>
                  </a:lnTo>
                  <a:lnTo>
                    <a:pt x="1722437" y="547255"/>
                  </a:lnTo>
                  <a:lnTo>
                    <a:pt x="1723009" y="1339316"/>
                  </a:lnTo>
                  <a:lnTo>
                    <a:pt x="1725726" y="719112"/>
                  </a:lnTo>
                  <a:lnTo>
                    <a:pt x="1727352" y="534555"/>
                  </a:lnTo>
                  <a:close/>
                </a:path>
                <a:path w="1800225" h="3169920">
                  <a:moveTo>
                    <a:pt x="1799996" y="2522880"/>
                  </a:moveTo>
                  <a:lnTo>
                    <a:pt x="1658493" y="2522512"/>
                  </a:lnTo>
                  <a:lnTo>
                    <a:pt x="1666278" y="743661"/>
                  </a:lnTo>
                  <a:lnTo>
                    <a:pt x="1666443" y="718146"/>
                  </a:lnTo>
                  <a:lnTo>
                    <a:pt x="1666494" y="715683"/>
                  </a:lnTo>
                  <a:lnTo>
                    <a:pt x="1667319" y="701433"/>
                  </a:lnTo>
                  <a:lnTo>
                    <a:pt x="1668018" y="687730"/>
                  </a:lnTo>
                  <a:lnTo>
                    <a:pt x="1660067" y="684707"/>
                  </a:lnTo>
                  <a:lnTo>
                    <a:pt x="1657819" y="683945"/>
                  </a:lnTo>
                  <a:lnTo>
                    <a:pt x="1656651" y="683577"/>
                  </a:lnTo>
                  <a:lnTo>
                    <a:pt x="1656397" y="683577"/>
                  </a:lnTo>
                  <a:lnTo>
                    <a:pt x="1656397" y="2522499"/>
                  </a:lnTo>
                  <a:lnTo>
                    <a:pt x="285102" y="2518930"/>
                  </a:lnTo>
                  <a:lnTo>
                    <a:pt x="285902" y="715683"/>
                  </a:lnTo>
                  <a:lnTo>
                    <a:pt x="1656245" y="718146"/>
                  </a:lnTo>
                  <a:lnTo>
                    <a:pt x="1656245" y="2121725"/>
                  </a:lnTo>
                  <a:lnTo>
                    <a:pt x="1656397" y="2522499"/>
                  </a:lnTo>
                  <a:lnTo>
                    <a:pt x="1656397" y="683577"/>
                  </a:lnTo>
                  <a:lnTo>
                    <a:pt x="286321" y="643521"/>
                  </a:lnTo>
                  <a:lnTo>
                    <a:pt x="256336" y="639368"/>
                  </a:lnTo>
                  <a:lnTo>
                    <a:pt x="254774" y="714362"/>
                  </a:lnTo>
                  <a:lnTo>
                    <a:pt x="254596" y="743673"/>
                  </a:lnTo>
                  <a:lnTo>
                    <a:pt x="246888" y="2506929"/>
                  </a:lnTo>
                  <a:lnTo>
                    <a:pt x="246786" y="2518930"/>
                  </a:lnTo>
                  <a:lnTo>
                    <a:pt x="245224" y="2621902"/>
                  </a:lnTo>
                  <a:lnTo>
                    <a:pt x="286410" y="2626080"/>
                  </a:lnTo>
                  <a:lnTo>
                    <a:pt x="1363599" y="2657525"/>
                  </a:lnTo>
                  <a:lnTo>
                    <a:pt x="1656435" y="2567178"/>
                  </a:lnTo>
                  <a:lnTo>
                    <a:pt x="1656549" y="2725013"/>
                  </a:lnTo>
                  <a:lnTo>
                    <a:pt x="1656715" y="2831439"/>
                  </a:lnTo>
                  <a:lnTo>
                    <a:pt x="1656842" y="2873527"/>
                  </a:lnTo>
                  <a:lnTo>
                    <a:pt x="1656905" y="2885579"/>
                  </a:lnTo>
                  <a:lnTo>
                    <a:pt x="1658302" y="2566593"/>
                  </a:lnTo>
                  <a:lnTo>
                    <a:pt x="1799996" y="2522880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4971004"/>
              <a:ext cx="2898140" cy="627380"/>
            </a:xfrm>
            <a:custGeom>
              <a:avLst/>
              <a:gdLst/>
              <a:ahLst/>
              <a:cxnLst/>
              <a:rect l="l" t="t" r="r" b="b"/>
              <a:pathLst>
                <a:path w="2898140" h="627379">
                  <a:moveTo>
                    <a:pt x="2745600" y="0"/>
                  </a:moveTo>
                  <a:lnTo>
                    <a:pt x="0" y="0"/>
                  </a:lnTo>
                  <a:lnTo>
                    <a:pt x="0" y="626998"/>
                  </a:lnTo>
                  <a:lnTo>
                    <a:pt x="2745600" y="626998"/>
                  </a:lnTo>
                  <a:lnTo>
                    <a:pt x="2793768" y="619229"/>
                  </a:lnTo>
                  <a:lnTo>
                    <a:pt x="2835603" y="597593"/>
                  </a:lnTo>
                  <a:lnTo>
                    <a:pt x="2868594" y="564602"/>
                  </a:lnTo>
                  <a:lnTo>
                    <a:pt x="2890230" y="522767"/>
                  </a:lnTo>
                  <a:lnTo>
                    <a:pt x="2898000" y="474598"/>
                  </a:lnTo>
                  <a:lnTo>
                    <a:pt x="2898000" y="152399"/>
                  </a:lnTo>
                  <a:lnTo>
                    <a:pt x="2890230" y="104231"/>
                  </a:lnTo>
                  <a:lnTo>
                    <a:pt x="2868594" y="62396"/>
                  </a:lnTo>
                  <a:lnTo>
                    <a:pt x="2835603" y="29405"/>
                  </a:lnTo>
                  <a:lnTo>
                    <a:pt x="2793768" y="7769"/>
                  </a:lnTo>
                  <a:lnTo>
                    <a:pt x="2745600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1" name="object 21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063032" y="574032"/>
            <a:ext cx="182316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2595" marR="5080" indent="-43053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7.1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200" spc="-9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YNAKLAR 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7.1.6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70804" y="1206009"/>
            <a:ext cx="1800225" cy="2187575"/>
          </a:xfrm>
          <a:custGeom>
            <a:avLst/>
            <a:gdLst/>
            <a:ahLst/>
            <a:cxnLst/>
            <a:rect l="l" t="t" r="r" b="b"/>
            <a:pathLst>
              <a:path w="1800225" h="2187575">
                <a:moveTo>
                  <a:pt x="1797056" y="2179246"/>
                </a:moveTo>
                <a:lnTo>
                  <a:pt x="1196766" y="2179246"/>
                </a:lnTo>
                <a:lnTo>
                  <a:pt x="1432250" y="2184643"/>
                </a:lnTo>
                <a:lnTo>
                  <a:pt x="1797062" y="2186990"/>
                </a:lnTo>
                <a:lnTo>
                  <a:pt x="1797056" y="2179246"/>
                </a:lnTo>
                <a:close/>
              </a:path>
              <a:path w="1800225" h="2187575">
                <a:moveTo>
                  <a:pt x="1797041" y="2162422"/>
                </a:moveTo>
                <a:lnTo>
                  <a:pt x="710562" y="2162422"/>
                </a:lnTo>
                <a:lnTo>
                  <a:pt x="763777" y="2163206"/>
                </a:lnTo>
                <a:lnTo>
                  <a:pt x="816987" y="2165456"/>
                </a:lnTo>
                <a:lnTo>
                  <a:pt x="870191" y="2169604"/>
                </a:lnTo>
                <a:lnTo>
                  <a:pt x="710590" y="2169604"/>
                </a:lnTo>
                <a:lnTo>
                  <a:pt x="743370" y="2175638"/>
                </a:lnTo>
                <a:lnTo>
                  <a:pt x="782867" y="2179663"/>
                </a:lnTo>
                <a:lnTo>
                  <a:pt x="827882" y="2182009"/>
                </a:lnTo>
                <a:lnTo>
                  <a:pt x="877215" y="2183009"/>
                </a:lnTo>
                <a:lnTo>
                  <a:pt x="929669" y="2182992"/>
                </a:lnTo>
                <a:lnTo>
                  <a:pt x="1146699" y="2179380"/>
                </a:lnTo>
                <a:lnTo>
                  <a:pt x="1797056" y="2179246"/>
                </a:lnTo>
                <a:lnTo>
                  <a:pt x="1797041" y="2162422"/>
                </a:lnTo>
                <a:close/>
              </a:path>
              <a:path w="1800225" h="2187575">
                <a:moveTo>
                  <a:pt x="337959" y="2143391"/>
                </a:moveTo>
                <a:lnTo>
                  <a:pt x="368767" y="2147407"/>
                </a:lnTo>
                <a:lnTo>
                  <a:pt x="384587" y="2151914"/>
                </a:lnTo>
                <a:lnTo>
                  <a:pt x="390416" y="2157405"/>
                </a:lnTo>
                <a:lnTo>
                  <a:pt x="391248" y="2164372"/>
                </a:lnTo>
                <a:lnTo>
                  <a:pt x="444464" y="2165412"/>
                </a:lnTo>
                <a:lnTo>
                  <a:pt x="497682" y="2165330"/>
                </a:lnTo>
                <a:lnTo>
                  <a:pt x="657344" y="2162674"/>
                </a:lnTo>
                <a:lnTo>
                  <a:pt x="1797041" y="2162422"/>
                </a:lnTo>
                <a:lnTo>
                  <a:pt x="1797027" y="2145685"/>
                </a:lnTo>
                <a:lnTo>
                  <a:pt x="608753" y="2145685"/>
                </a:lnTo>
                <a:lnTo>
                  <a:pt x="337959" y="2143391"/>
                </a:lnTo>
                <a:close/>
              </a:path>
              <a:path w="1800225" h="2187575">
                <a:moveTo>
                  <a:pt x="1797010" y="2126297"/>
                </a:moveTo>
                <a:lnTo>
                  <a:pt x="608753" y="2126297"/>
                </a:lnTo>
                <a:lnTo>
                  <a:pt x="661993" y="2126300"/>
                </a:lnTo>
                <a:lnTo>
                  <a:pt x="710590" y="2127681"/>
                </a:lnTo>
                <a:lnTo>
                  <a:pt x="710590" y="2143391"/>
                </a:lnTo>
                <a:lnTo>
                  <a:pt x="661993" y="2145043"/>
                </a:lnTo>
                <a:lnTo>
                  <a:pt x="608753" y="2145685"/>
                </a:lnTo>
                <a:lnTo>
                  <a:pt x="1797027" y="2145685"/>
                </a:lnTo>
                <a:lnTo>
                  <a:pt x="1797010" y="2126297"/>
                </a:lnTo>
                <a:close/>
              </a:path>
              <a:path w="1800225" h="2187575">
                <a:moveTo>
                  <a:pt x="178257" y="2001888"/>
                </a:moveTo>
                <a:lnTo>
                  <a:pt x="236922" y="2025402"/>
                </a:lnTo>
                <a:lnTo>
                  <a:pt x="282550" y="2033240"/>
                </a:lnTo>
                <a:lnTo>
                  <a:pt x="341217" y="2040161"/>
                </a:lnTo>
                <a:lnTo>
                  <a:pt x="412920" y="2045616"/>
                </a:lnTo>
                <a:lnTo>
                  <a:pt x="497662" y="2049056"/>
                </a:lnTo>
                <a:lnTo>
                  <a:pt x="337959" y="2049056"/>
                </a:lnTo>
                <a:lnTo>
                  <a:pt x="315499" y="2053883"/>
                </a:lnTo>
                <a:lnTo>
                  <a:pt x="317995" y="2060189"/>
                </a:lnTo>
                <a:lnTo>
                  <a:pt x="330473" y="2067478"/>
                </a:lnTo>
                <a:lnTo>
                  <a:pt x="337959" y="2075256"/>
                </a:lnTo>
                <a:lnTo>
                  <a:pt x="377076" y="2075338"/>
                </a:lnTo>
                <a:lnTo>
                  <a:pt x="411175" y="2075913"/>
                </a:lnTo>
                <a:lnTo>
                  <a:pt x="435282" y="2077474"/>
                </a:lnTo>
                <a:lnTo>
                  <a:pt x="444423" y="2080514"/>
                </a:lnTo>
                <a:lnTo>
                  <a:pt x="444423" y="2101469"/>
                </a:lnTo>
                <a:lnTo>
                  <a:pt x="270606" y="2101550"/>
                </a:lnTo>
                <a:lnTo>
                  <a:pt x="304693" y="2102123"/>
                </a:lnTo>
                <a:lnTo>
                  <a:pt x="328810" y="2103676"/>
                </a:lnTo>
                <a:lnTo>
                  <a:pt x="337959" y="2106701"/>
                </a:lnTo>
                <a:lnTo>
                  <a:pt x="337959" y="2127681"/>
                </a:lnTo>
                <a:lnTo>
                  <a:pt x="386532" y="2129053"/>
                </a:lnTo>
                <a:lnTo>
                  <a:pt x="439758" y="2129050"/>
                </a:lnTo>
                <a:lnTo>
                  <a:pt x="608753" y="2126297"/>
                </a:lnTo>
                <a:lnTo>
                  <a:pt x="1797010" y="2126297"/>
                </a:lnTo>
                <a:lnTo>
                  <a:pt x="1796903" y="2002543"/>
                </a:lnTo>
                <a:lnTo>
                  <a:pt x="209895" y="2002543"/>
                </a:lnTo>
                <a:lnTo>
                  <a:pt x="178257" y="2001888"/>
                </a:lnTo>
                <a:close/>
              </a:path>
              <a:path w="1800225" h="2187575">
                <a:moveTo>
                  <a:pt x="137393" y="1979664"/>
                </a:moveTo>
                <a:lnTo>
                  <a:pt x="137299" y="2082139"/>
                </a:lnTo>
                <a:lnTo>
                  <a:pt x="141294" y="2089489"/>
                </a:lnTo>
                <a:lnTo>
                  <a:pt x="145127" y="2100864"/>
                </a:lnTo>
                <a:lnTo>
                  <a:pt x="153935" y="2002543"/>
                </a:lnTo>
                <a:lnTo>
                  <a:pt x="154098" y="1981986"/>
                </a:lnTo>
                <a:lnTo>
                  <a:pt x="137393" y="1979664"/>
                </a:lnTo>
                <a:close/>
              </a:path>
              <a:path w="1800225" h="2187575">
                <a:moveTo>
                  <a:pt x="253146" y="1995987"/>
                </a:moveTo>
                <a:lnTo>
                  <a:pt x="209895" y="2002543"/>
                </a:lnTo>
                <a:lnTo>
                  <a:pt x="1796903" y="2002543"/>
                </a:lnTo>
                <a:lnTo>
                  <a:pt x="1796898" y="1996643"/>
                </a:lnTo>
                <a:lnTo>
                  <a:pt x="284721" y="1996643"/>
                </a:lnTo>
                <a:lnTo>
                  <a:pt x="253146" y="1995987"/>
                </a:lnTo>
                <a:close/>
              </a:path>
              <a:path w="1800225" h="2187575">
                <a:moveTo>
                  <a:pt x="1798340" y="248666"/>
                </a:moveTo>
                <a:lnTo>
                  <a:pt x="158940" y="248666"/>
                </a:lnTo>
                <a:lnTo>
                  <a:pt x="1647317" y="258800"/>
                </a:lnTo>
                <a:lnTo>
                  <a:pt x="1647088" y="260451"/>
                </a:lnTo>
                <a:lnTo>
                  <a:pt x="1646806" y="409076"/>
                </a:lnTo>
                <a:lnTo>
                  <a:pt x="1645754" y="1106436"/>
                </a:lnTo>
                <a:lnTo>
                  <a:pt x="1645043" y="1949094"/>
                </a:lnTo>
                <a:lnTo>
                  <a:pt x="178257" y="1954733"/>
                </a:lnTo>
                <a:lnTo>
                  <a:pt x="154172" y="1955616"/>
                </a:lnTo>
                <a:lnTo>
                  <a:pt x="154098" y="1981986"/>
                </a:lnTo>
                <a:lnTo>
                  <a:pt x="161654" y="1983036"/>
                </a:lnTo>
                <a:lnTo>
                  <a:pt x="199879" y="1987674"/>
                </a:lnTo>
                <a:lnTo>
                  <a:pt x="284721" y="1996643"/>
                </a:lnTo>
                <a:lnTo>
                  <a:pt x="1796898" y="1996643"/>
                </a:lnTo>
                <a:lnTo>
                  <a:pt x="1796543" y="1592954"/>
                </a:lnTo>
                <a:lnTo>
                  <a:pt x="1795647" y="1106436"/>
                </a:lnTo>
                <a:lnTo>
                  <a:pt x="1795773" y="732583"/>
                </a:lnTo>
                <a:lnTo>
                  <a:pt x="1795877" y="687835"/>
                </a:lnTo>
                <a:lnTo>
                  <a:pt x="1796034" y="635622"/>
                </a:lnTo>
                <a:lnTo>
                  <a:pt x="1797189" y="409076"/>
                </a:lnTo>
                <a:lnTo>
                  <a:pt x="1798340" y="248666"/>
                </a:lnTo>
                <a:close/>
              </a:path>
              <a:path w="1800225" h="2187575">
                <a:moveTo>
                  <a:pt x="154172" y="1955616"/>
                </a:moveTo>
                <a:lnTo>
                  <a:pt x="137435" y="1956230"/>
                </a:lnTo>
                <a:lnTo>
                  <a:pt x="137393" y="1979664"/>
                </a:lnTo>
                <a:lnTo>
                  <a:pt x="154098" y="1981986"/>
                </a:lnTo>
                <a:lnTo>
                  <a:pt x="154172" y="1955616"/>
                </a:lnTo>
                <a:close/>
              </a:path>
              <a:path w="1800225" h="2187575">
                <a:moveTo>
                  <a:pt x="137435" y="1956230"/>
                </a:moveTo>
                <a:lnTo>
                  <a:pt x="129160" y="1956534"/>
                </a:lnTo>
                <a:lnTo>
                  <a:pt x="96857" y="1959020"/>
                </a:lnTo>
                <a:lnTo>
                  <a:pt x="79668" y="1962097"/>
                </a:lnTo>
                <a:lnTo>
                  <a:pt x="75914" y="1965670"/>
                </a:lnTo>
                <a:lnTo>
                  <a:pt x="83916" y="1969645"/>
                </a:lnTo>
                <a:lnTo>
                  <a:pt x="101993" y="1973928"/>
                </a:lnTo>
                <a:lnTo>
                  <a:pt x="128465" y="1978423"/>
                </a:lnTo>
                <a:lnTo>
                  <a:pt x="137393" y="1979664"/>
                </a:lnTo>
                <a:lnTo>
                  <a:pt x="137435" y="1956230"/>
                </a:lnTo>
                <a:close/>
              </a:path>
              <a:path w="1800225" h="2187575">
                <a:moveTo>
                  <a:pt x="156438" y="1144212"/>
                </a:moveTo>
                <a:lnTo>
                  <a:pt x="131146" y="1144212"/>
                </a:lnTo>
                <a:lnTo>
                  <a:pt x="133197" y="1144232"/>
                </a:lnTo>
                <a:lnTo>
                  <a:pt x="133959" y="1166101"/>
                </a:lnTo>
                <a:lnTo>
                  <a:pt x="134984" y="1208500"/>
                </a:lnTo>
                <a:lnTo>
                  <a:pt x="135836" y="1252357"/>
                </a:lnTo>
                <a:lnTo>
                  <a:pt x="136530" y="1297586"/>
                </a:lnTo>
                <a:lnTo>
                  <a:pt x="137080" y="1344101"/>
                </a:lnTo>
                <a:lnTo>
                  <a:pt x="137498" y="1391816"/>
                </a:lnTo>
                <a:lnTo>
                  <a:pt x="137800" y="1440645"/>
                </a:lnTo>
                <a:lnTo>
                  <a:pt x="137998" y="1490502"/>
                </a:lnTo>
                <a:lnTo>
                  <a:pt x="138032" y="1698485"/>
                </a:lnTo>
                <a:lnTo>
                  <a:pt x="137435" y="1956230"/>
                </a:lnTo>
                <a:lnTo>
                  <a:pt x="154172" y="1955616"/>
                </a:lnTo>
                <a:lnTo>
                  <a:pt x="156438" y="1144212"/>
                </a:lnTo>
                <a:close/>
              </a:path>
              <a:path w="1800225" h="2187575">
                <a:moveTo>
                  <a:pt x="157369" y="810949"/>
                </a:moveTo>
                <a:lnTo>
                  <a:pt x="109550" y="810949"/>
                </a:lnTo>
                <a:lnTo>
                  <a:pt x="113855" y="832777"/>
                </a:lnTo>
                <a:lnTo>
                  <a:pt x="113855" y="1166101"/>
                </a:lnTo>
                <a:lnTo>
                  <a:pt x="117080" y="1187909"/>
                </a:lnTo>
                <a:lnTo>
                  <a:pt x="120773" y="1187889"/>
                </a:lnTo>
                <a:lnTo>
                  <a:pt x="124583" y="1174776"/>
                </a:lnTo>
                <a:lnTo>
                  <a:pt x="128158" y="1157305"/>
                </a:lnTo>
                <a:lnTo>
                  <a:pt x="131146" y="1144212"/>
                </a:lnTo>
                <a:lnTo>
                  <a:pt x="156438" y="1144212"/>
                </a:lnTo>
                <a:lnTo>
                  <a:pt x="157369" y="810949"/>
                </a:lnTo>
                <a:close/>
              </a:path>
              <a:path w="1800225" h="2187575">
                <a:moveTo>
                  <a:pt x="64235" y="547884"/>
                </a:moveTo>
                <a:lnTo>
                  <a:pt x="16478" y="547884"/>
                </a:lnTo>
                <a:lnTo>
                  <a:pt x="20091" y="583031"/>
                </a:lnTo>
                <a:lnTo>
                  <a:pt x="24592" y="706383"/>
                </a:lnTo>
                <a:lnTo>
                  <a:pt x="29444" y="794768"/>
                </a:lnTo>
                <a:lnTo>
                  <a:pt x="34590" y="854016"/>
                </a:lnTo>
                <a:lnTo>
                  <a:pt x="45527" y="908407"/>
                </a:lnTo>
                <a:lnTo>
                  <a:pt x="56934" y="916178"/>
                </a:lnTo>
                <a:lnTo>
                  <a:pt x="59060" y="902581"/>
                </a:lnTo>
                <a:lnTo>
                  <a:pt x="60017" y="868588"/>
                </a:lnTo>
                <a:lnTo>
                  <a:pt x="60222" y="832777"/>
                </a:lnTo>
                <a:lnTo>
                  <a:pt x="60290" y="780201"/>
                </a:lnTo>
                <a:lnTo>
                  <a:pt x="60543" y="746197"/>
                </a:lnTo>
                <a:lnTo>
                  <a:pt x="61500" y="732583"/>
                </a:lnTo>
                <a:lnTo>
                  <a:pt x="63640" y="732583"/>
                </a:lnTo>
                <a:lnTo>
                  <a:pt x="63696" y="687835"/>
                </a:lnTo>
                <a:lnTo>
                  <a:pt x="63836" y="635622"/>
                </a:lnTo>
                <a:lnTo>
                  <a:pt x="63980" y="596917"/>
                </a:lnTo>
                <a:lnTo>
                  <a:pt x="64235" y="547884"/>
                </a:lnTo>
                <a:close/>
              </a:path>
              <a:path w="1800225" h="2187575">
                <a:moveTo>
                  <a:pt x="158930" y="252222"/>
                </a:moveTo>
                <a:lnTo>
                  <a:pt x="69900" y="252222"/>
                </a:lnTo>
                <a:lnTo>
                  <a:pt x="70586" y="257289"/>
                </a:lnTo>
                <a:lnTo>
                  <a:pt x="71323" y="268947"/>
                </a:lnTo>
                <a:lnTo>
                  <a:pt x="71877" y="279660"/>
                </a:lnTo>
                <a:lnTo>
                  <a:pt x="72455" y="293822"/>
                </a:lnTo>
                <a:lnTo>
                  <a:pt x="73053" y="311587"/>
                </a:lnTo>
                <a:lnTo>
                  <a:pt x="73672" y="333108"/>
                </a:lnTo>
                <a:lnTo>
                  <a:pt x="75312" y="365096"/>
                </a:lnTo>
                <a:lnTo>
                  <a:pt x="76328" y="409076"/>
                </a:lnTo>
                <a:lnTo>
                  <a:pt x="76901" y="462048"/>
                </a:lnTo>
                <a:lnTo>
                  <a:pt x="77212" y="521014"/>
                </a:lnTo>
                <a:lnTo>
                  <a:pt x="77399" y="571315"/>
                </a:lnTo>
                <a:lnTo>
                  <a:pt x="77724" y="635622"/>
                </a:lnTo>
                <a:lnTo>
                  <a:pt x="78355" y="700957"/>
                </a:lnTo>
                <a:lnTo>
                  <a:pt x="79459" y="756851"/>
                </a:lnTo>
                <a:lnTo>
                  <a:pt x="81177" y="800812"/>
                </a:lnTo>
                <a:lnTo>
                  <a:pt x="88023" y="854670"/>
                </a:lnTo>
                <a:lnTo>
                  <a:pt x="92329" y="854691"/>
                </a:lnTo>
                <a:lnTo>
                  <a:pt x="96634" y="841586"/>
                </a:lnTo>
                <a:lnTo>
                  <a:pt x="100939" y="824098"/>
                </a:lnTo>
                <a:lnTo>
                  <a:pt x="105244" y="810971"/>
                </a:lnTo>
                <a:lnTo>
                  <a:pt x="157369" y="810949"/>
                </a:lnTo>
                <a:lnTo>
                  <a:pt x="158930" y="252222"/>
                </a:lnTo>
                <a:close/>
              </a:path>
              <a:path w="1800225" h="2187575">
                <a:moveTo>
                  <a:pt x="63640" y="732583"/>
                </a:moveTo>
                <a:lnTo>
                  <a:pt x="61500" y="732583"/>
                </a:lnTo>
                <a:lnTo>
                  <a:pt x="63627" y="749554"/>
                </a:lnTo>
                <a:lnTo>
                  <a:pt x="63640" y="732583"/>
                </a:lnTo>
                <a:close/>
              </a:path>
              <a:path w="1800225" h="2187575">
                <a:moveTo>
                  <a:pt x="38" y="0"/>
                </a:moveTo>
                <a:lnTo>
                  <a:pt x="0" y="583031"/>
                </a:lnTo>
                <a:lnTo>
                  <a:pt x="5491" y="571315"/>
                </a:lnTo>
                <a:lnTo>
                  <a:pt x="11298" y="551789"/>
                </a:lnTo>
                <a:lnTo>
                  <a:pt x="16478" y="547884"/>
                </a:lnTo>
                <a:lnTo>
                  <a:pt x="64235" y="547884"/>
                </a:lnTo>
                <a:lnTo>
                  <a:pt x="64609" y="491887"/>
                </a:lnTo>
                <a:lnTo>
                  <a:pt x="65041" y="442054"/>
                </a:lnTo>
                <a:lnTo>
                  <a:pt x="65552" y="395638"/>
                </a:lnTo>
                <a:lnTo>
                  <a:pt x="66141" y="353860"/>
                </a:lnTo>
                <a:lnTo>
                  <a:pt x="67552" y="289132"/>
                </a:lnTo>
                <a:lnTo>
                  <a:pt x="69900" y="252222"/>
                </a:lnTo>
                <a:lnTo>
                  <a:pt x="158930" y="252222"/>
                </a:lnTo>
                <a:lnTo>
                  <a:pt x="158940" y="248666"/>
                </a:lnTo>
                <a:lnTo>
                  <a:pt x="1798340" y="248666"/>
                </a:lnTo>
                <a:lnTo>
                  <a:pt x="1799996" y="19875"/>
                </a:lnTo>
                <a:lnTo>
                  <a:pt x="910056" y="3733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153473" y="1335328"/>
            <a:ext cx="1647825" cy="1953260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mes New Roman"/>
              <a:cs typeface="Times New Roman"/>
            </a:endParaRPr>
          </a:p>
          <a:p>
            <a:pPr marL="107314" marR="33655" indent="-635" algn="ctr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Proseslerin</a:t>
            </a:r>
            <a:r>
              <a:rPr sz="11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işletilmesi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faaliyetlerin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sürdürülmesi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olan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kurumsal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bilginin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,bilgiyi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sürdürme 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bilgiye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Arial MT"/>
                <a:cs typeface="Arial MT"/>
              </a:rPr>
              <a:t>erişm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koşullarının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4694" y="4090810"/>
            <a:ext cx="4546600" cy="13220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122930" indent="-140335">
              <a:lnSpc>
                <a:spcPct val="100000"/>
              </a:lnSpc>
              <a:spcBef>
                <a:spcPts val="665"/>
              </a:spcBef>
              <a:buChar char="•"/>
              <a:tabLst>
                <a:tab pos="312356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Kurumsal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Bilgi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Talimatı</a:t>
            </a:r>
            <a:endParaRPr sz="1100">
              <a:latin typeface="Arial MT"/>
              <a:cs typeface="Arial MT"/>
            </a:endParaRPr>
          </a:p>
          <a:p>
            <a:pPr marL="3122930" marR="2413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3123565" algn="l"/>
              </a:tabLst>
            </a:pP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Tecrübe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paylaşım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toplantıları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/formları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Arial MT"/>
              <a:cs typeface="Arial MT"/>
            </a:endParaRPr>
          </a:p>
          <a:p>
            <a:pPr marL="152400" marR="2110740" indent="-139700">
              <a:lnSpc>
                <a:spcPct val="100000"/>
              </a:lnSpc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Bilgiyi sürdürme ve </a:t>
            </a:r>
            <a:r>
              <a:rPr sz="1100" spc="-100" dirty="0">
                <a:solidFill>
                  <a:srgbClr val="FFFFFF"/>
                </a:solidFill>
                <a:latin typeface="Arial MT"/>
                <a:cs typeface="Arial MT"/>
              </a:rPr>
              <a:t>ulaşm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yollarının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1692005"/>
            <a:ext cx="2898140" cy="694690"/>
          </a:xfrm>
          <a:custGeom>
            <a:avLst/>
            <a:gdLst/>
            <a:ahLst/>
            <a:cxnLst/>
            <a:rect l="l" t="t" r="r" b="b"/>
            <a:pathLst>
              <a:path w="2898140" h="694689">
                <a:moveTo>
                  <a:pt x="2745600" y="0"/>
                </a:moveTo>
                <a:lnTo>
                  <a:pt x="0" y="0"/>
                </a:lnTo>
                <a:lnTo>
                  <a:pt x="0" y="694499"/>
                </a:lnTo>
                <a:lnTo>
                  <a:pt x="2745600" y="694499"/>
                </a:lnTo>
                <a:lnTo>
                  <a:pt x="2793768" y="686729"/>
                </a:lnTo>
                <a:lnTo>
                  <a:pt x="2835603" y="665093"/>
                </a:lnTo>
                <a:lnTo>
                  <a:pt x="2868594" y="632102"/>
                </a:lnTo>
                <a:lnTo>
                  <a:pt x="2890230" y="590267"/>
                </a:lnTo>
                <a:lnTo>
                  <a:pt x="2898000" y="542099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4694" y="1872691"/>
            <a:ext cx="20745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Kurumsal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bilgi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bilgiye </a:t>
            </a:r>
            <a:r>
              <a:rPr sz="1100" spc="-100" dirty="0">
                <a:solidFill>
                  <a:srgbClr val="FFFFFF"/>
                </a:solidFill>
                <a:latin typeface="Arial MT"/>
                <a:cs typeface="Arial MT"/>
              </a:rPr>
              <a:t>erişim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yollarının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5800505"/>
            <a:ext cx="2898140" cy="826769"/>
          </a:xfrm>
          <a:custGeom>
            <a:avLst/>
            <a:gdLst/>
            <a:ahLst/>
            <a:cxnLst/>
            <a:rect l="l" t="t" r="r" b="b"/>
            <a:pathLst>
              <a:path w="2898140" h="826770">
                <a:moveTo>
                  <a:pt x="2745600" y="0"/>
                </a:moveTo>
                <a:lnTo>
                  <a:pt x="0" y="0"/>
                </a:lnTo>
                <a:lnTo>
                  <a:pt x="0" y="826503"/>
                </a:lnTo>
                <a:lnTo>
                  <a:pt x="2745600" y="826503"/>
                </a:lnTo>
                <a:lnTo>
                  <a:pt x="2793768" y="818733"/>
                </a:lnTo>
                <a:lnTo>
                  <a:pt x="2835603" y="797097"/>
                </a:lnTo>
                <a:lnTo>
                  <a:pt x="2868594" y="764106"/>
                </a:lnTo>
                <a:lnTo>
                  <a:pt x="2890230" y="722271"/>
                </a:lnTo>
                <a:lnTo>
                  <a:pt x="2898000" y="674103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4694" y="5827521"/>
            <a:ext cx="24396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160" dirty="0">
                <a:solidFill>
                  <a:srgbClr val="FFFFFF"/>
                </a:solidFill>
                <a:latin typeface="Arial MT"/>
                <a:cs typeface="Arial MT"/>
              </a:rPr>
              <a:t>İlave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bilg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güncellemeler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erişimin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 (standart-mevzuat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değişiklikler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–persone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eğiti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bilgiler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293750" y="2547401"/>
          <a:ext cx="2598420" cy="2218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210"/>
                <a:gridCol w="1299210"/>
              </a:tblGrid>
              <a:tr h="2733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ÖRNEK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solidFill>
                      <a:srgbClr val="FF510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37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Bilgi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Bilgi</a:t>
                      </a:r>
                      <a:r>
                        <a:rPr sz="1200" b="1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Kaynağı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DCCD"/>
                    </a:solidFill>
                  </a:tcPr>
                </a:tc>
              </a:tr>
              <a:tr h="3954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Çalışa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ecrübesi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A882"/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201930" indent="-144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Çalışanla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 ile  </a:t>
                      </a:r>
                      <a:r>
                        <a:rPr sz="1200" spc="-95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görüşme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A882"/>
                    </a:solidFill>
                  </a:tcPr>
                </a:tc>
              </a:tr>
              <a:tr h="395439">
                <a:tc>
                  <a:txBody>
                    <a:bodyPr/>
                    <a:lstStyle/>
                    <a:p>
                      <a:pPr marL="365760" marR="194945" indent="-1631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Proses kontrol  sonuçları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DCCD"/>
                    </a:solidFill>
                  </a:tcPr>
                </a:tc>
                <a:tc>
                  <a:txBody>
                    <a:bodyPr/>
                    <a:lstStyle/>
                    <a:p>
                      <a:pPr marL="382270" marR="175895" indent="-1993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Kontrol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ve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DF </a:t>
                      </a:r>
                      <a:r>
                        <a:rPr sz="1200" spc="-315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kayıtları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DCCD"/>
                    </a:solidFill>
                  </a:tcPr>
                </a:tc>
              </a:tr>
              <a:tr h="395427">
                <a:tc>
                  <a:txBody>
                    <a:bodyPr/>
                    <a:lstStyle/>
                    <a:p>
                      <a:pPr marL="334645" marR="276860" indent="-508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Müşteri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geri  beslemesi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A882"/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74295" indent="-1949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Şikayet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önerile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,  </a:t>
                      </a:r>
                      <a:r>
                        <a:rPr sz="1200" spc="-5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anketler</a:t>
                      </a:r>
                      <a:r>
                        <a:rPr sz="1200" spc="-25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vb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A882"/>
                    </a:solidFill>
                  </a:tcPr>
                </a:tc>
              </a:tr>
              <a:tr h="3954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Proje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 çalışmalarI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858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D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Proje</a:t>
                      </a:r>
                      <a:r>
                        <a:rPr sz="1200" spc="-5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dirty="0">
                          <a:solidFill>
                            <a:srgbClr val="231F20"/>
                          </a:solidFill>
                          <a:latin typeface="Arial MT"/>
                          <a:cs typeface="Arial MT"/>
                        </a:rPr>
                        <a:t>sonuçları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DC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7033580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2047875" cy="1667510"/>
            <a:chOff x="1113900" y="4895999"/>
            <a:chExt cx="2047875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346121" y="5147081"/>
            <a:ext cx="1780539" cy="1067435"/>
          </a:xfrm>
          <a:custGeom>
            <a:avLst/>
            <a:gdLst/>
            <a:ahLst/>
            <a:cxnLst/>
            <a:rect l="l" t="t" r="r" b="b"/>
            <a:pathLst>
              <a:path w="1780539" h="1067435">
                <a:moveTo>
                  <a:pt x="844677" y="155625"/>
                </a:moveTo>
                <a:lnTo>
                  <a:pt x="840663" y="116319"/>
                </a:lnTo>
                <a:lnTo>
                  <a:pt x="811479" y="80327"/>
                </a:lnTo>
                <a:lnTo>
                  <a:pt x="773480" y="57315"/>
                </a:lnTo>
                <a:lnTo>
                  <a:pt x="719937" y="34899"/>
                </a:lnTo>
                <a:lnTo>
                  <a:pt x="676516" y="21767"/>
                </a:lnTo>
                <a:lnTo>
                  <a:pt x="627291" y="10439"/>
                </a:lnTo>
                <a:lnTo>
                  <a:pt x="573341" y="2616"/>
                </a:lnTo>
                <a:lnTo>
                  <a:pt x="515785" y="0"/>
                </a:lnTo>
                <a:lnTo>
                  <a:pt x="459308" y="2438"/>
                </a:lnTo>
                <a:lnTo>
                  <a:pt x="405396" y="9728"/>
                </a:lnTo>
                <a:lnTo>
                  <a:pt x="354025" y="21894"/>
                </a:lnTo>
                <a:lnTo>
                  <a:pt x="305219" y="38912"/>
                </a:lnTo>
                <a:lnTo>
                  <a:pt x="259397" y="60350"/>
                </a:lnTo>
                <a:lnTo>
                  <a:pt x="216979" y="85750"/>
                </a:lnTo>
                <a:lnTo>
                  <a:pt x="177977" y="115100"/>
                </a:lnTo>
                <a:lnTo>
                  <a:pt x="142379" y="148412"/>
                </a:lnTo>
                <a:lnTo>
                  <a:pt x="110388" y="185559"/>
                </a:lnTo>
                <a:lnTo>
                  <a:pt x="82219" y="226428"/>
                </a:lnTo>
                <a:lnTo>
                  <a:pt x="57848" y="270992"/>
                </a:lnTo>
                <a:lnTo>
                  <a:pt x="37299" y="319265"/>
                </a:lnTo>
                <a:lnTo>
                  <a:pt x="23876" y="360311"/>
                </a:lnTo>
                <a:lnTo>
                  <a:pt x="13423" y="403212"/>
                </a:lnTo>
                <a:lnTo>
                  <a:pt x="5969" y="447967"/>
                </a:lnTo>
                <a:lnTo>
                  <a:pt x="1485" y="494588"/>
                </a:lnTo>
                <a:lnTo>
                  <a:pt x="0" y="543064"/>
                </a:lnTo>
                <a:lnTo>
                  <a:pt x="2159" y="601027"/>
                </a:lnTo>
                <a:lnTo>
                  <a:pt x="8623" y="656170"/>
                </a:lnTo>
                <a:lnTo>
                  <a:pt x="19405" y="708520"/>
                </a:lnTo>
                <a:lnTo>
                  <a:pt x="34493" y="758050"/>
                </a:lnTo>
                <a:lnTo>
                  <a:pt x="53670" y="804468"/>
                </a:lnTo>
                <a:lnTo>
                  <a:pt x="76695" y="847483"/>
                </a:lnTo>
                <a:lnTo>
                  <a:pt x="103593" y="887095"/>
                </a:lnTo>
                <a:lnTo>
                  <a:pt x="134366" y="923290"/>
                </a:lnTo>
                <a:lnTo>
                  <a:pt x="168884" y="955802"/>
                </a:lnTo>
                <a:lnTo>
                  <a:pt x="207060" y="984351"/>
                </a:lnTo>
                <a:lnTo>
                  <a:pt x="248894" y="1008951"/>
                </a:lnTo>
                <a:lnTo>
                  <a:pt x="294398" y="1029576"/>
                </a:lnTo>
                <a:lnTo>
                  <a:pt x="343331" y="1045895"/>
                </a:lnTo>
                <a:lnTo>
                  <a:pt x="395465" y="1057554"/>
                </a:lnTo>
                <a:lnTo>
                  <a:pt x="450811" y="1064539"/>
                </a:lnTo>
                <a:lnTo>
                  <a:pt x="509371" y="1066876"/>
                </a:lnTo>
                <a:lnTo>
                  <a:pt x="529069" y="1066571"/>
                </a:lnTo>
                <a:lnTo>
                  <a:pt x="568782" y="1064171"/>
                </a:lnTo>
                <a:lnTo>
                  <a:pt x="608787" y="1059357"/>
                </a:lnTo>
                <a:lnTo>
                  <a:pt x="648500" y="1052144"/>
                </a:lnTo>
                <a:lnTo>
                  <a:pt x="687692" y="1042568"/>
                </a:lnTo>
                <a:lnTo>
                  <a:pt x="725805" y="1030935"/>
                </a:lnTo>
                <a:lnTo>
                  <a:pt x="762000" y="1017676"/>
                </a:lnTo>
                <a:lnTo>
                  <a:pt x="804570" y="999096"/>
                </a:lnTo>
                <a:lnTo>
                  <a:pt x="835050" y="972223"/>
                </a:lnTo>
                <a:lnTo>
                  <a:pt x="842276" y="540664"/>
                </a:lnTo>
                <a:lnTo>
                  <a:pt x="831837" y="501637"/>
                </a:lnTo>
                <a:lnTo>
                  <a:pt x="458838" y="484517"/>
                </a:lnTo>
                <a:lnTo>
                  <a:pt x="437273" y="521081"/>
                </a:lnTo>
                <a:lnTo>
                  <a:pt x="438073" y="566534"/>
                </a:lnTo>
                <a:lnTo>
                  <a:pt x="704303" y="597611"/>
                </a:lnTo>
                <a:lnTo>
                  <a:pt x="704303" y="900036"/>
                </a:lnTo>
                <a:lnTo>
                  <a:pt x="660082" y="920394"/>
                </a:lnTo>
                <a:lnTo>
                  <a:pt x="612457" y="934923"/>
                </a:lnTo>
                <a:lnTo>
                  <a:pt x="563422" y="943648"/>
                </a:lnTo>
                <a:lnTo>
                  <a:pt x="514985" y="946556"/>
                </a:lnTo>
                <a:lnTo>
                  <a:pt x="475297" y="944854"/>
                </a:lnTo>
                <a:lnTo>
                  <a:pt x="437273" y="939736"/>
                </a:lnTo>
                <a:lnTo>
                  <a:pt x="366191" y="919276"/>
                </a:lnTo>
                <a:lnTo>
                  <a:pt x="303110" y="885596"/>
                </a:lnTo>
                <a:lnTo>
                  <a:pt x="249478" y="839063"/>
                </a:lnTo>
                <a:lnTo>
                  <a:pt x="205854" y="780110"/>
                </a:lnTo>
                <a:lnTo>
                  <a:pt x="188036" y="746112"/>
                </a:lnTo>
                <a:lnTo>
                  <a:pt x="172872" y="709117"/>
                </a:lnTo>
                <a:lnTo>
                  <a:pt x="160756" y="669213"/>
                </a:lnTo>
                <a:lnTo>
                  <a:pt x="152107" y="626491"/>
                </a:lnTo>
                <a:lnTo>
                  <a:pt x="146913" y="580974"/>
                </a:lnTo>
                <a:lnTo>
                  <a:pt x="145186" y="532638"/>
                </a:lnTo>
                <a:lnTo>
                  <a:pt x="146761" y="488924"/>
                </a:lnTo>
                <a:lnTo>
                  <a:pt x="151511" y="446811"/>
                </a:lnTo>
                <a:lnTo>
                  <a:pt x="159410" y="406311"/>
                </a:lnTo>
                <a:lnTo>
                  <a:pt x="170459" y="367398"/>
                </a:lnTo>
                <a:lnTo>
                  <a:pt x="184467" y="330606"/>
                </a:lnTo>
                <a:lnTo>
                  <a:pt x="220764" y="264820"/>
                </a:lnTo>
                <a:lnTo>
                  <a:pt x="268020" y="209677"/>
                </a:lnTo>
                <a:lnTo>
                  <a:pt x="325780" y="166357"/>
                </a:lnTo>
                <a:lnTo>
                  <a:pt x="393763" y="135521"/>
                </a:lnTo>
                <a:lnTo>
                  <a:pt x="431152" y="125742"/>
                </a:lnTo>
                <a:lnTo>
                  <a:pt x="470763" y="119875"/>
                </a:lnTo>
                <a:lnTo>
                  <a:pt x="512584" y="117919"/>
                </a:lnTo>
                <a:lnTo>
                  <a:pt x="547458" y="118872"/>
                </a:lnTo>
                <a:lnTo>
                  <a:pt x="609815" y="126492"/>
                </a:lnTo>
                <a:lnTo>
                  <a:pt x="662660" y="140982"/>
                </a:lnTo>
                <a:lnTo>
                  <a:pt x="707771" y="157835"/>
                </a:lnTo>
                <a:lnTo>
                  <a:pt x="745451" y="175882"/>
                </a:lnTo>
                <a:lnTo>
                  <a:pt x="798144" y="207213"/>
                </a:lnTo>
                <a:lnTo>
                  <a:pt x="806970" y="211975"/>
                </a:lnTo>
                <a:lnTo>
                  <a:pt x="814197" y="214833"/>
                </a:lnTo>
                <a:lnTo>
                  <a:pt x="819810" y="215785"/>
                </a:lnTo>
                <a:lnTo>
                  <a:pt x="823544" y="215785"/>
                </a:lnTo>
                <a:lnTo>
                  <a:pt x="843076" y="182499"/>
                </a:lnTo>
                <a:lnTo>
                  <a:pt x="844270" y="169964"/>
                </a:lnTo>
                <a:lnTo>
                  <a:pt x="844677" y="155625"/>
                </a:lnTo>
                <a:close/>
              </a:path>
              <a:path w="1780539" h="1067435">
                <a:moveTo>
                  <a:pt x="1780133" y="756831"/>
                </a:moveTo>
                <a:lnTo>
                  <a:pt x="1776145" y="706424"/>
                </a:lnTo>
                <a:lnTo>
                  <a:pt x="1764195" y="660400"/>
                </a:lnTo>
                <a:lnTo>
                  <a:pt x="1745373" y="619379"/>
                </a:lnTo>
                <a:lnTo>
                  <a:pt x="1720773" y="583907"/>
                </a:lnTo>
                <a:lnTo>
                  <a:pt x="1690992" y="554139"/>
                </a:lnTo>
                <a:lnTo>
                  <a:pt x="1656626" y="530123"/>
                </a:lnTo>
                <a:lnTo>
                  <a:pt x="1635912" y="519557"/>
                </a:lnTo>
                <a:lnTo>
                  <a:pt x="1635912" y="764794"/>
                </a:lnTo>
                <a:lnTo>
                  <a:pt x="1634959" y="785660"/>
                </a:lnTo>
                <a:lnTo>
                  <a:pt x="1627403" y="823506"/>
                </a:lnTo>
                <a:lnTo>
                  <a:pt x="1602803" y="870470"/>
                </a:lnTo>
                <a:lnTo>
                  <a:pt x="1565211" y="905357"/>
                </a:lnTo>
                <a:lnTo>
                  <a:pt x="1517421" y="928141"/>
                </a:lnTo>
                <a:lnTo>
                  <a:pt x="1479448" y="936510"/>
                </a:lnTo>
                <a:lnTo>
                  <a:pt x="1435506" y="939304"/>
                </a:lnTo>
                <a:lnTo>
                  <a:pt x="1236713" y="939304"/>
                </a:lnTo>
                <a:lnTo>
                  <a:pt x="1236713" y="575945"/>
                </a:lnTo>
                <a:lnTo>
                  <a:pt x="1400517" y="575945"/>
                </a:lnTo>
                <a:lnTo>
                  <a:pt x="1459458" y="579031"/>
                </a:lnTo>
                <a:lnTo>
                  <a:pt x="1507477" y="588289"/>
                </a:lnTo>
                <a:lnTo>
                  <a:pt x="1546440" y="603542"/>
                </a:lnTo>
                <a:lnTo>
                  <a:pt x="1578254" y="624547"/>
                </a:lnTo>
                <a:lnTo>
                  <a:pt x="1612988" y="666686"/>
                </a:lnTo>
                <a:lnTo>
                  <a:pt x="1632229" y="721372"/>
                </a:lnTo>
                <a:lnTo>
                  <a:pt x="1635912" y="764794"/>
                </a:lnTo>
                <a:lnTo>
                  <a:pt x="1635912" y="519557"/>
                </a:lnTo>
                <a:lnTo>
                  <a:pt x="1618576" y="512305"/>
                </a:lnTo>
                <a:lnTo>
                  <a:pt x="1598510" y="505853"/>
                </a:lnTo>
                <a:lnTo>
                  <a:pt x="1577746" y="501040"/>
                </a:lnTo>
                <a:lnTo>
                  <a:pt x="1594002" y="493382"/>
                </a:lnTo>
                <a:lnTo>
                  <a:pt x="1609305" y="484708"/>
                </a:lnTo>
                <a:lnTo>
                  <a:pt x="1623682" y="475056"/>
                </a:lnTo>
                <a:lnTo>
                  <a:pt x="1634096" y="466775"/>
                </a:lnTo>
                <a:lnTo>
                  <a:pt x="1637106" y="464388"/>
                </a:lnTo>
                <a:lnTo>
                  <a:pt x="1671015" y="427570"/>
                </a:lnTo>
                <a:lnTo>
                  <a:pt x="1695170" y="384213"/>
                </a:lnTo>
                <a:lnTo>
                  <a:pt x="1709864" y="335114"/>
                </a:lnTo>
                <a:lnTo>
                  <a:pt x="1714792" y="281914"/>
                </a:lnTo>
                <a:lnTo>
                  <a:pt x="1713547" y="252044"/>
                </a:lnTo>
                <a:lnTo>
                  <a:pt x="1703590" y="197065"/>
                </a:lnTo>
                <a:lnTo>
                  <a:pt x="1683689" y="148615"/>
                </a:lnTo>
                <a:lnTo>
                  <a:pt x="1654009" y="107569"/>
                </a:lnTo>
                <a:lnTo>
                  <a:pt x="1614576" y="74155"/>
                </a:lnTo>
                <a:lnTo>
                  <a:pt x="1573758" y="52489"/>
                </a:lnTo>
                <a:lnTo>
                  <a:pt x="1573758" y="295465"/>
                </a:lnTo>
                <a:lnTo>
                  <a:pt x="1573136" y="312077"/>
                </a:lnTo>
                <a:lnTo>
                  <a:pt x="1563827" y="360400"/>
                </a:lnTo>
                <a:lnTo>
                  <a:pt x="1542427" y="403136"/>
                </a:lnTo>
                <a:lnTo>
                  <a:pt x="1508163" y="436511"/>
                </a:lnTo>
                <a:lnTo>
                  <a:pt x="1460766" y="458939"/>
                </a:lnTo>
                <a:lnTo>
                  <a:pt x="1417840" y="465912"/>
                </a:lnTo>
                <a:lnTo>
                  <a:pt x="1392504" y="466775"/>
                </a:lnTo>
                <a:lnTo>
                  <a:pt x="1236713" y="466775"/>
                </a:lnTo>
                <a:lnTo>
                  <a:pt x="1236713" y="132918"/>
                </a:lnTo>
                <a:lnTo>
                  <a:pt x="1378204" y="132918"/>
                </a:lnTo>
                <a:lnTo>
                  <a:pt x="1431264" y="135712"/>
                </a:lnTo>
                <a:lnTo>
                  <a:pt x="1472793" y="144068"/>
                </a:lnTo>
                <a:lnTo>
                  <a:pt x="1518856" y="166408"/>
                </a:lnTo>
                <a:lnTo>
                  <a:pt x="1550098" y="199758"/>
                </a:lnTo>
                <a:lnTo>
                  <a:pt x="1567942" y="243332"/>
                </a:lnTo>
                <a:lnTo>
                  <a:pt x="1573758" y="295465"/>
                </a:lnTo>
                <a:lnTo>
                  <a:pt x="1573758" y="52489"/>
                </a:lnTo>
                <a:lnTo>
                  <a:pt x="1537106" y="38887"/>
                </a:lnTo>
                <a:lnTo>
                  <a:pt x="1469771" y="25755"/>
                </a:lnTo>
                <a:lnTo>
                  <a:pt x="1429829" y="22466"/>
                </a:lnTo>
                <a:lnTo>
                  <a:pt x="1385709" y="21361"/>
                </a:lnTo>
                <a:lnTo>
                  <a:pt x="1151445" y="21361"/>
                </a:lnTo>
                <a:lnTo>
                  <a:pt x="1109637" y="41071"/>
                </a:lnTo>
                <a:lnTo>
                  <a:pt x="1100455" y="77139"/>
                </a:lnTo>
                <a:lnTo>
                  <a:pt x="1100455" y="996670"/>
                </a:lnTo>
                <a:lnTo>
                  <a:pt x="1116787" y="1040091"/>
                </a:lnTo>
                <a:lnTo>
                  <a:pt x="1151445" y="1052449"/>
                </a:lnTo>
                <a:lnTo>
                  <a:pt x="1420774" y="1052449"/>
                </a:lnTo>
                <a:lnTo>
                  <a:pt x="1475651" y="1050353"/>
                </a:lnTo>
                <a:lnTo>
                  <a:pt x="1523961" y="1044079"/>
                </a:lnTo>
                <a:lnTo>
                  <a:pt x="1567573" y="1033614"/>
                </a:lnTo>
                <a:lnTo>
                  <a:pt x="1608416" y="1018984"/>
                </a:lnTo>
                <a:lnTo>
                  <a:pt x="1645869" y="1000252"/>
                </a:lnTo>
                <a:lnTo>
                  <a:pt x="1679333" y="977544"/>
                </a:lnTo>
                <a:lnTo>
                  <a:pt x="1708518" y="950849"/>
                </a:lnTo>
                <a:lnTo>
                  <a:pt x="1733118" y="920178"/>
                </a:lnTo>
                <a:lnTo>
                  <a:pt x="1752930" y="885418"/>
                </a:lnTo>
                <a:lnTo>
                  <a:pt x="1767789" y="846480"/>
                </a:lnTo>
                <a:lnTo>
                  <a:pt x="1777034" y="803541"/>
                </a:lnTo>
                <a:lnTo>
                  <a:pt x="1779358" y="780656"/>
                </a:lnTo>
                <a:lnTo>
                  <a:pt x="1780133" y="756831"/>
                </a:lnTo>
                <a:close/>
              </a:path>
            </a:pathLst>
          </a:custGeom>
          <a:solidFill>
            <a:srgbClr val="4870B7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75882" y="6264123"/>
            <a:ext cx="947419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5" name="object 15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14811" y="620331"/>
            <a:ext cx="10985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200" dirty="0">
                <a:solidFill>
                  <a:schemeClr val="bg1"/>
                </a:solidFill>
              </a:rPr>
              <a:t>7.2. YETKİNLİK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30000" y="1638005"/>
            <a:ext cx="2898140" cy="1195705"/>
          </a:xfrm>
          <a:custGeom>
            <a:avLst/>
            <a:gdLst/>
            <a:ahLst/>
            <a:cxnLst/>
            <a:rect l="l" t="t" r="r" b="b"/>
            <a:pathLst>
              <a:path w="2898140" h="119570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43051"/>
                </a:lnTo>
                <a:lnTo>
                  <a:pt x="7769" y="1091224"/>
                </a:lnTo>
                <a:lnTo>
                  <a:pt x="29405" y="1133059"/>
                </a:lnTo>
                <a:lnTo>
                  <a:pt x="62396" y="1166048"/>
                </a:lnTo>
                <a:lnTo>
                  <a:pt x="104231" y="1187682"/>
                </a:lnTo>
                <a:lnTo>
                  <a:pt x="152400" y="1195451"/>
                </a:lnTo>
                <a:lnTo>
                  <a:pt x="2898005" y="1195451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0000" y="2906045"/>
            <a:ext cx="2898140" cy="594995"/>
          </a:xfrm>
          <a:custGeom>
            <a:avLst/>
            <a:gdLst/>
            <a:ahLst/>
            <a:cxnLst/>
            <a:rect l="l" t="t" r="r" b="b"/>
            <a:pathLst>
              <a:path w="2898140" h="59499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42556"/>
                </a:lnTo>
                <a:lnTo>
                  <a:pt x="7769" y="490725"/>
                </a:lnTo>
                <a:lnTo>
                  <a:pt x="29405" y="532560"/>
                </a:lnTo>
                <a:lnTo>
                  <a:pt x="62396" y="565551"/>
                </a:lnTo>
                <a:lnTo>
                  <a:pt x="104231" y="587186"/>
                </a:lnTo>
                <a:lnTo>
                  <a:pt x="152400" y="594956"/>
                </a:lnTo>
                <a:lnTo>
                  <a:pt x="2898005" y="594956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346128" y="4957089"/>
            <a:ext cx="2981960" cy="1316355"/>
            <a:chOff x="2346128" y="4957089"/>
            <a:chExt cx="2981960" cy="1316355"/>
          </a:xfrm>
        </p:grpSpPr>
        <p:sp>
          <p:nvSpPr>
            <p:cNvPr id="21" name="object 21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0000" y="4957089"/>
              <a:ext cx="2898140" cy="1316355"/>
            </a:xfrm>
            <a:custGeom>
              <a:avLst/>
              <a:gdLst/>
              <a:ahLst/>
              <a:cxnLst/>
              <a:rect l="l" t="t" r="r" b="b"/>
              <a:pathLst>
                <a:path w="2898140" h="1316354">
                  <a:moveTo>
                    <a:pt x="289800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1163510"/>
                  </a:lnTo>
                  <a:lnTo>
                    <a:pt x="7769" y="1211683"/>
                  </a:lnTo>
                  <a:lnTo>
                    <a:pt x="29405" y="1253519"/>
                  </a:lnTo>
                  <a:lnTo>
                    <a:pt x="62396" y="1286508"/>
                  </a:lnTo>
                  <a:lnTo>
                    <a:pt x="104231" y="1308141"/>
                  </a:lnTo>
                  <a:lnTo>
                    <a:pt x="152400" y="1315910"/>
                  </a:lnTo>
                  <a:lnTo>
                    <a:pt x="2898005" y="1315910"/>
                  </a:lnTo>
                  <a:lnTo>
                    <a:pt x="2898005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17906" y="3202461"/>
            <a:ext cx="1800225" cy="3573145"/>
            <a:chOff x="417906" y="3202461"/>
            <a:chExt cx="1800225" cy="3573145"/>
          </a:xfrm>
        </p:grpSpPr>
        <p:sp>
          <p:nvSpPr>
            <p:cNvPr id="24" name="object 24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7906" y="3593617"/>
              <a:ext cx="1657350" cy="2861945"/>
            </a:xfrm>
            <a:custGeom>
              <a:avLst/>
              <a:gdLst/>
              <a:ahLst/>
              <a:cxnLst/>
              <a:rect l="l" t="t" r="r" b="b"/>
              <a:pathLst>
                <a:path w="1657350" h="2861945">
                  <a:moveTo>
                    <a:pt x="1656905" y="0"/>
                  </a:moveTo>
                  <a:lnTo>
                    <a:pt x="0" y="0"/>
                  </a:lnTo>
                  <a:lnTo>
                    <a:pt x="0" y="2861767"/>
                  </a:lnTo>
                  <a:lnTo>
                    <a:pt x="1656905" y="2861767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7906" y="3202469"/>
              <a:ext cx="1800225" cy="3573145"/>
            </a:xfrm>
            <a:custGeom>
              <a:avLst/>
              <a:gdLst/>
              <a:ahLst/>
              <a:cxnLst/>
              <a:rect l="l" t="t" r="r" b="b"/>
              <a:pathLst>
                <a:path w="1800225" h="3573145">
                  <a:moveTo>
                    <a:pt x="1554772" y="2955683"/>
                  </a:moveTo>
                  <a:lnTo>
                    <a:pt x="1553210" y="2839605"/>
                  </a:lnTo>
                  <a:lnTo>
                    <a:pt x="1553121" y="2828112"/>
                  </a:lnTo>
                  <a:lnTo>
                    <a:pt x="1545399" y="838327"/>
                  </a:lnTo>
                  <a:lnTo>
                    <a:pt x="1545221" y="806780"/>
                  </a:lnTo>
                  <a:lnTo>
                    <a:pt x="1545221" y="805294"/>
                  </a:lnTo>
                  <a:lnTo>
                    <a:pt x="1543659" y="720763"/>
                  </a:lnTo>
                  <a:lnTo>
                    <a:pt x="1514894" y="725258"/>
                  </a:lnTo>
                  <a:lnTo>
                    <a:pt x="1514894" y="2839605"/>
                  </a:lnTo>
                  <a:lnTo>
                    <a:pt x="143586" y="2843644"/>
                  </a:lnTo>
                  <a:lnTo>
                    <a:pt x="143738" y="2478100"/>
                  </a:lnTo>
                  <a:lnTo>
                    <a:pt x="143751" y="809561"/>
                  </a:lnTo>
                  <a:lnTo>
                    <a:pt x="1514094" y="806843"/>
                  </a:lnTo>
                  <a:lnTo>
                    <a:pt x="1514894" y="2839605"/>
                  </a:lnTo>
                  <a:lnTo>
                    <a:pt x="1514894" y="725258"/>
                  </a:lnTo>
                  <a:lnTo>
                    <a:pt x="1513674" y="725449"/>
                  </a:lnTo>
                  <a:lnTo>
                    <a:pt x="143344" y="770597"/>
                  </a:lnTo>
                  <a:lnTo>
                    <a:pt x="142176" y="771017"/>
                  </a:lnTo>
                  <a:lnTo>
                    <a:pt x="139928" y="771867"/>
                  </a:lnTo>
                  <a:lnTo>
                    <a:pt x="131978" y="775271"/>
                  </a:lnTo>
                  <a:lnTo>
                    <a:pt x="132676" y="790727"/>
                  </a:lnTo>
                  <a:lnTo>
                    <a:pt x="133502" y="806780"/>
                  </a:lnTo>
                  <a:lnTo>
                    <a:pt x="133553" y="809561"/>
                  </a:lnTo>
                  <a:lnTo>
                    <a:pt x="133718" y="838352"/>
                  </a:lnTo>
                  <a:lnTo>
                    <a:pt x="141503" y="2843644"/>
                  </a:lnTo>
                  <a:lnTo>
                    <a:pt x="0" y="2844063"/>
                  </a:lnTo>
                  <a:lnTo>
                    <a:pt x="141693" y="2893339"/>
                  </a:lnTo>
                  <a:lnTo>
                    <a:pt x="143090" y="3252927"/>
                  </a:lnTo>
                  <a:lnTo>
                    <a:pt x="143205" y="3224352"/>
                  </a:lnTo>
                  <a:lnTo>
                    <a:pt x="143357" y="3142577"/>
                  </a:lnTo>
                  <a:lnTo>
                    <a:pt x="143497" y="2995841"/>
                  </a:lnTo>
                  <a:lnTo>
                    <a:pt x="143560" y="2893987"/>
                  </a:lnTo>
                  <a:lnTo>
                    <a:pt x="436397" y="2995841"/>
                  </a:lnTo>
                  <a:lnTo>
                    <a:pt x="1513586" y="2960395"/>
                  </a:lnTo>
                  <a:lnTo>
                    <a:pt x="1554772" y="2955683"/>
                  </a:lnTo>
                  <a:close/>
                </a:path>
                <a:path w="1800225" h="3573145">
                  <a:moveTo>
                    <a:pt x="1614106" y="3128378"/>
                  </a:moveTo>
                  <a:lnTo>
                    <a:pt x="1612709" y="2876804"/>
                  </a:lnTo>
                  <a:lnTo>
                    <a:pt x="1604378" y="770763"/>
                  </a:lnTo>
                  <a:lnTo>
                    <a:pt x="1602994" y="548068"/>
                  </a:lnTo>
                  <a:lnTo>
                    <a:pt x="1538033" y="551484"/>
                  </a:lnTo>
                  <a:lnTo>
                    <a:pt x="1449793" y="554888"/>
                  </a:lnTo>
                  <a:lnTo>
                    <a:pt x="155333" y="597484"/>
                  </a:lnTo>
                  <a:lnTo>
                    <a:pt x="136385" y="598335"/>
                  </a:lnTo>
                  <a:lnTo>
                    <a:pt x="72644" y="602589"/>
                  </a:lnTo>
                  <a:lnTo>
                    <a:pt x="74269" y="810653"/>
                  </a:lnTo>
                  <a:lnTo>
                    <a:pt x="76987" y="1509814"/>
                  </a:lnTo>
                  <a:lnTo>
                    <a:pt x="77558" y="616915"/>
                  </a:lnTo>
                  <a:lnTo>
                    <a:pt x="1580095" y="614718"/>
                  </a:lnTo>
                  <a:lnTo>
                    <a:pt x="1580883" y="3031680"/>
                  </a:lnTo>
                  <a:lnTo>
                    <a:pt x="457060" y="3034919"/>
                  </a:lnTo>
                  <a:lnTo>
                    <a:pt x="806297" y="3156356"/>
                  </a:lnTo>
                  <a:lnTo>
                    <a:pt x="1494040" y="3133623"/>
                  </a:lnTo>
                  <a:lnTo>
                    <a:pt x="1580299" y="3130118"/>
                  </a:lnTo>
                  <a:lnTo>
                    <a:pt x="1614106" y="3128378"/>
                  </a:lnTo>
                  <a:close/>
                </a:path>
                <a:path w="1800225" h="3573145">
                  <a:moveTo>
                    <a:pt x="1670977" y="3293884"/>
                  </a:moveTo>
                  <a:lnTo>
                    <a:pt x="1659864" y="382549"/>
                  </a:lnTo>
                  <a:lnTo>
                    <a:pt x="114630" y="433400"/>
                  </a:lnTo>
                  <a:lnTo>
                    <a:pt x="157353" y="434098"/>
                  </a:lnTo>
                  <a:lnTo>
                    <a:pt x="1642478" y="433158"/>
                  </a:lnTo>
                  <a:lnTo>
                    <a:pt x="1643278" y="3213252"/>
                  </a:lnTo>
                  <a:lnTo>
                    <a:pt x="806310" y="3215538"/>
                  </a:lnTo>
                  <a:lnTo>
                    <a:pt x="1085507" y="3312680"/>
                  </a:lnTo>
                  <a:lnTo>
                    <a:pt x="1670977" y="3293884"/>
                  </a:lnTo>
                  <a:close/>
                </a:path>
                <a:path w="1800225" h="3573145">
                  <a:moveTo>
                    <a:pt x="1721370" y="3440544"/>
                  </a:moveTo>
                  <a:lnTo>
                    <a:pt x="1710245" y="235902"/>
                  </a:lnTo>
                  <a:lnTo>
                    <a:pt x="1503032" y="240969"/>
                  </a:lnTo>
                  <a:lnTo>
                    <a:pt x="425894" y="276415"/>
                  </a:lnTo>
                  <a:lnTo>
                    <a:pt x="462470" y="276974"/>
                  </a:lnTo>
                  <a:lnTo>
                    <a:pt x="740689" y="277495"/>
                  </a:lnTo>
                  <a:lnTo>
                    <a:pt x="1696402" y="276225"/>
                  </a:lnTo>
                  <a:lnTo>
                    <a:pt x="1697215" y="3370237"/>
                  </a:lnTo>
                  <a:lnTo>
                    <a:pt x="1167536" y="3371583"/>
                  </a:lnTo>
                  <a:lnTo>
                    <a:pt x="1391056" y="3449294"/>
                  </a:lnTo>
                  <a:lnTo>
                    <a:pt x="1528826" y="3444925"/>
                  </a:lnTo>
                  <a:lnTo>
                    <a:pt x="1721370" y="3440544"/>
                  </a:lnTo>
                  <a:close/>
                </a:path>
                <a:path w="1800225" h="3573145">
                  <a:moveTo>
                    <a:pt x="1766608" y="3572205"/>
                  </a:moveTo>
                  <a:lnTo>
                    <a:pt x="1765211" y="2940329"/>
                  </a:lnTo>
                  <a:lnTo>
                    <a:pt x="1756879" y="707237"/>
                  </a:lnTo>
                  <a:lnTo>
                    <a:pt x="1755495" y="104228"/>
                  </a:lnTo>
                  <a:lnTo>
                    <a:pt x="1549209" y="108242"/>
                  </a:lnTo>
                  <a:lnTo>
                    <a:pt x="1412633" y="112268"/>
                  </a:lnTo>
                  <a:lnTo>
                    <a:pt x="679831" y="136372"/>
                  </a:lnTo>
                  <a:lnTo>
                    <a:pt x="994130" y="137236"/>
                  </a:lnTo>
                  <a:lnTo>
                    <a:pt x="1744484" y="136258"/>
                  </a:lnTo>
                  <a:lnTo>
                    <a:pt x="1745322" y="3510280"/>
                  </a:lnTo>
                  <a:lnTo>
                    <a:pt x="1454353" y="3510813"/>
                  </a:lnTo>
                  <a:lnTo>
                    <a:pt x="1499031" y="3526358"/>
                  </a:lnTo>
                  <a:lnTo>
                    <a:pt x="1526616" y="3534130"/>
                  </a:lnTo>
                  <a:lnTo>
                    <a:pt x="1564563" y="3541903"/>
                  </a:lnTo>
                  <a:lnTo>
                    <a:pt x="1724583" y="3572992"/>
                  </a:lnTo>
                  <a:lnTo>
                    <a:pt x="1766608" y="3572205"/>
                  </a:lnTo>
                  <a:close/>
                </a:path>
                <a:path w="1800225" h="3573145">
                  <a:moveTo>
                    <a:pt x="1799996" y="2629890"/>
                  </a:moveTo>
                  <a:lnTo>
                    <a:pt x="1792935" y="810920"/>
                  </a:lnTo>
                  <a:lnTo>
                    <a:pt x="1791309" y="0"/>
                  </a:lnTo>
                  <a:lnTo>
                    <a:pt x="1503502" y="5041"/>
                  </a:lnTo>
                  <a:lnTo>
                    <a:pt x="838746" y="26911"/>
                  </a:lnTo>
                  <a:lnTo>
                    <a:pt x="1782114" y="26758"/>
                  </a:lnTo>
                  <a:lnTo>
                    <a:pt x="1782902" y="3230651"/>
                  </a:lnTo>
                  <a:lnTo>
                    <a:pt x="1791449" y="2840126"/>
                  </a:lnTo>
                  <a:lnTo>
                    <a:pt x="1799996" y="2629890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561300" y="1747390"/>
            <a:ext cx="2288540" cy="9550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Tüm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personel için yetkinlik kontrolü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yapılması (9001 konusunda ve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yasa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Arial MT"/>
                <a:cs typeface="Arial MT"/>
              </a:rPr>
              <a:t>şartla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çerçevesind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aldıkları 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eğitimleri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geçerlili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sürelerinin  kontrolü) ,yetkinlik kartlarının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oluşturulması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61300" y="2937310"/>
            <a:ext cx="20275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GYS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yer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alan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yetkinlik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gerekliliklerine göre eksik olan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eğitimleri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varsa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tespiti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61300" y="4928334"/>
            <a:ext cx="2098675" cy="129159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445"/>
              </a:spcBef>
              <a:buChar char="•"/>
              <a:tabLst>
                <a:tab pos="152400" algn="l"/>
              </a:tabLst>
            </a:pP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Eğitimlerin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kayıt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altına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345"/>
              </a:spcBef>
              <a:buChar char="•"/>
              <a:tabLst>
                <a:tab pos="152400" algn="l"/>
              </a:tabLst>
            </a:pP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Eğitimlerin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</a:t>
            </a:r>
            <a:endParaRPr sz="1100">
              <a:latin typeface="Arial MT"/>
              <a:cs typeface="Arial MT"/>
            </a:endParaRPr>
          </a:p>
          <a:p>
            <a:pPr marL="152400" marR="859155" indent="-139700">
              <a:lnSpc>
                <a:spcPts val="11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Eğitim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etkinliğinin 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ts val="11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Gerçekleşen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eğitimler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personel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yetkinlik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kartlarının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güncel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tutulması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30000" y="3580460"/>
            <a:ext cx="2898140" cy="467995"/>
          </a:xfrm>
          <a:custGeom>
            <a:avLst/>
            <a:gdLst/>
            <a:ahLst/>
            <a:cxnLst/>
            <a:rect l="l" t="t" r="r" b="b"/>
            <a:pathLst>
              <a:path w="2898140" h="46799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15595"/>
                </a:lnTo>
                <a:lnTo>
                  <a:pt x="7769" y="363768"/>
                </a:lnTo>
                <a:lnTo>
                  <a:pt x="29405" y="405603"/>
                </a:lnTo>
                <a:lnTo>
                  <a:pt x="62396" y="438592"/>
                </a:lnTo>
                <a:lnTo>
                  <a:pt x="104231" y="460226"/>
                </a:lnTo>
                <a:lnTo>
                  <a:pt x="152400" y="467995"/>
                </a:lnTo>
                <a:lnTo>
                  <a:pt x="2898005" y="46799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61300" y="3610766"/>
            <a:ext cx="20904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Eğitim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planlamas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içi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personel 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eğiti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taleplerinin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30000" y="4124538"/>
            <a:ext cx="2898140" cy="760730"/>
          </a:xfrm>
          <a:custGeom>
            <a:avLst/>
            <a:gdLst/>
            <a:ahLst/>
            <a:cxnLst/>
            <a:rect l="l" t="t" r="r" b="b"/>
            <a:pathLst>
              <a:path w="2898140" h="760729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07771"/>
                </a:lnTo>
                <a:lnTo>
                  <a:pt x="7769" y="655939"/>
                </a:lnTo>
                <a:lnTo>
                  <a:pt x="29405" y="697774"/>
                </a:lnTo>
                <a:lnTo>
                  <a:pt x="62396" y="730765"/>
                </a:lnTo>
                <a:lnTo>
                  <a:pt x="104231" y="752401"/>
                </a:lnTo>
                <a:lnTo>
                  <a:pt x="152400" y="760171"/>
                </a:lnTo>
                <a:lnTo>
                  <a:pt x="2898005" y="760171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561300" y="4137952"/>
            <a:ext cx="24485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Yetkinlik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eksiklikleri ,yasal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mevzuatlar,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standart gereklilikleri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ve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personel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eğiti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talepler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çerçevesind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yıllık  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eğiti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plan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hazırlanması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7911" y="1375462"/>
            <a:ext cx="1800225" cy="1678939"/>
          </a:xfrm>
          <a:custGeom>
            <a:avLst/>
            <a:gdLst/>
            <a:ahLst/>
            <a:cxnLst/>
            <a:rect l="l" t="t" r="r" b="b"/>
            <a:pathLst>
              <a:path w="1800225" h="1678939">
                <a:moveTo>
                  <a:pt x="1799958" y="0"/>
                </a:moveTo>
                <a:lnTo>
                  <a:pt x="0" y="15252"/>
                </a:lnTo>
                <a:lnTo>
                  <a:pt x="2781" y="310146"/>
                </a:lnTo>
                <a:lnTo>
                  <a:pt x="3962" y="487857"/>
                </a:lnTo>
                <a:lnTo>
                  <a:pt x="4102" y="525062"/>
                </a:lnTo>
                <a:lnTo>
                  <a:pt x="4223" y="564071"/>
                </a:lnTo>
                <a:lnTo>
                  <a:pt x="4349" y="849198"/>
                </a:lnTo>
                <a:lnTo>
                  <a:pt x="3452" y="1222613"/>
                </a:lnTo>
                <a:lnTo>
                  <a:pt x="2933" y="1678546"/>
                </a:lnTo>
                <a:lnTo>
                  <a:pt x="415906" y="1676065"/>
                </a:lnTo>
                <a:lnTo>
                  <a:pt x="603230" y="1672596"/>
                </a:lnTo>
                <a:lnTo>
                  <a:pt x="1021240" y="1672596"/>
                </a:lnTo>
                <a:lnTo>
                  <a:pt x="1056626" y="1669829"/>
                </a:lnTo>
                <a:lnTo>
                  <a:pt x="1089406" y="1665198"/>
                </a:lnTo>
                <a:lnTo>
                  <a:pt x="929805" y="1665198"/>
                </a:lnTo>
                <a:lnTo>
                  <a:pt x="983008" y="1662012"/>
                </a:lnTo>
                <a:lnTo>
                  <a:pt x="1036218" y="1660283"/>
                </a:lnTo>
                <a:lnTo>
                  <a:pt x="1089433" y="1659681"/>
                </a:lnTo>
                <a:lnTo>
                  <a:pt x="1408979" y="1659681"/>
                </a:lnTo>
                <a:lnTo>
                  <a:pt x="1409580" y="1655827"/>
                </a:lnTo>
                <a:lnTo>
                  <a:pt x="1415408" y="1651617"/>
                </a:lnTo>
                <a:lnTo>
                  <a:pt x="1431228" y="1648162"/>
                </a:lnTo>
                <a:lnTo>
                  <a:pt x="1444428" y="1646842"/>
                </a:lnTo>
                <a:lnTo>
                  <a:pt x="1191243" y="1646842"/>
                </a:lnTo>
                <a:lnTo>
                  <a:pt x="1138002" y="1646349"/>
                </a:lnTo>
                <a:lnTo>
                  <a:pt x="1089406" y="1645081"/>
                </a:lnTo>
                <a:lnTo>
                  <a:pt x="1089406" y="1633016"/>
                </a:lnTo>
                <a:lnTo>
                  <a:pt x="1138002" y="1631959"/>
                </a:lnTo>
                <a:lnTo>
                  <a:pt x="1462036" y="1631958"/>
                </a:lnTo>
                <a:lnTo>
                  <a:pt x="1462036" y="1616913"/>
                </a:lnTo>
                <a:lnTo>
                  <a:pt x="1471186" y="1614593"/>
                </a:lnTo>
                <a:lnTo>
                  <a:pt x="1495302" y="1613401"/>
                </a:lnTo>
                <a:lnTo>
                  <a:pt x="1529389" y="1612962"/>
                </a:lnTo>
                <a:lnTo>
                  <a:pt x="1355572" y="1612900"/>
                </a:lnTo>
                <a:lnTo>
                  <a:pt x="1355572" y="1596821"/>
                </a:lnTo>
                <a:lnTo>
                  <a:pt x="1364713" y="1594486"/>
                </a:lnTo>
                <a:lnTo>
                  <a:pt x="1388821" y="1593288"/>
                </a:lnTo>
                <a:lnTo>
                  <a:pt x="1422920" y="1592846"/>
                </a:lnTo>
                <a:lnTo>
                  <a:pt x="1462036" y="1592783"/>
                </a:lnTo>
                <a:lnTo>
                  <a:pt x="1469523" y="1586814"/>
                </a:lnTo>
                <a:lnTo>
                  <a:pt x="1482001" y="1581221"/>
                </a:lnTo>
                <a:lnTo>
                  <a:pt x="1484496" y="1576382"/>
                </a:lnTo>
                <a:lnTo>
                  <a:pt x="1462036" y="1572679"/>
                </a:lnTo>
                <a:lnTo>
                  <a:pt x="1302334" y="1572679"/>
                </a:lnTo>
                <a:lnTo>
                  <a:pt x="1387075" y="1570038"/>
                </a:lnTo>
                <a:lnTo>
                  <a:pt x="1458779" y="1565850"/>
                </a:lnTo>
                <a:lnTo>
                  <a:pt x="1517445" y="1560536"/>
                </a:lnTo>
                <a:lnTo>
                  <a:pt x="1563074" y="1554519"/>
                </a:lnTo>
                <a:lnTo>
                  <a:pt x="1615220" y="1542064"/>
                </a:lnTo>
                <a:lnTo>
                  <a:pt x="1621152" y="1536974"/>
                </a:lnTo>
                <a:lnTo>
                  <a:pt x="1590100" y="1536974"/>
                </a:lnTo>
                <a:lnTo>
                  <a:pt x="1551174" y="1532445"/>
                </a:lnTo>
                <a:lnTo>
                  <a:pt x="1515275" y="1532445"/>
                </a:lnTo>
                <a:lnTo>
                  <a:pt x="1600116" y="1525562"/>
                </a:lnTo>
                <a:lnTo>
                  <a:pt x="1638341" y="1522002"/>
                </a:lnTo>
                <a:lnTo>
                  <a:pt x="1645897" y="1521196"/>
                </a:lnTo>
                <a:lnTo>
                  <a:pt x="1645824" y="1500954"/>
                </a:lnTo>
                <a:lnTo>
                  <a:pt x="1621739" y="1500276"/>
                </a:lnTo>
                <a:lnTo>
                  <a:pt x="154952" y="1495945"/>
                </a:lnTo>
                <a:lnTo>
                  <a:pt x="154241" y="849198"/>
                </a:lnTo>
                <a:lnTo>
                  <a:pt x="153580" y="487857"/>
                </a:lnTo>
                <a:lnTo>
                  <a:pt x="153136" y="286778"/>
                </a:lnTo>
                <a:lnTo>
                  <a:pt x="152908" y="199898"/>
                </a:lnTo>
                <a:lnTo>
                  <a:pt x="152679" y="198640"/>
                </a:lnTo>
                <a:lnTo>
                  <a:pt x="1799974" y="190855"/>
                </a:lnTo>
                <a:lnTo>
                  <a:pt x="1799958" y="0"/>
                </a:lnTo>
                <a:close/>
              </a:path>
              <a:path w="1800225" h="1678939">
                <a:moveTo>
                  <a:pt x="1021240" y="1672596"/>
                </a:moveTo>
                <a:lnTo>
                  <a:pt x="603230" y="1672596"/>
                </a:lnTo>
                <a:lnTo>
                  <a:pt x="922780" y="1675485"/>
                </a:lnTo>
                <a:lnTo>
                  <a:pt x="972114" y="1674718"/>
                </a:lnTo>
                <a:lnTo>
                  <a:pt x="1017129" y="1672917"/>
                </a:lnTo>
                <a:lnTo>
                  <a:pt x="1021240" y="1672596"/>
                </a:lnTo>
                <a:close/>
              </a:path>
              <a:path w="1800225" h="1678939">
                <a:moveTo>
                  <a:pt x="1408979" y="1659681"/>
                </a:moveTo>
                <a:lnTo>
                  <a:pt x="1089433" y="1659681"/>
                </a:lnTo>
                <a:lnTo>
                  <a:pt x="1355532" y="1661973"/>
                </a:lnTo>
                <a:lnTo>
                  <a:pt x="1408747" y="1661172"/>
                </a:lnTo>
                <a:lnTo>
                  <a:pt x="1408979" y="1659681"/>
                </a:lnTo>
                <a:close/>
              </a:path>
              <a:path w="1800225" h="1678939">
                <a:moveTo>
                  <a:pt x="1462036" y="1645081"/>
                </a:moveTo>
                <a:lnTo>
                  <a:pt x="1191243" y="1646842"/>
                </a:lnTo>
                <a:lnTo>
                  <a:pt x="1444428" y="1646842"/>
                </a:lnTo>
                <a:lnTo>
                  <a:pt x="1462036" y="1645081"/>
                </a:lnTo>
                <a:close/>
              </a:path>
              <a:path w="1800225" h="1678939">
                <a:moveTo>
                  <a:pt x="1462036" y="1631958"/>
                </a:moveTo>
                <a:lnTo>
                  <a:pt x="1191243" y="1631958"/>
                </a:lnTo>
                <a:lnTo>
                  <a:pt x="1360238" y="1634067"/>
                </a:lnTo>
                <a:lnTo>
                  <a:pt x="1413535" y="1634067"/>
                </a:lnTo>
                <a:lnTo>
                  <a:pt x="1462036" y="1633016"/>
                </a:lnTo>
                <a:lnTo>
                  <a:pt x="1462036" y="1631958"/>
                </a:lnTo>
                <a:close/>
              </a:path>
              <a:path w="1800225" h="1678939">
                <a:moveTo>
                  <a:pt x="1662597" y="1519414"/>
                </a:moveTo>
                <a:lnTo>
                  <a:pt x="1645897" y="1521196"/>
                </a:lnTo>
                <a:lnTo>
                  <a:pt x="1645926" y="1529067"/>
                </a:lnTo>
                <a:lnTo>
                  <a:pt x="1646051" y="1536471"/>
                </a:lnTo>
                <a:lnTo>
                  <a:pt x="1649034" y="1598189"/>
                </a:lnTo>
                <a:lnTo>
                  <a:pt x="1653063" y="1614123"/>
                </a:lnTo>
                <a:lnTo>
                  <a:pt x="1657721" y="1606081"/>
                </a:lnTo>
                <a:lnTo>
                  <a:pt x="1662620" y="1598189"/>
                </a:lnTo>
                <a:lnTo>
                  <a:pt x="1662597" y="1519414"/>
                </a:lnTo>
                <a:close/>
              </a:path>
              <a:path w="1800225" h="1678939">
                <a:moveTo>
                  <a:pt x="1621739" y="1536471"/>
                </a:moveTo>
                <a:lnTo>
                  <a:pt x="1590100" y="1536974"/>
                </a:lnTo>
                <a:lnTo>
                  <a:pt x="1621152" y="1536974"/>
                </a:lnTo>
                <a:lnTo>
                  <a:pt x="1621739" y="1536471"/>
                </a:lnTo>
                <a:close/>
              </a:path>
              <a:path w="1800225" h="1678939">
                <a:moveTo>
                  <a:pt x="1546849" y="1531942"/>
                </a:moveTo>
                <a:lnTo>
                  <a:pt x="1515275" y="1532445"/>
                </a:lnTo>
                <a:lnTo>
                  <a:pt x="1551174" y="1532445"/>
                </a:lnTo>
                <a:lnTo>
                  <a:pt x="1546849" y="1531942"/>
                </a:lnTo>
                <a:close/>
              </a:path>
              <a:path w="1800225" h="1678939">
                <a:moveTo>
                  <a:pt x="1645824" y="1500954"/>
                </a:moveTo>
                <a:lnTo>
                  <a:pt x="1645897" y="1521196"/>
                </a:lnTo>
                <a:lnTo>
                  <a:pt x="1662597" y="1519414"/>
                </a:lnTo>
                <a:lnTo>
                  <a:pt x="1662558" y="1501425"/>
                </a:lnTo>
                <a:lnTo>
                  <a:pt x="1645824" y="1500954"/>
                </a:lnTo>
                <a:close/>
              </a:path>
              <a:path w="1800225" h="1678939">
                <a:moveTo>
                  <a:pt x="1662558" y="1501425"/>
                </a:moveTo>
                <a:lnTo>
                  <a:pt x="1662597" y="1519414"/>
                </a:lnTo>
                <a:lnTo>
                  <a:pt x="1671530" y="1518460"/>
                </a:lnTo>
                <a:lnTo>
                  <a:pt x="1698003" y="1515010"/>
                </a:lnTo>
                <a:lnTo>
                  <a:pt x="1716080" y="1511722"/>
                </a:lnTo>
                <a:lnTo>
                  <a:pt x="1724081" y="1508671"/>
                </a:lnTo>
                <a:lnTo>
                  <a:pt x="1720327" y="1505928"/>
                </a:lnTo>
                <a:lnTo>
                  <a:pt x="1703139" y="1503566"/>
                </a:lnTo>
                <a:lnTo>
                  <a:pt x="1670836" y="1501658"/>
                </a:lnTo>
                <a:lnTo>
                  <a:pt x="1662558" y="1501425"/>
                </a:lnTo>
                <a:close/>
              </a:path>
              <a:path w="1800225" h="1678939">
                <a:moveTo>
                  <a:pt x="1799974" y="190855"/>
                </a:moveTo>
                <a:lnTo>
                  <a:pt x="1641055" y="190855"/>
                </a:lnTo>
                <a:lnTo>
                  <a:pt x="1645824" y="1500954"/>
                </a:lnTo>
                <a:lnTo>
                  <a:pt x="1662558" y="1501425"/>
                </a:lnTo>
                <a:lnTo>
                  <a:pt x="1662024" y="1327109"/>
                </a:lnTo>
                <a:lnTo>
                  <a:pt x="1661903" y="1274443"/>
                </a:lnTo>
                <a:lnTo>
                  <a:pt x="1661912" y="1171759"/>
                </a:lnTo>
                <a:lnTo>
                  <a:pt x="1662099" y="1122021"/>
                </a:lnTo>
                <a:lnTo>
                  <a:pt x="1662447" y="1073540"/>
                </a:lnTo>
                <a:lnTo>
                  <a:pt x="1662986" y="1026457"/>
                </a:lnTo>
                <a:lnTo>
                  <a:pt x="1663744" y="980911"/>
                </a:lnTo>
                <a:lnTo>
                  <a:pt x="1664751" y="937043"/>
                </a:lnTo>
                <a:lnTo>
                  <a:pt x="1666036" y="894994"/>
                </a:lnTo>
                <a:lnTo>
                  <a:pt x="1667483" y="876566"/>
                </a:lnTo>
                <a:lnTo>
                  <a:pt x="1686140" y="876566"/>
                </a:lnTo>
                <a:lnTo>
                  <a:pt x="1686140" y="639165"/>
                </a:lnTo>
                <a:lnTo>
                  <a:pt x="1692168" y="620784"/>
                </a:lnTo>
                <a:lnTo>
                  <a:pt x="1718014" y="620784"/>
                </a:lnTo>
                <a:lnTo>
                  <a:pt x="1719318" y="606972"/>
                </a:lnTo>
                <a:lnTo>
                  <a:pt x="1721142" y="561291"/>
                </a:lnTo>
                <a:lnTo>
                  <a:pt x="1722103" y="506616"/>
                </a:lnTo>
                <a:lnTo>
                  <a:pt x="1722553" y="447484"/>
                </a:lnTo>
                <a:lnTo>
                  <a:pt x="1722847" y="388266"/>
                </a:lnTo>
                <a:lnTo>
                  <a:pt x="1723337" y="333580"/>
                </a:lnTo>
                <a:lnTo>
                  <a:pt x="1724378" y="287881"/>
                </a:lnTo>
                <a:lnTo>
                  <a:pt x="1726323" y="255663"/>
                </a:lnTo>
                <a:lnTo>
                  <a:pt x="1726942" y="239149"/>
                </a:lnTo>
                <a:lnTo>
                  <a:pt x="1729409" y="197472"/>
                </a:lnTo>
                <a:lnTo>
                  <a:pt x="1730095" y="193586"/>
                </a:lnTo>
                <a:lnTo>
                  <a:pt x="1799974" y="193586"/>
                </a:lnTo>
                <a:lnTo>
                  <a:pt x="1799974" y="190855"/>
                </a:lnTo>
                <a:close/>
              </a:path>
              <a:path w="1800225" h="1678939">
                <a:moveTo>
                  <a:pt x="1686140" y="876566"/>
                </a:moveTo>
                <a:lnTo>
                  <a:pt x="1667483" y="876566"/>
                </a:lnTo>
                <a:lnTo>
                  <a:pt x="1671182" y="885749"/>
                </a:lnTo>
                <a:lnTo>
                  <a:pt x="1676167" y="904147"/>
                </a:lnTo>
                <a:lnTo>
                  <a:pt x="1681475" y="913361"/>
                </a:lnTo>
                <a:lnTo>
                  <a:pt x="1686140" y="894994"/>
                </a:lnTo>
                <a:lnTo>
                  <a:pt x="1686140" y="876566"/>
                </a:lnTo>
                <a:close/>
              </a:path>
              <a:path w="1800225" h="1678939">
                <a:moveTo>
                  <a:pt x="1773912" y="564071"/>
                </a:moveTo>
                <a:lnTo>
                  <a:pt x="1738993" y="564071"/>
                </a:lnTo>
                <a:lnTo>
                  <a:pt x="1739689" y="592718"/>
                </a:lnTo>
                <a:lnTo>
                  <a:pt x="1739800" y="643403"/>
                </a:lnTo>
                <a:lnTo>
                  <a:pt x="1740438" y="683743"/>
                </a:lnTo>
                <a:lnTo>
                  <a:pt x="1743062" y="703173"/>
                </a:lnTo>
                <a:lnTo>
                  <a:pt x="1749746" y="701989"/>
                </a:lnTo>
                <a:lnTo>
                  <a:pt x="1756336" y="693703"/>
                </a:lnTo>
                <a:lnTo>
                  <a:pt x="1762740" y="671212"/>
                </a:lnTo>
                <a:lnTo>
                  <a:pt x="1768865" y="627413"/>
                </a:lnTo>
                <a:lnTo>
                  <a:pt x="1773912" y="564071"/>
                </a:lnTo>
                <a:close/>
              </a:path>
              <a:path w="1800225" h="1678939">
                <a:moveTo>
                  <a:pt x="1718014" y="620784"/>
                </a:moveTo>
                <a:lnTo>
                  <a:pt x="1692168" y="620784"/>
                </a:lnTo>
                <a:lnTo>
                  <a:pt x="1698195" y="630008"/>
                </a:lnTo>
                <a:lnTo>
                  <a:pt x="1704223" y="648422"/>
                </a:lnTo>
                <a:lnTo>
                  <a:pt x="1710250" y="657613"/>
                </a:lnTo>
                <a:lnTo>
                  <a:pt x="1716278" y="639165"/>
                </a:lnTo>
                <a:lnTo>
                  <a:pt x="1718014" y="620784"/>
                </a:lnTo>
                <a:close/>
              </a:path>
              <a:path w="1800225" h="1678939">
                <a:moveTo>
                  <a:pt x="1799974" y="193586"/>
                </a:moveTo>
                <a:lnTo>
                  <a:pt x="1730095" y="193586"/>
                </a:lnTo>
                <a:lnTo>
                  <a:pt x="1730736" y="197472"/>
                </a:lnTo>
                <a:lnTo>
                  <a:pt x="1731620" y="206093"/>
                </a:lnTo>
                <a:lnTo>
                  <a:pt x="1733854" y="271589"/>
                </a:lnTo>
                <a:lnTo>
                  <a:pt x="1734623" y="315183"/>
                </a:lnTo>
                <a:lnTo>
                  <a:pt x="1735251" y="364549"/>
                </a:lnTo>
                <a:lnTo>
                  <a:pt x="1735760" y="420513"/>
                </a:lnTo>
                <a:lnTo>
                  <a:pt x="1736100" y="474294"/>
                </a:lnTo>
                <a:lnTo>
                  <a:pt x="1736299" y="525062"/>
                </a:lnTo>
                <a:lnTo>
                  <a:pt x="1736369" y="575297"/>
                </a:lnTo>
                <a:lnTo>
                  <a:pt x="1738993" y="564071"/>
                </a:lnTo>
                <a:lnTo>
                  <a:pt x="1773912" y="564071"/>
                </a:lnTo>
                <a:lnTo>
                  <a:pt x="1774618" y="555205"/>
                </a:lnTo>
                <a:lnTo>
                  <a:pt x="1779910" y="447443"/>
                </a:lnTo>
                <a:lnTo>
                  <a:pt x="1783517" y="420513"/>
                </a:lnTo>
                <a:lnTo>
                  <a:pt x="1799994" y="420513"/>
                </a:lnTo>
                <a:lnTo>
                  <a:pt x="1799974" y="193586"/>
                </a:lnTo>
                <a:close/>
              </a:path>
              <a:path w="1800225" h="1678939">
                <a:moveTo>
                  <a:pt x="1799994" y="420513"/>
                </a:moveTo>
                <a:lnTo>
                  <a:pt x="1783517" y="420513"/>
                </a:lnTo>
                <a:lnTo>
                  <a:pt x="1788698" y="423510"/>
                </a:lnTo>
                <a:lnTo>
                  <a:pt x="1794505" y="438494"/>
                </a:lnTo>
                <a:lnTo>
                  <a:pt x="1799996" y="447484"/>
                </a:lnTo>
                <a:lnTo>
                  <a:pt x="1799994" y="420513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87845" y="1474711"/>
            <a:ext cx="1647825" cy="149923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71755" marR="130810" indent="-63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Personelin yetkinlik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kontrolü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,yasal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diğer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şartlar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çerçevesinde 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eğiti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planlaması</a:t>
            </a:r>
            <a:endParaRPr sz="1100">
              <a:latin typeface="Arial MT"/>
              <a:cs typeface="Arial MT"/>
            </a:endParaRPr>
          </a:p>
          <a:p>
            <a:pPr marL="231140" marR="289560" algn="ctr">
              <a:lnSpc>
                <a:spcPct val="100000"/>
              </a:lnSpc>
            </a:pP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,gerçekleşmesi ve 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6302" y="3630266"/>
            <a:ext cx="1554480" cy="270891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665"/>
              </a:spcBef>
              <a:buChar char="•"/>
              <a:tabLst>
                <a:tab pos="152400" algn="l"/>
              </a:tabLst>
            </a:pP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-Eğitim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Prosedürü</a:t>
            </a:r>
            <a:endParaRPr sz="1100">
              <a:latin typeface="Arial MT"/>
              <a:cs typeface="Arial MT"/>
            </a:endParaRPr>
          </a:p>
          <a:p>
            <a:pPr marL="152400" marR="14668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-Eğitim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  (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bi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Arial MT"/>
                <a:cs typeface="Arial MT"/>
              </a:rPr>
              <a:t>görü</a:t>
            </a:r>
            <a:r>
              <a:rPr sz="1100" spc="-185" dirty="0">
                <a:solidFill>
                  <a:srgbClr val="FFFFFF"/>
                </a:solidFill>
                <a:latin typeface="Arial MT"/>
                <a:cs typeface="Arial MT"/>
              </a:rPr>
              <a:t>ş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öneri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 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diğer </a:t>
            </a:r>
            <a:r>
              <a:rPr sz="11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hususlar ile birlikte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alınabilir.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-Yetkinlik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Kartı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-Eğitim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Planı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-Eğitim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Kayıt Formu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-Eğitim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endParaRPr sz="1100">
              <a:latin typeface="Arial MT"/>
              <a:cs typeface="Arial MT"/>
            </a:endParaRPr>
          </a:p>
          <a:p>
            <a:pPr marL="152400" marR="3556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-Etkinlik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30000" y="6331505"/>
            <a:ext cx="2898140" cy="467995"/>
          </a:xfrm>
          <a:custGeom>
            <a:avLst/>
            <a:gdLst/>
            <a:ahLst/>
            <a:cxnLst/>
            <a:rect l="l" t="t" r="r" b="b"/>
            <a:pathLst>
              <a:path w="2898140" h="46799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15595"/>
                </a:lnTo>
                <a:lnTo>
                  <a:pt x="7769" y="363768"/>
                </a:lnTo>
                <a:lnTo>
                  <a:pt x="29405" y="405603"/>
                </a:lnTo>
                <a:lnTo>
                  <a:pt x="62396" y="438592"/>
                </a:lnTo>
                <a:lnTo>
                  <a:pt x="104231" y="460226"/>
                </a:lnTo>
                <a:lnTo>
                  <a:pt x="152400" y="467995"/>
                </a:lnTo>
                <a:lnTo>
                  <a:pt x="2898005" y="46799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61300" y="6361810"/>
            <a:ext cx="21685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İşe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yeni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başlayan</a:t>
            </a:r>
            <a:r>
              <a:rPr sz="11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tüm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personele </a:t>
            </a:r>
            <a:r>
              <a:rPr sz="1100" i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oryantasyon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eğitimi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verilmelidir.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34338" y="4383001"/>
            <a:ext cx="3636645" cy="2287905"/>
            <a:chOff x="1234338" y="4383001"/>
            <a:chExt cx="3636645" cy="2287905"/>
          </a:xfrm>
        </p:grpSpPr>
        <p:sp>
          <p:nvSpPr>
            <p:cNvPr id="16" name="object 16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13900" y="4633442"/>
              <a:ext cx="1657350" cy="1832610"/>
            </a:xfrm>
            <a:custGeom>
              <a:avLst/>
              <a:gdLst/>
              <a:ahLst/>
              <a:cxnLst/>
              <a:rect l="l" t="t" r="r" b="b"/>
              <a:pathLst>
                <a:path w="1657350" h="1832610">
                  <a:moveTo>
                    <a:pt x="1656905" y="0"/>
                  </a:moveTo>
                  <a:lnTo>
                    <a:pt x="0" y="0"/>
                  </a:lnTo>
                  <a:lnTo>
                    <a:pt x="0" y="1832152"/>
                  </a:lnTo>
                  <a:lnTo>
                    <a:pt x="1656905" y="1832152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0796" y="4383011"/>
              <a:ext cx="1800225" cy="2287905"/>
            </a:xfrm>
            <a:custGeom>
              <a:avLst/>
              <a:gdLst/>
              <a:ahLst/>
              <a:cxnLst/>
              <a:rect l="l" t="t" r="r" b="b"/>
              <a:pathLst>
                <a:path w="1800225" h="2287904">
                  <a:moveTo>
                    <a:pt x="961250" y="17233"/>
                  </a:moveTo>
                  <a:lnTo>
                    <a:pt x="296494" y="3238"/>
                  </a:lnTo>
                  <a:lnTo>
                    <a:pt x="8686" y="0"/>
                  </a:lnTo>
                  <a:lnTo>
                    <a:pt x="7061" y="519176"/>
                  </a:lnTo>
                  <a:lnTo>
                    <a:pt x="0" y="1683702"/>
                  </a:lnTo>
                  <a:lnTo>
                    <a:pt x="8547" y="1818309"/>
                  </a:lnTo>
                  <a:lnTo>
                    <a:pt x="17094" y="2068322"/>
                  </a:lnTo>
                  <a:lnTo>
                    <a:pt x="17881" y="17132"/>
                  </a:lnTo>
                  <a:lnTo>
                    <a:pt x="961250" y="17233"/>
                  </a:lnTo>
                  <a:close/>
                </a:path>
                <a:path w="1800225" h="2287904">
                  <a:moveTo>
                    <a:pt x="1120165" y="87312"/>
                  </a:moveTo>
                  <a:lnTo>
                    <a:pt x="387362" y="71882"/>
                  </a:lnTo>
                  <a:lnTo>
                    <a:pt x="250786" y="69303"/>
                  </a:lnTo>
                  <a:lnTo>
                    <a:pt x="44500" y="66738"/>
                  </a:lnTo>
                  <a:lnTo>
                    <a:pt x="43116" y="452793"/>
                  </a:lnTo>
                  <a:lnTo>
                    <a:pt x="34785" y="1882457"/>
                  </a:lnTo>
                  <a:lnTo>
                    <a:pt x="33388" y="2287003"/>
                  </a:lnTo>
                  <a:lnTo>
                    <a:pt x="75412" y="2287498"/>
                  </a:lnTo>
                  <a:lnTo>
                    <a:pt x="235432" y="2267597"/>
                  </a:lnTo>
                  <a:lnTo>
                    <a:pt x="273380" y="2262619"/>
                  </a:lnTo>
                  <a:lnTo>
                    <a:pt x="300964" y="2257641"/>
                  </a:lnTo>
                  <a:lnTo>
                    <a:pt x="345643" y="2247684"/>
                  </a:lnTo>
                  <a:lnTo>
                    <a:pt x="54673" y="2247354"/>
                  </a:lnTo>
                  <a:lnTo>
                    <a:pt x="55511" y="87236"/>
                  </a:lnTo>
                  <a:lnTo>
                    <a:pt x="1120165" y="87312"/>
                  </a:lnTo>
                  <a:close/>
                </a:path>
                <a:path w="1800225" h="2287904">
                  <a:moveTo>
                    <a:pt x="1374101" y="176961"/>
                  </a:moveTo>
                  <a:lnTo>
                    <a:pt x="296964" y="154266"/>
                  </a:lnTo>
                  <a:lnTo>
                    <a:pt x="89750" y="151028"/>
                  </a:lnTo>
                  <a:lnTo>
                    <a:pt x="78625" y="2202700"/>
                  </a:lnTo>
                  <a:lnTo>
                    <a:pt x="271170" y="2205494"/>
                  </a:lnTo>
                  <a:lnTo>
                    <a:pt x="408940" y="2208301"/>
                  </a:lnTo>
                  <a:lnTo>
                    <a:pt x="632460" y="2158542"/>
                  </a:lnTo>
                  <a:lnTo>
                    <a:pt x="102781" y="2157692"/>
                  </a:lnTo>
                  <a:lnTo>
                    <a:pt x="103593" y="176834"/>
                  </a:lnTo>
                  <a:lnTo>
                    <a:pt x="1301699" y="177444"/>
                  </a:lnTo>
                  <a:lnTo>
                    <a:pt x="1374101" y="176961"/>
                  </a:lnTo>
                  <a:close/>
                </a:path>
                <a:path w="1800225" h="2287904">
                  <a:moveTo>
                    <a:pt x="1685366" y="277469"/>
                  </a:moveTo>
                  <a:lnTo>
                    <a:pt x="140131" y="244919"/>
                  </a:lnTo>
                  <a:lnTo>
                    <a:pt x="129019" y="2108809"/>
                  </a:lnTo>
                  <a:lnTo>
                    <a:pt x="714489" y="2120836"/>
                  </a:lnTo>
                  <a:lnTo>
                    <a:pt x="993686" y="2058644"/>
                  </a:lnTo>
                  <a:lnTo>
                    <a:pt x="156718" y="2057184"/>
                  </a:lnTo>
                  <a:lnTo>
                    <a:pt x="157518" y="277317"/>
                  </a:lnTo>
                  <a:lnTo>
                    <a:pt x="1539125" y="278206"/>
                  </a:lnTo>
                  <a:lnTo>
                    <a:pt x="1685366" y="277469"/>
                  </a:lnTo>
                  <a:close/>
                </a:path>
                <a:path w="1800225" h="2287904">
                  <a:moveTo>
                    <a:pt x="1727352" y="385787"/>
                  </a:moveTo>
                  <a:lnTo>
                    <a:pt x="1676565" y="383603"/>
                  </a:lnTo>
                  <a:lnTo>
                    <a:pt x="1644662" y="382524"/>
                  </a:lnTo>
                  <a:lnTo>
                    <a:pt x="350202" y="355244"/>
                  </a:lnTo>
                  <a:lnTo>
                    <a:pt x="261962" y="353072"/>
                  </a:lnTo>
                  <a:lnTo>
                    <a:pt x="197002" y="350888"/>
                  </a:lnTo>
                  <a:lnTo>
                    <a:pt x="195618" y="493458"/>
                  </a:lnTo>
                  <a:lnTo>
                    <a:pt x="187286" y="1841779"/>
                  </a:lnTo>
                  <a:lnTo>
                    <a:pt x="185889" y="2002840"/>
                  </a:lnTo>
                  <a:lnTo>
                    <a:pt x="219697" y="2003958"/>
                  </a:lnTo>
                  <a:lnTo>
                    <a:pt x="305955" y="2006206"/>
                  </a:lnTo>
                  <a:lnTo>
                    <a:pt x="993698" y="2020760"/>
                  </a:lnTo>
                  <a:lnTo>
                    <a:pt x="1342936" y="1943011"/>
                  </a:lnTo>
                  <a:lnTo>
                    <a:pt x="219113" y="1940941"/>
                  </a:lnTo>
                  <a:lnTo>
                    <a:pt x="219900" y="393547"/>
                  </a:lnTo>
                  <a:lnTo>
                    <a:pt x="1722437" y="394957"/>
                  </a:lnTo>
                  <a:lnTo>
                    <a:pt x="1723009" y="966609"/>
                  </a:lnTo>
                  <a:lnTo>
                    <a:pt x="1725726" y="518998"/>
                  </a:lnTo>
                  <a:lnTo>
                    <a:pt x="1727352" y="385787"/>
                  </a:lnTo>
                  <a:close/>
                </a:path>
                <a:path w="1800225" h="2287904">
                  <a:moveTo>
                    <a:pt x="1799996" y="1820824"/>
                  </a:moveTo>
                  <a:lnTo>
                    <a:pt x="1658493" y="1820557"/>
                  </a:lnTo>
                  <a:lnTo>
                    <a:pt x="1666278" y="536714"/>
                  </a:lnTo>
                  <a:lnTo>
                    <a:pt x="1666443" y="518299"/>
                  </a:lnTo>
                  <a:lnTo>
                    <a:pt x="1666494" y="516521"/>
                  </a:lnTo>
                  <a:lnTo>
                    <a:pt x="1667090" y="509536"/>
                  </a:lnTo>
                  <a:lnTo>
                    <a:pt x="1667560" y="503313"/>
                  </a:lnTo>
                  <a:lnTo>
                    <a:pt x="1668018" y="496341"/>
                  </a:lnTo>
                  <a:lnTo>
                    <a:pt x="1660067" y="494169"/>
                  </a:lnTo>
                  <a:lnTo>
                    <a:pt x="1656651" y="493344"/>
                  </a:lnTo>
                  <a:lnTo>
                    <a:pt x="1656397" y="493344"/>
                  </a:lnTo>
                  <a:lnTo>
                    <a:pt x="1656397" y="1820557"/>
                  </a:lnTo>
                  <a:lnTo>
                    <a:pt x="285102" y="1817966"/>
                  </a:lnTo>
                  <a:lnTo>
                    <a:pt x="285902" y="516521"/>
                  </a:lnTo>
                  <a:lnTo>
                    <a:pt x="1656245" y="518299"/>
                  </a:lnTo>
                  <a:lnTo>
                    <a:pt x="1656308" y="1693621"/>
                  </a:lnTo>
                  <a:lnTo>
                    <a:pt x="1656397" y="1820557"/>
                  </a:lnTo>
                  <a:lnTo>
                    <a:pt x="1656397" y="493344"/>
                  </a:lnTo>
                  <a:lnTo>
                    <a:pt x="286321" y="464439"/>
                  </a:lnTo>
                  <a:lnTo>
                    <a:pt x="256336" y="461441"/>
                  </a:lnTo>
                  <a:lnTo>
                    <a:pt x="254774" y="515569"/>
                  </a:lnTo>
                  <a:lnTo>
                    <a:pt x="254596" y="536727"/>
                  </a:lnTo>
                  <a:lnTo>
                    <a:pt x="246875" y="1810613"/>
                  </a:lnTo>
                  <a:lnTo>
                    <a:pt x="246786" y="1817966"/>
                  </a:lnTo>
                  <a:lnTo>
                    <a:pt x="245224" y="1892287"/>
                  </a:lnTo>
                  <a:lnTo>
                    <a:pt x="286410" y="1895297"/>
                  </a:lnTo>
                  <a:lnTo>
                    <a:pt x="1363599" y="1917992"/>
                  </a:lnTo>
                  <a:lnTo>
                    <a:pt x="1656422" y="1852790"/>
                  </a:lnTo>
                  <a:lnTo>
                    <a:pt x="1656448" y="1888375"/>
                  </a:lnTo>
                  <a:lnTo>
                    <a:pt x="1656575" y="1983384"/>
                  </a:lnTo>
                  <a:lnTo>
                    <a:pt x="1656727" y="2048649"/>
                  </a:lnTo>
                  <a:lnTo>
                    <a:pt x="1656816" y="2069642"/>
                  </a:lnTo>
                  <a:lnTo>
                    <a:pt x="1656905" y="2082584"/>
                  </a:lnTo>
                  <a:lnTo>
                    <a:pt x="1658302" y="1852371"/>
                  </a:lnTo>
                  <a:lnTo>
                    <a:pt x="1799996" y="1820824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0" name="object 20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007581" y="602331"/>
            <a:ext cx="1313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7.3.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FARKINDALIK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70804" y="1206009"/>
            <a:ext cx="1800225" cy="2934335"/>
          </a:xfrm>
          <a:custGeom>
            <a:avLst/>
            <a:gdLst/>
            <a:ahLst/>
            <a:cxnLst/>
            <a:rect l="l" t="t" r="r" b="b"/>
            <a:pathLst>
              <a:path w="1800225" h="2934335">
                <a:moveTo>
                  <a:pt x="1797056" y="2923600"/>
                </a:moveTo>
                <a:lnTo>
                  <a:pt x="1196766" y="2923600"/>
                </a:lnTo>
                <a:lnTo>
                  <a:pt x="1242758" y="2924721"/>
                </a:lnTo>
                <a:lnTo>
                  <a:pt x="1336433" y="2928267"/>
                </a:lnTo>
                <a:lnTo>
                  <a:pt x="1480883" y="2931807"/>
                </a:lnTo>
                <a:lnTo>
                  <a:pt x="1797062" y="2933992"/>
                </a:lnTo>
                <a:lnTo>
                  <a:pt x="1797056" y="2923600"/>
                </a:lnTo>
                <a:close/>
              </a:path>
              <a:path w="1800225" h="2934335">
                <a:moveTo>
                  <a:pt x="1797041" y="2901033"/>
                </a:moveTo>
                <a:lnTo>
                  <a:pt x="710562" y="2901033"/>
                </a:lnTo>
                <a:lnTo>
                  <a:pt x="763777" y="2902085"/>
                </a:lnTo>
                <a:lnTo>
                  <a:pt x="816987" y="2905106"/>
                </a:lnTo>
                <a:lnTo>
                  <a:pt x="870191" y="2910674"/>
                </a:lnTo>
                <a:lnTo>
                  <a:pt x="710590" y="2910674"/>
                </a:lnTo>
                <a:lnTo>
                  <a:pt x="743370" y="2918766"/>
                </a:lnTo>
                <a:lnTo>
                  <a:pt x="782867" y="2924164"/>
                </a:lnTo>
                <a:lnTo>
                  <a:pt x="827882" y="2927310"/>
                </a:lnTo>
                <a:lnTo>
                  <a:pt x="877215" y="2928649"/>
                </a:lnTo>
                <a:lnTo>
                  <a:pt x="929669" y="2928626"/>
                </a:lnTo>
                <a:lnTo>
                  <a:pt x="1146699" y="2923780"/>
                </a:lnTo>
                <a:lnTo>
                  <a:pt x="1797056" y="2923600"/>
                </a:lnTo>
                <a:lnTo>
                  <a:pt x="1797041" y="2901033"/>
                </a:lnTo>
                <a:close/>
              </a:path>
              <a:path w="1800225" h="2934335">
                <a:moveTo>
                  <a:pt x="337959" y="2875495"/>
                </a:moveTo>
                <a:lnTo>
                  <a:pt x="368767" y="2880888"/>
                </a:lnTo>
                <a:lnTo>
                  <a:pt x="384587" y="2886933"/>
                </a:lnTo>
                <a:lnTo>
                  <a:pt x="390416" y="2894296"/>
                </a:lnTo>
                <a:lnTo>
                  <a:pt x="391248" y="2903639"/>
                </a:lnTo>
                <a:lnTo>
                  <a:pt x="444464" y="2905038"/>
                </a:lnTo>
                <a:lnTo>
                  <a:pt x="497682" y="2904932"/>
                </a:lnTo>
                <a:lnTo>
                  <a:pt x="657344" y="2901371"/>
                </a:lnTo>
                <a:lnTo>
                  <a:pt x="1797041" y="2901033"/>
                </a:lnTo>
                <a:lnTo>
                  <a:pt x="1797027" y="2878578"/>
                </a:lnTo>
                <a:lnTo>
                  <a:pt x="608753" y="2878578"/>
                </a:lnTo>
                <a:lnTo>
                  <a:pt x="552727" y="2878455"/>
                </a:lnTo>
                <a:lnTo>
                  <a:pt x="337959" y="2875495"/>
                </a:lnTo>
                <a:close/>
              </a:path>
              <a:path w="1800225" h="2934335">
                <a:moveTo>
                  <a:pt x="1797010" y="2852570"/>
                </a:moveTo>
                <a:lnTo>
                  <a:pt x="608753" y="2852570"/>
                </a:lnTo>
                <a:lnTo>
                  <a:pt x="661993" y="2852575"/>
                </a:lnTo>
                <a:lnTo>
                  <a:pt x="710590" y="2854426"/>
                </a:lnTo>
                <a:lnTo>
                  <a:pt x="710590" y="2875495"/>
                </a:lnTo>
                <a:lnTo>
                  <a:pt x="661993" y="2877715"/>
                </a:lnTo>
                <a:lnTo>
                  <a:pt x="608753" y="2878578"/>
                </a:lnTo>
                <a:lnTo>
                  <a:pt x="1797027" y="2878578"/>
                </a:lnTo>
                <a:lnTo>
                  <a:pt x="1797010" y="2852570"/>
                </a:lnTo>
                <a:close/>
              </a:path>
              <a:path w="1800225" h="2934335">
                <a:moveTo>
                  <a:pt x="178257" y="2685656"/>
                </a:moveTo>
                <a:lnTo>
                  <a:pt x="236922" y="2717204"/>
                </a:lnTo>
                <a:lnTo>
                  <a:pt x="282550" y="2727720"/>
                </a:lnTo>
                <a:lnTo>
                  <a:pt x="341217" y="2737007"/>
                </a:lnTo>
                <a:lnTo>
                  <a:pt x="412920" y="2744326"/>
                </a:lnTo>
                <a:lnTo>
                  <a:pt x="497662" y="2748940"/>
                </a:lnTo>
                <a:lnTo>
                  <a:pt x="337959" y="2748940"/>
                </a:lnTo>
                <a:lnTo>
                  <a:pt x="315499" y="2755418"/>
                </a:lnTo>
                <a:lnTo>
                  <a:pt x="317995" y="2763878"/>
                </a:lnTo>
                <a:lnTo>
                  <a:pt x="330473" y="2773657"/>
                </a:lnTo>
                <a:lnTo>
                  <a:pt x="337959" y="2784094"/>
                </a:lnTo>
                <a:lnTo>
                  <a:pt x="377076" y="2784204"/>
                </a:lnTo>
                <a:lnTo>
                  <a:pt x="411175" y="2784975"/>
                </a:lnTo>
                <a:lnTo>
                  <a:pt x="435282" y="2787067"/>
                </a:lnTo>
                <a:lnTo>
                  <a:pt x="444423" y="2791142"/>
                </a:lnTo>
                <a:lnTo>
                  <a:pt x="444423" y="2819260"/>
                </a:lnTo>
                <a:lnTo>
                  <a:pt x="270606" y="2819370"/>
                </a:lnTo>
                <a:lnTo>
                  <a:pt x="304693" y="2820138"/>
                </a:lnTo>
                <a:lnTo>
                  <a:pt x="328810" y="2822223"/>
                </a:lnTo>
                <a:lnTo>
                  <a:pt x="337959" y="2826283"/>
                </a:lnTo>
                <a:lnTo>
                  <a:pt x="337959" y="2854426"/>
                </a:lnTo>
                <a:lnTo>
                  <a:pt x="386532" y="2856264"/>
                </a:lnTo>
                <a:lnTo>
                  <a:pt x="439758" y="2856259"/>
                </a:lnTo>
                <a:lnTo>
                  <a:pt x="608753" y="2852570"/>
                </a:lnTo>
                <a:lnTo>
                  <a:pt x="1797010" y="2852570"/>
                </a:lnTo>
                <a:lnTo>
                  <a:pt x="1796903" y="2686537"/>
                </a:lnTo>
                <a:lnTo>
                  <a:pt x="209895" y="2686537"/>
                </a:lnTo>
                <a:lnTo>
                  <a:pt x="178257" y="2685656"/>
                </a:lnTo>
                <a:close/>
              </a:path>
              <a:path w="1800225" h="2934335">
                <a:moveTo>
                  <a:pt x="137400" y="2655850"/>
                </a:moveTo>
                <a:lnTo>
                  <a:pt x="137299" y="2793326"/>
                </a:lnTo>
                <a:lnTo>
                  <a:pt x="140163" y="2798880"/>
                </a:lnTo>
                <a:lnTo>
                  <a:pt x="142966" y="2810320"/>
                </a:lnTo>
                <a:lnTo>
                  <a:pt x="145652" y="2819818"/>
                </a:lnTo>
                <a:lnTo>
                  <a:pt x="148161" y="2819545"/>
                </a:lnTo>
                <a:lnTo>
                  <a:pt x="150436" y="2801671"/>
                </a:lnTo>
                <a:lnTo>
                  <a:pt x="152419" y="2758369"/>
                </a:lnTo>
                <a:lnTo>
                  <a:pt x="153950" y="2686537"/>
                </a:lnTo>
                <a:lnTo>
                  <a:pt x="154069" y="2672726"/>
                </a:lnTo>
                <a:lnTo>
                  <a:pt x="154098" y="2658965"/>
                </a:lnTo>
                <a:lnTo>
                  <a:pt x="137400" y="2655850"/>
                </a:lnTo>
                <a:close/>
              </a:path>
              <a:path w="1800225" h="2934335">
                <a:moveTo>
                  <a:pt x="253146" y="2677751"/>
                </a:moveTo>
                <a:lnTo>
                  <a:pt x="209895" y="2686537"/>
                </a:lnTo>
                <a:lnTo>
                  <a:pt x="1796903" y="2686537"/>
                </a:lnTo>
                <a:lnTo>
                  <a:pt x="1796898" y="2678633"/>
                </a:lnTo>
                <a:lnTo>
                  <a:pt x="284721" y="2678633"/>
                </a:lnTo>
                <a:lnTo>
                  <a:pt x="253146" y="2677751"/>
                </a:lnTo>
                <a:close/>
              </a:path>
              <a:path w="1800225" h="2934335">
                <a:moveTo>
                  <a:pt x="1798340" y="333603"/>
                </a:moveTo>
                <a:lnTo>
                  <a:pt x="158940" y="333603"/>
                </a:lnTo>
                <a:lnTo>
                  <a:pt x="1647317" y="347205"/>
                </a:lnTo>
                <a:lnTo>
                  <a:pt x="1647088" y="349402"/>
                </a:lnTo>
                <a:lnTo>
                  <a:pt x="1646899" y="474725"/>
                </a:lnTo>
                <a:lnTo>
                  <a:pt x="1645754" y="1484350"/>
                </a:lnTo>
                <a:lnTo>
                  <a:pt x="1645043" y="2614841"/>
                </a:lnTo>
                <a:lnTo>
                  <a:pt x="178257" y="2622397"/>
                </a:lnTo>
                <a:lnTo>
                  <a:pt x="154172" y="2623582"/>
                </a:lnTo>
                <a:lnTo>
                  <a:pt x="154098" y="2658965"/>
                </a:lnTo>
                <a:lnTo>
                  <a:pt x="161654" y="2660375"/>
                </a:lnTo>
                <a:lnTo>
                  <a:pt x="199879" y="2666598"/>
                </a:lnTo>
                <a:lnTo>
                  <a:pt x="241462" y="2672726"/>
                </a:lnTo>
                <a:lnTo>
                  <a:pt x="284721" y="2678633"/>
                </a:lnTo>
                <a:lnTo>
                  <a:pt x="1796898" y="2678633"/>
                </a:lnTo>
                <a:lnTo>
                  <a:pt x="1796543" y="2137052"/>
                </a:lnTo>
                <a:lnTo>
                  <a:pt x="1795648" y="1484350"/>
                </a:lnTo>
                <a:lnTo>
                  <a:pt x="1795773" y="983846"/>
                </a:lnTo>
                <a:lnTo>
                  <a:pt x="1795976" y="877755"/>
                </a:lnTo>
                <a:lnTo>
                  <a:pt x="1796069" y="843419"/>
                </a:lnTo>
                <a:lnTo>
                  <a:pt x="1797215" y="542112"/>
                </a:lnTo>
                <a:lnTo>
                  <a:pt x="1798340" y="333603"/>
                </a:lnTo>
                <a:close/>
              </a:path>
              <a:path w="1800225" h="2934335">
                <a:moveTo>
                  <a:pt x="154172" y="2623582"/>
                </a:moveTo>
                <a:lnTo>
                  <a:pt x="137433" y="2624405"/>
                </a:lnTo>
                <a:lnTo>
                  <a:pt x="137400" y="2655850"/>
                </a:lnTo>
                <a:lnTo>
                  <a:pt x="154098" y="2658965"/>
                </a:lnTo>
                <a:lnTo>
                  <a:pt x="154172" y="2623582"/>
                </a:lnTo>
                <a:close/>
              </a:path>
              <a:path w="1800225" h="2934335">
                <a:moveTo>
                  <a:pt x="137433" y="2624405"/>
                </a:moveTo>
                <a:lnTo>
                  <a:pt x="129160" y="2624812"/>
                </a:lnTo>
                <a:lnTo>
                  <a:pt x="96857" y="2628146"/>
                </a:lnTo>
                <a:lnTo>
                  <a:pt x="79668" y="2632274"/>
                </a:lnTo>
                <a:lnTo>
                  <a:pt x="75914" y="2637069"/>
                </a:lnTo>
                <a:lnTo>
                  <a:pt x="83916" y="2642403"/>
                </a:lnTo>
                <a:lnTo>
                  <a:pt x="101993" y="2648150"/>
                </a:lnTo>
                <a:lnTo>
                  <a:pt x="128465" y="2654183"/>
                </a:lnTo>
                <a:lnTo>
                  <a:pt x="137400" y="2655850"/>
                </a:lnTo>
                <a:lnTo>
                  <a:pt x="137433" y="2624405"/>
                </a:lnTo>
                <a:close/>
              </a:path>
              <a:path w="1800225" h="2934335">
                <a:moveTo>
                  <a:pt x="156444" y="1532179"/>
                </a:moveTo>
                <a:lnTo>
                  <a:pt x="132195" y="1532179"/>
                </a:lnTo>
                <a:lnTo>
                  <a:pt x="133490" y="1538636"/>
                </a:lnTo>
                <a:lnTo>
                  <a:pt x="134744" y="1606872"/>
                </a:lnTo>
                <a:lnTo>
                  <a:pt x="135431" y="1650461"/>
                </a:lnTo>
                <a:lnTo>
                  <a:pt x="136024" y="1695119"/>
                </a:lnTo>
                <a:lnTo>
                  <a:pt x="136530" y="1740796"/>
                </a:lnTo>
                <a:lnTo>
                  <a:pt x="136955" y="1787443"/>
                </a:lnTo>
                <a:lnTo>
                  <a:pt x="137305" y="1835012"/>
                </a:lnTo>
                <a:lnTo>
                  <a:pt x="137584" y="1883454"/>
                </a:lnTo>
                <a:lnTo>
                  <a:pt x="137800" y="1932720"/>
                </a:lnTo>
                <a:lnTo>
                  <a:pt x="137957" y="1982761"/>
                </a:lnTo>
                <a:lnTo>
                  <a:pt x="138062" y="2033530"/>
                </a:lnTo>
                <a:lnTo>
                  <a:pt x="138122" y="2189709"/>
                </a:lnTo>
                <a:lnTo>
                  <a:pt x="138007" y="2296569"/>
                </a:lnTo>
                <a:lnTo>
                  <a:pt x="137433" y="2624405"/>
                </a:lnTo>
                <a:lnTo>
                  <a:pt x="154172" y="2623582"/>
                </a:lnTo>
                <a:lnTo>
                  <a:pt x="156444" y="1532179"/>
                </a:lnTo>
                <a:close/>
              </a:path>
              <a:path w="1800225" h="2934335">
                <a:moveTo>
                  <a:pt x="157375" y="1085090"/>
                </a:moveTo>
                <a:lnTo>
                  <a:pt x="107158" y="1085090"/>
                </a:lnTo>
                <a:lnTo>
                  <a:pt x="110506" y="1091501"/>
                </a:lnTo>
                <a:lnTo>
                  <a:pt x="113855" y="1117219"/>
                </a:lnTo>
                <a:lnTo>
                  <a:pt x="113855" y="1564398"/>
                </a:lnTo>
                <a:lnTo>
                  <a:pt x="116311" y="1590097"/>
                </a:lnTo>
                <a:lnTo>
                  <a:pt x="119096" y="1596505"/>
                </a:lnTo>
                <a:lnTo>
                  <a:pt x="122047" y="1589138"/>
                </a:lnTo>
                <a:lnTo>
                  <a:pt x="124998" y="1573508"/>
                </a:lnTo>
                <a:lnTo>
                  <a:pt x="127783" y="1555129"/>
                </a:lnTo>
                <a:lnTo>
                  <a:pt x="130237" y="1539515"/>
                </a:lnTo>
                <a:lnTo>
                  <a:pt x="132195" y="1532179"/>
                </a:lnTo>
                <a:lnTo>
                  <a:pt x="156444" y="1532179"/>
                </a:lnTo>
                <a:lnTo>
                  <a:pt x="157375" y="1085090"/>
                </a:lnTo>
                <a:close/>
              </a:path>
              <a:path w="1800225" h="2934335">
                <a:moveTo>
                  <a:pt x="64238" y="733899"/>
                </a:moveTo>
                <a:lnTo>
                  <a:pt x="13498" y="733899"/>
                </a:lnTo>
                <a:lnTo>
                  <a:pt x="17356" y="739264"/>
                </a:lnTo>
                <a:lnTo>
                  <a:pt x="20091" y="782180"/>
                </a:lnTo>
                <a:lnTo>
                  <a:pt x="23559" y="915215"/>
                </a:lnTo>
                <a:lnTo>
                  <a:pt x="27248" y="1018824"/>
                </a:lnTo>
                <a:lnTo>
                  <a:pt x="31130" y="1096683"/>
                </a:lnTo>
                <a:lnTo>
                  <a:pt x="35178" y="1152472"/>
                </a:lnTo>
                <a:lnTo>
                  <a:pt x="43659" y="1212553"/>
                </a:lnTo>
                <a:lnTo>
                  <a:pt x="56934" y="1229106"/>
                </a:lnTo>
                <a:lnTo>
                  <a:pt x="58706" y="1217765"/>
                </a:lnTo>
                <a:lnTo>
                  <a:pt x="59706" y="1188033"/>
                </a:lnTo>
                <a:lnTo>
                  <a:pt x="60090" y="1152472"/>
                </a:lnTo>
                <a:lnTo>
                  <a:pt x="60206" y="1126511"/>
                </a:lnTo>
                <a:lnTo>
                  <a:pt x="60311" y="1044328"/>
                </a:lnTo>
                <a:lnTo>
                  <a:pt x="60404" y="1013915"/>
                </a:lnTo>
                <a:lnTo>
                  <a:pt x="60854" y="988768"/>
                </a:lnTo>
                <a:lnTo>
                  <a:pt x="61855" y="983846"/>
                </a:lnTo>
                <a:lnTo>
                  <a:pt x="63637" y="983846"/>
                </a:lnTo>
                <a:lnTo>
                  <a:pt x="63727" y="899434"/>
                </a:lnTo>
                <a:lnTo>
                  <a:pt x="63853" y="843419"/>
                </a:lnTo>
                <a:lnTo>
                  <a:pt x="64238" y="733899"/>
                </a:lnTo>
                <a:close/>
              </a:path>
              <a:path w="1800225" h="2934335">
                <a:moveTo>
                  <a:pt x="158922" y="342417"/>
                </a:moveTo>
                <a:lnTo>
                  <a:pt x="69756" y="342417"/>
                </a:lnTo>
                <a:lnTo>
                  <a:pt x="70257" y="344539"/>
                </a:lnTo>
                <a:lnTo>
                  <a:pt x="70780" y="350808"/>
                </a:lnTo>
                <a:lnTo>
                  <a:pt x="72455" y="394188"/>
                </a:lnTo>
                <a:lnTo>
                  <a:pt x="73672" y="446887"/>
                </a:lnTo>
                <a:lnTo>
                  <a:pt x="74995" y="478323"/>
                </a:lnTo>
                <a:lnTo>
                  <a:pt x="75925" y="519827"/>
                </a:lnTo>
                <a:lnTo>
                  <a:pt x="76543" y="569569"/>
                </a:lnTo>
                <a:lnTo>
                  <a:pt x="76932" y="625717"/>
                </a:lnTo>
                <a:lnTo>
                  <a:pt x="77174" y="686441"/>
                </a:lnTo>
                <a:lnTo>
                  <a:pt x="77548" y="814291"/>
                </a:lnTo>
                <a:lnTo>
                  <a:pt x="77845" y="877755"/>
                </a:lnTo>
                <a:lnTo>
                  <a:pt x="78324" y="938470"/>
                </a:lnTo>
                <a:lnTo>
                  <a:pt x="79069" y="994605"/>
                </a:lnTo>
                <a:lnTo>
                  <a:pt x="80161" y="1044328"/>
                </a:lnTo>
                <a:lnTo>
                  <a:pt x="81683" y="1085810"/>
                </a:lnTo>
                <a:lnTo>
                  <a:pt x="87066" y="1143012"/>
                </a:lnTo>
                <a:lnTo>
                  <a:pt x="90415" y="1149479"/>
                </a:lnTo>
                <a:lnTo>
                  <a:pt x="93764" y="1142139"/>
                </a:lnTo>
                <a:lnTo>
                  <a:pt x="97112" y="1126511"/>
                </a:lnTo>
                <a:lnTo>
                  <a:pt x="100461" y="1108114"/>
                </a:lnTo>
                <a:lnTo>
                  <a:pt x="103809" y="1092468"/>
                </a:lnTo>
                <a:lnTo>
                  <a:pt x="107158" y="1085090"/>
                </a:lnTo>
                <a:lnTo>
                  <a:pt x="157375" y="1085090"/>
                </a:lnTo>
                <a:lnTo>
                  <a:pt x="158922" y="342417"/>
                </a:lnTo>
                <a:close/>
              </a:path>
              <a:path w="1800225" h="2934335">
                <a:moveTo>
                  <a:pt x="63637" y="983846"/>
                </a:moveTo>
                <a:lnTo>
                  <a:pt x="61855" y="983846"/>
                </a:lnTo>
                <a:lnTo>
                  <a:pt x="63627" y="1005586"/>
                </a:lnTo>
                <a:lnTo>
                  <a:pt x="63637" y="983846"/>
                </a:lnTo>
                <a:close/>
              </a:path>
              <a:path w="1800225" h="2934335">
                <a:moveTo>
                  <a:pt x="38" y="0"/>
                </a:moveTo>
                <a:lnTo>
                  <a:pt x="0" y="782180"/>
                </a:lnTo>
                <a:lnTo>
                  <a:pt x="4337" y="771451"/>
                </a:lnTo>
                <a:lnTo>
                  <a:pt x="8997" y="749993"/>
                </a:lnTo>
                <a:lnTo>
                  <a:pt x="13498" y="733899"/>
                </a:lnTo>
                <a:lnTo>
                  <a:pt x="64238" y="733899"/>
                </a:lnTo>
                <a:lnTo>
                  <a:pt x="64532" y="673678"/>
                </a:lnTo>
                <a:lnTo>
                  <a:pt x="64859" y="619330"/>
                </a:lnTo>
                <a:lnTo>
                  <a:pt x="65236" y="567496"/>
                </a:lnTo>
                <a:lnTo>
                  <a:pt x="65663" y="519015"/>
                </a:lnTo>
                <a:lnTo>
                  <a:pt x="66141" y="474725"/>
                </a:lnTo>
                <a:lnTo>
                  <a:pt x="66808" y="426489"/>
                </a:lnTo>
                <a:lnTo>
                  <a:pt x="67552" y="387888"/>
                </a:lnTo>
                <a:lnTo>
                  <a:pt x="69278" y="344855"/>
                </a:lnTo>
                <a:lnTo>
                  <a:pt x="69756" y="342417"/>
                </a:lnTo>
                <a:lnTo>
                  <a:pt x="158922" y="342417"/>
                </a:lnTo>
                <a:lnTo>
                  <a:pt x="158940" y="333603"/>
                </a:lnTo>
                <a:lnTo>
                  <a:pt x="1798340" y="333603"/>
                </a:lnTo>
                <a:lnTo>
                  <a:pt x="1799996" y="26657"/>
                </a:lnTo>
                <a:lnTo>
                  <a:pt x="1629562" y="22631"/>
                </a:lnTo>
                <a:lnTo>
                  <a:pt x="1065780" y="7438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153473" y="1379499"/>
            <a:ext cx="1647825" cy="2620010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104775" rIns="0" bIns="0" rtlCol="0">
            <a:spAutoFit/>
          </a:bodyPr>
          <a:lstStyle/>
          <a:p>
            <a:pPr marL="286385" marR="211454" algn="ctr">
              <a:lnSpc>
                <a:spcPct val="100000"/>
              </a:lnSpc>
              <a:spcBef>
                <a:spcPts val="82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kurum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çalışanlarının,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öğrencilerin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40" dirty="0">
                <a:solidFill>
                  <a:srgbClr val="FFFFFF"/>
                </a:solidFill>
                <a:latin typeface="Arial MT"/>
                <a:cs typeface="Arial MT"/>
              </a:rPr>
              <a:t>(yaş 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seviyelerine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göre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  <a:p>
            <a:pPr marL="130810" marR="57150" indent="190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,velilerin ,yüklenicilerin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 Kalite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uygulamaları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gereklilikler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hususunda 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farkındalığıının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sağlanması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,çalışan</a:t>
            </a:r>
            <a:endParaRPr sz="1100">
              <a:latin typeface="Arial MT"/>
              <a:cs typeface="Arial MT"/>
            </a:endParaRPr>
          </a:p>
          <a:p>
            <a:pPr marL="180975" marR="107314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öğrencile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içi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elde  edilen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farkındalığın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değerlendirilmesi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45299" y="4711810"/>
            <a:ext cx="1493520" cy="15589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665"/>
              </a:spcBef>
              <a:buChar char="•"/>
              <a:tabLst>
                <a:tab pos="152400" algn="l"/>
              </a:tabLst>
            </a:pP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Eğitim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Prosedürü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Farkındalık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eğitimleri/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toplantıları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Farkındalık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Anketleri</a:t>
            </a:r>
            <a:endParaRPr sz="1100">
              <a:latin typeface="Arial MT"/>
              <a:cs typeface="Arial MT"/>
            </a:endParaRPr>
          </a:p>
          <a:p>
            <a:pPr marL="152400" marR="2095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Anket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Raporları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Toplantı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tutanakları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1692005"/>
            <a:ext cx="2898140" cy="2349500"/>
          </a:xfrm>
          <a:custGeom>
            <a:avLst/>
            <a:gdLst/>
            <a:ahLst/>
            <a:cxnLst/>
            <a:rect l="l" t="t" r="r" b="b"/>
            <a:pathLst>
              <a:path w="2898140" h="2349500">
                <a:moveTo>
                  <a:pt x="2745600" y="0"/>
                </a:moveTo>
                <a:lnTo>
                  <a:pt x="0" y="0"/>
                </a:lnTo>
                <a:lnTo>
                  <a:pt x="0" y="2349004"/>
                </a:lnTo>
                <a:lnTo>
                  <a:pt x="2745600" y="2349004"/>
                </a:lnTo>
                <a:lnTo>
                  <a:pt x="2793768" y="2341234"/>
                </a:lnTo>
                <a:lnTo>
                  <a:pt x="2835603" y="2319598"/>
                </a:lnTo>
                <a:lnTo>
                  <a:pt x="2868594" y="2286607"/>
                </a:lnTo>
                <a:lnTo>
                  <a:pt x="2890230" y="2244772"/>
                </a:lnTo>
                <a:lnTo>
                  <a:pt x="2898000" y="2196604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694" y="1800691"/>
            <a:ext cx="2455545" cy="141541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6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politikası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hedefleri,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performansının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faydaları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dahil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olmak üzere,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çalışanlarımızın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 sisteminin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etkinliğin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katkısı,</a:t>
            </a:r>
            <a:endParaRPr sz="1100">
              <a:latin typeface="Arial MT"/>
              <a:cs typeface="Arial MT"/>
            </a:endParaRPr>
          </a:p>
          <a:p>
            <a:pPr marL="152400" marR="97155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sisteminin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şartlarının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yerine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getirilmemesinin etkileri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potansiyel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sonuçları,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4694" y="3342571"/>
            <a:ext cx="2556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ilgil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 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eğitimle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/toplantılar yapılması ve  kayıt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altına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4212004"/>
            <a:ext cx="2898140" cy="1386205"/>
          </a:xfrm>
          <a:custGeom>
            <a:avLst/>
            <a:gdLst/>
            <a:ahLst/>
            <a:cxnLst/>
            <a:rect l="l" t="t" r="r" b="b"/>
            <a:pathLst>
              <a:path w="2898140" h="1386204">
                <a:moveTo>
                  <a:pt x="2745600" y="0"/>
                </a:moveTo>
                <a:lnTo>
                  <a:pt x="0" y="0"/>
                </a:lnTo>
                <a:lnTo>
                  <a:pt x="0" y="1386001"/>
                </a:lnTo>
                <a:lnTo>
                  <a:pt x="2745600" y="1386001"/>
                </a:lnTo>
                <a:lnTo>
                  <a:pt x="2793768" y="1378231"/>
                </a:lnTo>
                <a:lnTo>
                  <a:pt x="2835603" y="1356595"/>
                </a:lnTo>
                <a:lnTo>
                  <a:pt x="2868594" y="1323604"/>
                </a:lnTo>
                <a:lnTo>
                  <a:pt x="2890230" y="1281769"/>
                </a:lnTo>
                <a:lnTo>
                  <a:pt x="2898000" y="1233601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4694" y="4350311"/>
            <a:ext cx="2487295" cy="110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-Öğrenci(uygun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85" dirty="0">
                <a:solidFill>
                  <a:srgbClr val="FFFFFF"/>
                </a:solidFill>
                <a:latin typeface="Arial MT"/>
                <a:cs typeface="Arial MT"/>
              </a:rPr>
              <a:t>yaş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seviyesi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olan  okullarda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çalışanlara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Farkındalık </a:t>
            </a:r>
            <a:r>
              <a:rPr sz="1100" spc="-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Anketi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uygulanması</a:t>
            </a:r>
            <a:endParaRPr sz="1100">
              <a:latin typeface="Arial MT"/>
              <a:cs typeface="Arial MT"/>
            </a:endParaRPr>
          </a:p>
          <a:p>
            <a:pPr marL="152400" marR="6794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-Sonuçların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hususlarda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farkındalığı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artıracak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çalışmanın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5800505"/>
            <a:ext cx="2898140" cy="1083310"/>
          </a:xfrm>
          <a:custGeom>
            <a:avLst/>
            <a:gdLst/>
            <a:ahLst/>
            <a:cxnLst/>
            <a:rect l="l" t="t" r="r" b="b"/>
            <a:pathLst>
              <a:path w="2898140" h="1083309">
                <a:moveTo>
                  <a:pt x="2745600" y="0"/>
                </a:moveTo>
                <a:lnTo>
                  <a:pt x="0" y="0"/>
                </a:lnTo>
                <a:lnTo>
                  <a:pt x="0" y="1082954"/>
                </a:lnTo>
                <a:lnTo>
                  <a:pt x="2745600" y="1082954"/>
                </a:lnTo>
                <a:lnTo>
                  <a:pt x="2793768" y="1075185"/>
                </a:lnTo>
                <a:lnTo>
                  <a:pt x="2835603" y="1053552"/>
                </a:lnTo>
                <a:lnTo>
                  <a:pt x="2868594" y="1020563"/>
                </a:lnTo>
                <a:lnTo>
                  <a:pt x="2890230" y="978727"/>
                </a:lnTo>
                <a:lnTo>
                  <a:pt x="2898000" y="930554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4694" y="5827521"/>
            <a:ext cx="231648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32194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Veli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toplantılarında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farkındalık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bilgilendirmesi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Kantin/servis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/temizlik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varsa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diğer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yüklenici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personeline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farkındalık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4394" y="6570081"/>
            <a:ext cx="15468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bilgilendirmesi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3012440" cy="1667510"/>
            <a:chOff x="1113900" y="4895999"/>
            <a:chExt cx="3012440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5" name="object 15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75256" y="620660"/>
            <a:ext cx="10463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200" dirty="0">
                <a:solidFill>
                  <a:schemeClr val="bg1"/>
                </a:solidFill>
              </a:rPr>
              <a:t>7.4.İLETİŞİM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30000" y="1602005"/>
            <a:ext cx="2898140" cy="775970"/>
          </a:xfrm>
          <a:custGeom>
            <a:avLst/>
            <a:gdLst/>
            <a:ahLst/>
            <a:cxnLst/>
            <a:rect l="l" t="t" r="r" b="b"/>
            <a:pathLst>
              <a:path w="2898140" h="775969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23392"/>
                </a:lnTo>
                <a:lnTo>
                  <a:pt x="7769" y="671560"/>
                </a:lnTo>
                <a:lnTo>
                  <a:pt x="29405" y="713395"/>
                </a:lnTo>
                <a:lnTo>
                  <a:pt x="62396" y="746386"/>
                </a:lnTo>
                <a:lnTo>
                  <a:pt x="104231" y="768022"/>
                </a:lnTo>
                <a:lnTo>
                  <a:pt x="152400" y="775792"/>
                </a:lnTo>
                <a:lnTo>
                  <a:pt x="2898005" y="775792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0000" y="2519046"/>
            <a:ext cx="2898140" cy="594995"/>
          </a:xfrm>
          <a:custGeom>
            <a:avLst/>
            <a:gdLst/>
            <a:ahLst/>
            <a:cxnLst/>
            <a:rect l="l" t="t" r="r" b="b"/>
            <a:pathLst>
              <a:path w="2898140" h="594994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42556"/>
                </a:lnTo>
                <a:lnTo>
                  <a:pt x="7769" y="490725"/>
                </a:lnTo>
                <a:lnTo>
                  <a:pt x="29405" y="532560"/>
                </a:lnTo>
                <a:lnTo>
                  <a:pt x="62396" y="565551"/>
                </a:lnTo>
                <a:lnTo>
                  <a:pt x="104231" y="587186"/>
                </a:lnTo>
                <a:lnTo>
                  <a:pt x="152400" y="594956"/>
                </a:lnTo>
                <a:lnTo>
                  <a:pt x="2898005" y="594956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61300" y="1711390"/>
            <a:ext cx="2454910" cy="4978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150" dirty="0">
                <a:solidFill>
                  <a:srgbClr val="FFFFFF"/>
                </a:solidFill>
                <a:latin typeface="Arial MT"/>
                <a:cs typeface="Arial MT"/>
              </a:rPr>
              <a:t>İletişimd</a:t>
            </a:r>
            <a:r>
              <a:rPr sz="1100" spc="-1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sınırlayıc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hususların  belirlenmesi (okuma yazma –dil –özel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politik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gerektire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öğrenc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çalışa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61300" y="2550310"/>
            <a:ext cx="24409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iletişi</a:t>
            </a:r>
            <a:r>
              <a:rPr sz="1100" spc="-13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kanallarının  tanımlanması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(tel-web-sosyal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medya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30000" y="3256460"/>
            <a:ext cx="2898140" cy="577850"/>
          </a:xfrm>
          <a:custGeom>
            <a:avLst/>
            <a:gdLst/>
            <a:ahLst/>
            <a:cxnLst/>
            <a:rect l="l" t="t" r="r" b="b"/>
            <a:pathLst>
              <a:path w="2898140" h="57785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25145"/>
                </a:lnTo>
                <a:lnTo>
                  <a:pt x="7769" y="473313"/>
                </a:lnTo>
                <a:lnTo>
                  <a:pt x="29405" y="515148"/>
                </a:lnTo>
                <a:lnTo>
                  <a:pt x="62396" y="548139"/>
                </a:lnTo>
                <a:lnTo>
                  <a:pt x="104231" y="569775"/>
                </a:lnTo>
                <a:lnTo>
                  <a:pt x="152400" y="577545"/>
                </a:lnTo>
                <a:lnTo>
                  <a:pt x="2898005" y="57754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417906" y="3713957"/>
            <a:ext cx="3708400" cy="3169920"/>
            <a:chOff x="417906" y="3713957"/>
            <a:chExt cx="3708400" cy="3169920"/>
          </a:xfrm>
        </p:grpSpPr>
        <p:sp>
          <p:nvSpPr>
            <p:cNvPr id="24" name="object 24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7906" y="4060939"/>
              <a:ext cx="1657350" cy="2538730"/>
            </a:xfrm>
            <a:custGeom>
              <a:avLst/>
              <a:gdLst/>
              <a:ahLst/>
              <a:cxnLst/>
              <a:rect l="l" t="t" r="r" b="b"/>
              <a:pathLst>
                <a:path w="1657350" h="2538729">
                  <a:moveTo>
                    <a:pt x="1656905" y="0"/>
                  </a:moveTo>
                  <a:lnTo>
                    <a:pt x="0" y="0"/>
                  </a:lnTo>
                  <a:lnTo>
                    <a:pt x="0" y="2538590"/>
                  </a:lnTo>
                  <a:lnTo>
                    <a:pt x="1656905" y="2538590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7906" y="3713962"/>
              <a:ext cx="1800225" cy="3169920"/>
            </a:xfrm>
            <a:custGeom>
              <a:avLst/>
              <a:gdLst/>
              <a:ahLst/>
              <a:cxnLst/>
              <a:rect l="l" t="t" r="r" b="b"/>
              <a:pathLst>
                <a:path w="1800225" h="3169920">
                  <a:moveTo>
                    <a:pt x="1554772" y="2621902"/>
                  </a:moveTo>
                  <a:lnTo>
                    <a:pt x="1553210" y="2518930"/>
                  </a:lnTo>
                  <a:lnTo>
                    <a:pt x="1553108" y="2506929"/>
                  </a:lnTo>
                  <a:lnTo>
                    <a:pt x="1545399" y="743661"/>
                  </a:lnTo>
                  <a:lnTo>
                    <a:pt x="1545221" y="715683"/>
                  </a:lnTo>
                  <a:lnTo>
                    <a:pt x="1545221" y="714362"/>
                  </a:lnTo>
                  <a:lnTo>
                    <a:pt x="1543659" y="639368"/>
                  </a:lnTo>
                  <a:lnTo>
                    <a:pt x="1514894" y="643356"/>
                  </a:lnTo>
                  <a:lnTo>
                    <a:pt x="1514894" y="2518930"/>
                  </a:lnTo>
                  <a:lnTo>
                    <a:pt x="143598" y="2522512"/>
                  </a:lnTo>
                  <a:lnTo>
                    <a:pt x="143751" y="2121725"/>
                  </a:lnTo>
                  <a:lnTo>
                    <a:pt x="143751" y="718146"/>
                  </a:lnTo>
                  <a:lnTo>
                    <a:pt x="1514094" y="715746"/>
                  </a:lnTo>
                  <a:lnTo>
                    <a:pt x="1514894" y="2518930"/>
                  </a:lnTo>
                  <a:lnTo>
                    <a:pt x="1514894" y="643356"/>
                  </a:lnTo>
                  <a:lnTo>
                    <a:pt x="1513674" y="643521"/>
                  </a:lnTo>
                  <a:lnTo>
                    <a:pt x="143344" y="683577"/>
                  </a:lnTo>
                  <a:lnTo>
                    <a:pt x="142176" y="683945"/>
                  </a:lnTo>
                  <a:lnTo>
                    <a:pt x="139928" y="684707"/>
                  </a:lnTo>
                  <a:lnTo>
                    <a:pt x="131978" y="687730"/>
                  </a:lnTo>
                  <a:lnTo>
                    <a:pt x="132676" y="701433"/>
                  </a:lnTo>
                  <a:lnTo>
                    <a:pt x="133502" y="715683"/>
                  </a:lnTo>
                  <a:lnTo>
                    <a:pt x="133553" y="718146"/>
                  </a:lnTo>
                  <a:lnTo>
                    <a:pt x="133718" y="743673"/>
                  </a:lnTo>
                  <a:lnTo>
                    <a:pt x="141503" y="2522512"/>
                  </a:lnTo>
                  <a:lnTo>
                    <a:pt x="0" y="2522880"/>
                  </a:lnTo>
                  <a:lnTo>
                    <a:pt x="141693" y="2566593"/>
                  </a:lnTo>
                  <a:lnTo>
                    <a:pt x="143090" y="2885579"/>
                  </a:lnTo>
                  <a:lnTo>
                    <a:pt x="143154" y="2873527"/>
                  </a:lnTo>
                  <a:lnTo>
                    <a:pt x="143281" y="2831439"/>
                  </a:lnTo>
                  <a:lnTo>
                    <a:pt x="143446" y="2725013"/>
                  </a:lnTo>
                  <a:lnTo>
                    <a:pt x="143560" y="2567178"/>
                  </a:lnTo>
                  <a:lnTo>
                    <a:pt x="436397" y="2657525"/>
                  </a:lnTo>
                  <a:lnTo>
                    <a:pt x="1513586" y="2626080"/>
                  </a:lnTo>
                  <a:lnTo>
                    <a:pt x="1554772" y="2621902"/>
                  </a:lnTo>
                  <a:close/>
                </a:path>
                <a:path w="1800225" h="3169920">
                  <a:moveTo>
                    <a:pt x="1614106" y="2775089"/>
                  </a:moveTo>
                  <a:lnTo>
                    <a:pt x="1612709" y="2551925"/>
                  </a:lnTo>
                  <a:lnTo>
                    <a:pt x="1604378" y="683729"/>
                  </a:lnTo>
                  <a:lnTo>
                    <a:pt x="1602994" y="486181"/>
                  </a:lnTo>
                  <a:lnTo>
                    <a:pt x="1538033" y="489204"/>
                  </a:lnTo>
                  <a:lnTo>
                    <a:pt x="1449793" y="492226"/>
                  </a:lnTo>
                  <a:lnTo>
                    <a:pt x="155333" y="530021"/>
                  </a:lnTo>
                  <a:lnTo>
                    <a:pt x="136385" y="530771"/>
                  </a:lnTo>
                  <a:lnTo>
                    <a:pt x="72644" y="534555"/>
                  </a:lnTo>
                  <a:lnTo>
                    <a:pt x="74269" y="719112"/>
                  </a:lnTo>
                  <a:lnTo>
                    <a:pt x="76987" y="1339316"/>
                  </a:lnTo>
                  <a:lnTo>
                    <a:pt x="77558" y="547255"/>
                  </a:lnTo>
                  <a:lnTo>
                    <a:pt x="1580095" y="545299"/>
                  </a:lnTo>
                  <a:lnTo>
                    <a:pt x="1580883" y="2689314"/>
                  </a:lnTo>
                  <a:lnTo>
                    <a:pt x="457060" y="2692196"/>
                  </a:lnTo>
                  <a:lnTo>
                    <a:pt x="806297" y="2799918"/>
                  </a:lnTo>
                  <a:lnTo>
                    <a:pt x="1494040" y="2779750"/>
                  </a:lnTo>
                  <a:lnTo>
                    <a:pt x="1580299" y="2776639"/>
                  </a:lnTo>
                  <a:lnTo>
                    <a:pt x="1614106" y="2775089"/>
                  </a:lnTo>
                  <a:close/>
                </a:path>
                <a:path w="1800225" h="3169920">
                  <a:moveTo>
                    <a:pt x="1670977" y="2921914"/>
                  </a:moveTo>
                  <a:lnTo>
                    <a:pt x="1659864" y="339356"/>
                  </a:lnTo>
                  <a:lnTo>
                    <a:pt x="114630" y="384467"/>
                  </a:lnTo>
                  <a:lnTo>
                    <a:pt x="157353" y="385089"/>
                  </a:lnTo>
                  <a:lnTo>
                    <a:pt x="1642478" y="384251"/>
                  </a:lnTo>
                  <a:lnTo>
                    <a:pt x="1643278" y="2850388"/>
                  </a:lnTo>
                  <a:lnTo>
                    <a:pt x="806310" y="2852420"/>
                  </a:lnTo>
                  <a:lnTo>
                    <a:pt x="1085507" y="2938589"/>
                  </a:lnTo>
                  <a:lnTo>
                    <a:pt x="1670977" y="2921914"/>
                  </a:lnTo>
                  <a:close/>
                </a:path>
                <a:path w="1800225" h="3169920">
                  <a:moveTo>
                    <a:pt x="1721370" y="3052000"/>
                  </a:moveTo>
                  <a:lnTo>
                    <a:pt x="1710245" y="209257"/>
                  </a:lnTo>
                  <a:lnTo>
                    <a:pt x="1503032" y="213753"/>
                  </a:lnTo>
                  <a:lnTo>
                    <a:pt x="425894" y="245198"/>
                  </a:lnTo>
                  <a:lnTo>
                    <a:pt x="462470" y="245706"/>
                  </a:lnTo>
                  <a:lnTo>
                    <a:pt x="1696402" y="245033"/>
                  </a:lnTo>
                  <a:lnTo>
                    <a:pt x="1697215" y="2989643"/>
                  </a:lnTo>
                  <a:lnTo>
                    <a:pt x="1167536" y="2990824"/>
                  </a:lnTo>
                  <a:lnTo>
                    <a:pt x="1391056" y="3059773"/>
                  </a:lnTo>
                  <a:lnTo>
                    <a:pt x="1528826" y="3055886"/>
                  </a:lnTo>
                  <a:lnTo>
                    <a:pt x="1721370" y="3052000"/>
                  </a:lnTo>
                  <a:close/>
                </a:path>
                <a:path w="1800225" h="3169920">
                  <a:moveTo>
                    <a:pt x="1766608" y="3168802"/>
                  </a:moveTo>
                  <a:lnTo>
                    <a:pt x="1765211" y="2608288"/>
                  </a:lnTo>
                  <a:lnTo>
                    <a:pt x="1756879" y="627367"/>
                  </a:lnTo>
                  <a:lnTo>
                    <a:pt x="1755495" y="92468"/>
                  </a:lnTo>
                  <a:lnTo>
                    <a:pt x="1549209" y="96024"/>
                  </a:lnTo>
                  <a:lnTo>
                    <a:pt x="1412633" y="99593"/>
                  </a:lnTo>
                  <a:lnTo>
                    <a:pt x="679831" y="120980"/>
                  </a:lnTo>
                  <a:lnTo>
                    <a:pt x="994130" y="121742"/>
                  </a:lnTo>
                  <a:lnTo>
                    <a:pt x="1744484" y="120878"/>
                  </a:lnTo>
                  <a:lnTo>
                    <a:pt x="1745322" y="3113875"/>
                  </a:lnTo>
                  <a:lnTo>
                    <a:pt x="1454353" y="3114344"/>
                  </a:lnTo>
                  <a:lnTo>
                    <a:pt x="1499031" y="3128137"/>
                  </a:lnTo>
                  <a:lnTo>
                    <a:pt x="1526616" y="3135033"/>
                  </a:lnTo>
                  <a:lnTo>
                    <a:pt x="1564563" y="3141929"/>
                  </a:lnTo>
                  <a:lnTo>
                    <a:pt x="1724583" y="3169501"/>
                  </a:lnTo>
                  <a:lnTo>
                    <a:pt x="1766608" y="3168802"/>
                  </a:lnTo>
                  <a:close/>
                </a:path>
                <a:path w="1800225" h="3169920">
                  <a:moveTo>
                    <a:pt x="1799996" y="2332901"/>
                  </a:moveTo>
                  <a:lnTo>
                    <a:pt x="1792935" y="719353"/>
                  </a:lnTo>
                  <a:lnTo>
                    <a:pt x="1791309" y="0"/>
                  </a:lnTo>
                  <a:lnTo>
                    <a:pt x="1503502" y="4483"/>
                  </a:lnTo>
                  <a:lnTo>
                    <a:pt x="838746" y="23876"/>
                  </a:lnTo>
                  <a:lnTo>
                    <a:pt x="1782114" y="23736"/>
                  </a:lnTo>
                  <a:lnTo>
                    <a:pt x="1782902" y="2865818"/>
                  </a:lnTo>
                  <a:lnTo>
                    <a:pt x="1791449" y="2519388"/>
                  </a:lnTo>
                  <a:lnTo>
                    <a:pt x="1799996" y="2332901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561300" y="3259767"/>
            <a:ext cx="24409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iletişi</a:t>
            </a:r>
            <a:r>
              <a:rPr sz="1100" spc="-13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kanallarının  tanımlanması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(tel-web-sosyal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medya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7911" y="1393463"/>
            <a:ext cx="1800225" cy="1774825"/>
          </a:xfrm>
          <a:custGeom>
            <a:avLst/>
            <a:gdLst/>
            <a:ahLst/>
            <a:cxnLst/>
            <a:rect l="l" t="t" r="r" b="b"/>
            <a:pathLst>
              <a:path w="1800225" h="1774825">
                <a:moveTo>
                  <a:pt x="1799958" y="0"/>
                </a:moveTo>
                <a:lnTo>
                  <a:pt x="1305623" y="723"/>
                </a:lnTo>
                <a:lnTo>
                  <a:pt x="0" y="16129"/>
                </a:lnTo>
                <a:lnTo>
                  <a:pt x="2781" y="327875"/>
                </a:lnTo>
                <a:lnTo>
                  <a:pt x="3962" y="515747"/>
                </a:lnTo>
                <a:lnTo>
                  <a:pt x="4105" y="555093"/>
                </a:lnTo>
                <a:lnTo>
                  <a:pt x="4225" y="596332"/>
                </a:lnTo>
                <a:lnTo>
                  <a:pt x="4348" y="897775"/>
                </a:lnTo>
                <a:lnTo>
                  <a:pt x="3510" y="1267310"/>
                </a:lnTo>
                <a:lnTo>
                  <a:pt x="3419" y="1317989"/>
                </a:lnTo>
                <a:lnTo>
                  <a:pt x="2933" y="1774545"/>
                </a:lnTo>
                <a:lnTo>
                  <a:pt x="415906" y="1771925"/>
                </a:lnTo>
                <a:lnTo>
                  <a:pt x="603230" y="1768254"/>
                </a:lnTo>
                <a:lnTo>
                  <a:pt x="1021235" y="1768254"/>
                </a:lnTo>
                <a:lnTo>
                  <a:pt x="1056626" y="1765329"/>
                </a:lnTo>
                <a:lnTo>
                  <a:pt x="1089406" y="1760435"/>
                </a:lnTo>
                <a:lnTo>
                  <a:pt x="929805" y="1760435"/>
                </a:lnTo>
                <a:lnTo>
                  <a:pt x="983008" y="1757068"/>
                </a:lnTo>
                <a:lnTo>
                  <a:pt x="1036218" y="1755241"/>
                </a:lnTo>
                <a:lnTo>
                  <a:pt x="1089433" y="1754605"/>
                </a:lnTo>
                <a:lnTo>
                  <a:pt x="1408979" y="1754605"/>
                </a:lnTo>
                <a:lnTo>
                  <a:pt x="1409580" y="1750530"/>
                </a:lnTo>
                <a:lnTo>
                  <a:pt x="1415408" y="1746076"/>
                </a:lnTo>
                <a:lnTo>
                  <a:pt x="1431228" y="1742420"/>
                </a:lnTo>
                <a:lnTo>
                  <a:pt x="1444439" y="1741023"/>
                </a:lnTo>
                <a:lnTo>
                  <a:pt x="1191243" y="1741023"/>
                </a:lnTo>
                <a:lnTo>
                  <a:pt x="1138002" y="1740503"/>
                </a:lnTo>
                <a:lnTo>
                  <a:pt x="1089406" y="1739163"/>
                </a:lnTo>
                <a:lnTo>
                  <a:pt x="1089406" y="1726412"/>
                </a:lnTo>
                <a:lnTo>
                  <a:pt x="1138002" y="1725295"/>
                </a:lnTo>
                <a:lnTo>
                  <a:pt x="1462036" y="1725294"/>
                </a:lnTo>
                <a:lnTo>
                  <a:pt x="1462036" y="1709394"/>
                </a:lnTo>
                <a:lnTo>
                  <a:pt x="1471186" y="1706934"/>
                </a:lnTo>
                <a:lnTo>
                  <a:pt x="1495302" y="1705671"/>
                </a:lnTo>
                <a:lnTo>
                  <a:pt x="1529389" y="1705206"/>
                </a:lnTo>
                <a:lnTo>
                  <a:pt x="1355572" y="1705140"/>
                </a:lnTo>
                <a:lnTo>
                  <a:pt x="1355572" y="1688134"/>
                </a:lnTo>
                <a:lnTo>
                  <a:pt x="1364713" y="1685675"/>
                </a:lnTo>
                <a:lnTo>
                  <a:pt x="1388821" y="1684412"/>
                </a:lnTo>
                <a:lnTo>
                  <a:pt x="1422920" y="1683946"/>
                </a:lnTo>
                <a:lnTo>
                  <a:pt x="1462036" y="1683880"/>
                </a:lnTo>
                <a:lnTo>
                  <a:pt x="1469523" y="1677565"/>
                </a:lnTo>
                <a:lnTo>
                  <a:pt x="1482001" y="1671650"/>
                </a:lnTo>
                <a:lnTo>
                  <a:pt x="1484496" y="1666535"/>
                </a:lnTo>
                <a:lnTo>
                  <a:pt x="1462036" y="1662620"/>
                </a:lnTo>
                <a:lnTo>
                  <a:pt x="1302334" y="1662620"/>
                </a:lnTo>
                <a:lnTo>
                  <a:pt x="1387075" y="1659830"/>
                </a:lnTo>
                <a:lnTo>
                  <a:pt x="1458779" y="1655404"/>
                </a:lnTo>
                <a:lnTo>
                  <a:pt x="1517445" y="1649787"/>
                </a:lnTo>
                <a:lnTo>
                  <a:pt x="1563074" y="1643427"/>
                </a:lnTo>
                <a:lnTo>
                  <a:pt x="1615220" y="1630258"/>
                </a:lnTo>
                <a:lnTo>
                  <a:pt x="1621153" y="1624874"/>
                </a:lnTo>
                <a:lnTo>
                  <a:pt x="1590100" y="1624874"/>
                </a:lnTo>
                <a:lnTo>
                  <a:pt x="1551174" y="1620088"/>
                </a:lnTo>
                <a:lnTo>
                  <a:pt x="1515275" y="1620088"/>
                </a:lnTo>
                <a:lnTo>
                  <a:pt x="1600116" y="1612812"/>
                </a:lnTo>
                <a:lnTo>
                  <a:pt x="1638341" y="1609049"/>
                </a:lnTo>
                <a:lnTo>
                  <a:pt x="1645897" y="1608196"/>
                </a:lnTo>
                <a:lnTo>
                  <a:pt x="1645824" y="1586794"/>
                </a:lnTo>
                <a:lnTo>
                  <a:pt x="1621739" y="1586077"/>
                </a:lnTo>
                <a:lnTo>
                  <a:pt x="154952" y="1581505"/>
                </a:lnTo>
                <a:lnTo>
                  <a:pt x="154241" y="897775"/>
                </a:lnTo>
                <a:lnTo>
                  <a:pt x="153428" y="441342"/>
                </a:lnTo>
                <a:lnTo>
                  <a:pt x="152908" y="211328"/>
                </a:lnTo>
                <a:lnTo>
                  <a:pt x="152679" y="209994"/>
                </a:lnTo>
                <a:lnTo>
                  <a:pt x="1799974" y="201777"/>
                </a:lnTo>
                <a:lnTo>
                  <a:pt x="1799958" y="0"/>
                </a:lnTo>
                <a:close/>
              </a:path>
              <a:path w="1800225" h="1774825">
                <a:moveTo>
                  <a:pt x="1021235" y="1768254"/>
                </a:moveTo>
                <a:lnTo>
                  <a:pt x="603230" y="1768254"/>
                </a:lnTo>
                <a:lnTo>
                  <a:pt x="653296" y="1768363"/>
                </a:lnTo>
                <a:lnTo>
                  <a:pt x="870327" y="1771293"/>
                </a:lnTo>
                <a:lnTo>
                  <a:pt x="922780" y="1771307"/>
                </a:lnTo>
                <a:lnTo>
                  <a:pt x="972114" y="1770496"/>
                </a:lnTo>
                <a:lnTo>
                  <a:pt x="1017129" y="1768593"/>
                </a:lnTo>
                <a:lnTo>
                  <a:pt x="1021235" y="1768254"/>
                </a:lnTo>
                <a:close/>
              </a:path>
              <a:path w="1800225" h="1774825">
                <a:moveTo>
                  <a:pt x="1408979" y="1754605"/>
                </a:moveTo>
                <a:lnTo>
                  <a:pt x="1089433" y="1754605"/>
                </a:lnTo>
                <a:lnTo>
                  <a:pt x="1302313" y="1756963"/>
                </a:lnTo>
                <a:lnTo>
                  <a:pt x="1355532" y="1757027"/>
                </a:lnTo>
                <a:lnTo>
                  <a:pt x="1408747" y="1756181"/>
                </a:lnTo>
                <a:lnTo>
                  <a:pt x="1408979" y="1754605"/>
                </a:lnTo>
                <a:close/>
              </a:path>
              <a:path w="1800225" h="1774825">
                <a:moveTo>
                  <a:pt x="1462036" y="1739163"/>
                </a:moveTo>
                <a:lnTo>
                  <a:pt x="1191243" y="1741023"/>
                </a:lnTo>
                <a:lnTo>
                  <a:pt x="1444439" y="1741023"/>
                </a:lnTo>
                <a:lnTo>
                  <a:pt x="1462036" y="1739163"/>
                </a:lnTo>
                <a:close/>
              </a:path>
              <a:path w="1800225" h="1774825">
                <a:moveTo>
                  <a:pt x="1462036" y="1725294"/>
                </a:moveTo>
                <a:lnTo>
                  <a:pt x="1191243" y="1725294"/>
                </a:lnTo>
                <a:lnTo>
                  <a:pt x="1360238" y="1727523"/>
                </a:lnTo>
                <a:lnTo>
                  <a:pt x="1413531" y="1727523"/>
                </a:lnTo>
                <a:lnTo>
                  <a:pt x="1462036" y="1726412"/>
                </a:lnTo>
                <a:lnTo>
                  <a:pt x="1462036" y="1725294"/>
                </a:lnTo>
                <a:close/>
              </a:path>
              <a:path w="1800225" h="1774825">
                <a:moveTo>
                  <a:pt x="1662598" y="1606312"/>
                </a:moveTo>
                <a:lnTo>
                  <a:pt x="1645897" y="1608196"/>
                </a:lnTo>
                <a:lnTo>
                  <a:pt x="1645926" y="1616517"/>
                </a:lnTo>
                <a:lnTo>
                  <a:pt x="1646051" y="1624342"/>
                </a:lnTo>
                <a:lnTo>
                  <a:pt x="1649034" y="1689591"/>
                </a:lnTo>
                <a:lnTo>
                  <a:pt x="1653063" y="1706440"/>
                </a:lnTo>
                <a:lnTo>
                  <a:pt x="1657721" y="1697940"/>
                </a:lnTo>
                <a:lnTo>
                  <a:pt x="1662624" y="1689591"/>
                </a:lnTo>
                <a:lnTo>
                  <a:pt x="1662598" y="1606312"/>
                </a:lnTo>
                <a:close/>
              </a:path>
              <a:path w="1800225" h="1774825">
                <a:moveTo>
                  <a:pt x="1621739" y="1624342"/>
                </a:moveTo>
                <a:lnTo>
                  <a:pt x="1590100" y="1624874"/>
                </a:lnTo>
                <a:lnTo>
                  <a:pt x="1621153" y="1624874"/>
                </a:lnTo>
                <a:lnTo>
                  <a:pt x="1621739" y="1624342"/>
                </a:lnTo>
                <a:close/>
              </a:path>
              <a:path w="1800225" h="1774825">
                <a:moveTo>
                  <a:pt x="1546849" y="1619556"/>
                </a:moveTo>
                <a:lnTo>
                  <a:pt x="1515275" y="1620088"/>
                </a:lnTo>
                <a:lnTo>
                  <a:pt x="1551174" y="1620088"/>
                </a:lnTo>
                <a:lnTo>
                  <a:pt x="1546849" y="1619556"/>
                </a:lnTo>
                <a:close/>
              </a:path>
              <a:path w="1800225" h="1774825">
                <a:moveTo>
                  <a:pt x="1645824" y="1586794"/>
                </a:moveTo>
                <a:lnTo>
                  <a:pt x="1645897" y="1608196"/>
                </a:lnTo>
                <a:lnTo>
                  <a:pt x="1662598" y="1606312"/>
                </a:lnTo>
                <a:lnTo>
                  <a:pt x="1662560" y="1587292"/>
                </a:lnTo>
                <a:lnTo>
                  <a:pt x="1645824" y="1586794"/>
                </a:lnTo>
                <a:close/>
              </a:path>
              <a:path w="1800225" h="1774825">
                <a:moveTo>
                  <a:pt x="1662560" y="1587292"/>
                </a:moveTo>
                <a:lnTo>
                  <a:pt x="1662598" y="1606312"/>
                </a:lnTo>
                <a:lnTo>
                  <a:pt x="1671530" y="1605304"/>
                </a:lnTo>
                <a:lnTo>
                  <a:pt x="1698003" y="1601656"/>
                </a:lnTo>
                <a:lnTo>
                  <a:pt x="1716080" y="1598180"/>
                </a:lnTo>
                <a:lnTo>
                  <a:pt x="1724081" y="1594953"/>
                </a:lnTo>
                <a:lnTo>
                  <a:pt x="1720327" y="1592053"/>
                </a:lnTo>
                <a:lnTo>
                  <a:pt x="1703139" y="1589555"/>
                </a:lnTo>
                <a:lnTo>
                  <a:pt x="1670836" y="1587538"/>
                </a:lnTo>
                <a:lnTo>
                  <a:pt x="1662560" y="1587292"/>
                </a:lnTo>
                <a:close/>
              </a:path>
              <a:path w="1800225" h="1774825">
                <a:moveTo>
                  <a:pt x="1799974" y="201777"/>
                </a:moveTo>
                <a:lnTo>
                  <a:pt x="1641055" y="201777"/>
                </a:lnTo>
                <a:lnTo>
                  <a:pt x="1645824" y="1586794"/>
                </a:lnTo>
                <a:lnTo>
                  <a:pt x="1662560" y="1587292"/>
                </a:lnTo>
                <a:lnTo>
                  <a:pt x="1662075" y="1421742"/>
                </a:lnTo>
                <a:lnTo>
                  <a:pt x="1661944" y="1369506"/>
                </a:lnTo>
                <a:lnTo>
                  <a:pt x="1661969" y="1217591"/>
                </a:lnTo>
                <a:lnTo>
                  <a:pt x="1662196" y="1168951"/>
                </a:lnTo>
                <a:lnTo>
                  <a:pt x="1662571" y="1121512"/>
                </a:lnTo>
                <a:lnTo>
                  <a:pt x="1663119" y="1075395"/>
                </a:lnTo>
                <a:lnTo>
                  <a:pt x="1663863" y="1030719"/>
                </a:lnTo>
                <a:lnTo>
                  <a:pt x="1664828" y="987605"/>
                </a:lnTo>
                <a:lnTo>
                  <a:pt x="1666036" y="946175"/>
                </a:lnTo>
                <a:lnTo>
                  <a:pt x="1667483" y="926698"/>
                </a:lnTo>
                <a:lnTo>
                  <a:pt x="1686140" y="926698"/>
                </a:lnTo>
                <a:lnTo>
                  <a:pt x="1686140" y="675716"/>
                </a:lnTo>
                <a:lnTo>
                  <a:pt x="1692168" y="656288"/>
                </a:lnTo>
                <a:lnTo>
                  <a:pt x="1718013" y="656288"/>
                </a:lnTo>
                <a:lnTo>
                  <a:pt x="1719318" y="641684"/>
                </a:lnTo>
                <a:lnTo>
                  <a:pt x="1721142" y="593391"/>
                </a:lnTo>
                <a:lnTo>
                  <a:pt x="1722103" y="535589"/>
                </a:lnTo>
                <a:lnTo>
                  <a:pt x="1722553" y="473075"/>
                </a:lnTo>
                <a:lnTo>
                  <a:pt x="1722847" y="410470"/>
                </a:lnTo>
                <a:lnTo>
                  <a:pt x="1723337" y="352656"/>
                </a:lnTo>
                <a:lnTo>
                  <a:pt x="1724378" y="304342"/>
                </a:lnTo>
                <a:lnTo>
                  <a:pt x="1726323" y="270281"/>
                </a:lnTo>
                <a:lnTo>
                  <a:pt x="1726942" y="252823"/>
                </a:lnTo>
                <a:lnTo>
                  <a:pt x="1729409" y="208775"/>
                </a:lnTo>
                <a:lnTo>
                  <a:pt x="1730095" y="204660"/>
                </a:lnTo>
                <a:lnTo>
                  <a:pt x="1799974" y="204660"/>
                </a:lnTo>
                <a:lnTo>
                  <a:pt x="1799974" y="201777"/>
                </a:lnTo>
                <a:close/>
              </a:path>
              <a:path w="1800225" h="1774825">
                <a:moveTo>
                  <a:pt x="1686140" y="926698"/>
                </a:moveTo>
                <a:lnTo>
                  <a:pt x="1667483" y="926698"/>
                </a:lnTo>
                <a:lnTo>
                  <a:pt x="1671182" y="936409"/>
                </a:lnTo>
                <a:lnTo>
                  <a:pt x="1676167" y="955858"/>
                </a:lnTo>
                <a:lnTo>
                  <a:pt x="1681475" y="965597"/>
                </a:lnTo>
                <a:lnTo>
                  <a:pt x="1686140" y="946175"/>
                </a:lnTo>
                <a:lnTo>
                  <a:pt x="1686140" y="926698"/>
                </a:lnTo>
                <a:close/>
              </a:path>
              <a:path w="1800225" h="1774825">
                <a:moveTo>
                  <a:pt x="1773911" y="596332"/>
                </a:moveTo>
                <a:lnTo>
                  <a:pt x="1738993" y="596332"/>
                </a:lnTo>
                <a:lnTo>
                  <a:pt x="1739689" y="626619"/>
                </a:lnTo>
                <a:lnTo>
                  <a:pt x="1739742" y="676359"/>
                </a:lnTo>
                <a:lnTo>
                  <a:pt x="1740438" y="722852"/>
                </a:lnTo>
                <a:lnTo>
                  <a:pt x="1743062" y="743394"/>
                </a:lnTo>
                <a:lnTo>
                  <a:pt x="1749746" y="742143"/>
                </a:lnTo>
                <a:lnTo>
                  <a:pt x="1756336" y="733382"/>
                </a:lnTo>
                <a:lnTo>
                  <a:pt x="1762740" y="709604"/>
                </a:lnTo>
                <a:lnTo>
                  <a:pt x="1768865" y="663299"/>
                </a:lnTo>
                <a:lnTo>
                  <a:pt x="1773911" y="596332"/>
                </a:lnTo>
                <a:close/>
              </a:path>
              <a:path w="1800225" h="1774825">
                <a:moveTo>
                  <a:pt x="1718013" y="656288"/>
                </a:moveTo>
                <a:lnTo>
                  <a:pt x="1692168" y="656288"/>
                </a:lnTo>
                <a:lnTo>
                  <a:pt x="1698195" y="666041"/>
                </a:lnTo>
                <a:lnTo>
                  <a:pt x="1704223" y="685509"/>
                </a:lnTo>
                <a:lnTo>
                  <a:pt x="1710250" y="695223"/>
                </a:lnTo>
                <a:lnTo>
                  <a:pt x="1716278" y="675716"/>
                </a:lnTo>
                <a:lnTo>
                  <a:pt x="1718013" y="656288"/>
                </a:lnTo>
                <a:close/>
              </a:path>
              <a:path w="1800225" h="1774825">
                <a:moveTo>
                  <a:pt x="1799974" y="204660"/>
                </a:moveTo>
                <a:lnTo>
                  <a:pt x="1730095" y="204660"/>
                </a:lnTo>
                <a:lnTo>
                  <a:pt x="1730737" y="208775"/>
                </a:lnTo>
                <a:lnTo>
                  <a:pt x="1731620" y="217879"/>
                </a:lnTo>
                <a:lnTo>
                  <a:pt x="1733187" y="257947"/>
                </a:lnTo>
                <a:lnTo>
                  <a:pt x="1734623" y="333208"/>
                </a:lnTo>
                <a:lnTo>
                  <a:pt x="1735251" y="385398"/>
                </a:lnTo>
                <a:lnTo>
                  <a:pt x="1735760" y="444560"/>
                </a:lnTo>
                <a:lnTo>
                  <a:pt x="1736100" y="501421"/>
                </a:lnTo>
                <a:lnTo>
                  <a:pt x="1736299" y="555093"/>
                </a:lnTo>
                <a:lnTo>
                  <a:pt x="1736369" y="608203"/>
                </a:lnTo>
                <a:lnTo>
                  <a:pt x="1738993" y="596332"/>
                </a:lnTo>
                <a:lnTo>
                  <a:pt x="1773911" y="596332"/>
                </a:lnTo>
                <a:lnTo>
                  <a:pt x="1774618" y="586959"/>
                </a:lnTo>
                <a:lnTo>
                  <a:pt x="1779910" y="473032"/>
                </a:lnTo>
                <a:lnTo>
                  <a:pt x="1783517" y="444560"/>
                </a:lnTo>
                <a:lnTo>
                  <a:pt x="1799994" y="444560"/>
                </a:lnTo>
                <a:lnTo>
                  <a:pt x="1799974" y="204660"/>
                </a:lnTo>
                <a:close/>
              </a:path>
              <a:path w="1800225" h="1774825">
                <a:moveTo>
                  <a:pt x="1799994" y="444560"/>
                </a:moveTo>
                <a:lnTo>
                  <a:pt x="1783517" y="444560"/>
                </a:lnTo>
                <a:lnTo>
                  <a:pt x="1788698" y="447728"/>
                </a:lnTo>
                <a:lnTo>
                  <a:pt x="1794505" y="463570"/>
                </a:lnTo>
                <a:lnTo>
                  <a:pt x="1799996" y="473075"/>
                </a:lnTo>
                <a:lnTo>
                  <a:pt x="1799994" y="44456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7845" y="1498384"/>
            <a:ext cx="1647825" cy="1584960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61290" marR="219710" indent="-1270" algn="ctr">
              <a:lnSpc>
                <a:spcPct val="100000"/>
              </a:lnSpc>
              <a:spcBef>
                <a:spcPts val="5"/>
              </a:spcBef>
            </a:pP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İç ve 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dı</a:t>
            </a:r>
            <a:r>
              <a:rPr sz="1100" spc="-300" dirty="0">
                <a:solidFill>
                  <a:srgbClr val="FFFFFF"/>
                </a:solidFill>
                <a:latin typeface="Arial MT"/>
                <a:cs typeface="Arial MT"/>
              </a:rPr>
              <a:t>ş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iletişimde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sorumluluk 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 tanımlaması  yapılması 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ilgili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iletişi</a:t>
            </a:r>
            <a:r>
              <a:rPr sz="1100" spc="-13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kayıtlarının</a:t>
            </a:r>
            <a:endParaRPr sz="1100" dirty="0">
              <a:latin typeface="Arial MT"/>
              <a:cs typeface="Arial MT"/>
            </a:endParaRPr>
          </a:p>
          <a:p>
            <a:pPr marR="59690" algn="ctr">
              <a:lnSpc>
                <a:spcPct val="100000"/>
              </a:lnSpc>
            </a:pP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oluşturulması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demektir.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7906" y="4098267"/>
            <a:ext cx="1657350" cy="19183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80340" indent="-140335">
              <a:lnSpc>
                <a:spcPct val="100000"/>
              </a:lnSpc>
              <a:spcBef>
                <a:spcPts val="665"/>
              </a:spcBef>
              <a:buChar char="•"/>
              <a:tabLst>
                <a:tab pos="180975" algn="l"/>
              </a:tabLst>
            </a:pPr>
            <a:r>
              <a:rPr sz="1100" spc="-170" dirty="0">
                <a:solidFill>
                  <a:srgbClr val="FFFFFF"/>
                </a:solidFill>
                <a:latin typeface="Arial MT"/>
                <a:cs typeface="Arial MT"/>
              </a:rPr>
              <a:t>İletişim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Prosedürü</a:t>
            </a:r>
            <a:endParaRPr sz="1100">
              <a:latin typeface="Arial MT"/>
              <a:cs typeface="Arial MT"/>
            </a:endParaRPr>
          </a:p>
          <a:p>
            <a:pPr marL="180340" indent="-140335">
              <a:lnSpc>
                <a:spcPct val="100000"/>
              </a:lnSpc>
              <a:spcBef>
                <a:spcPts val="565"/>
              </a:spcBef>
              <a:buChar char="•"/>
              <a:tabLst>
                <a:tab pos="180975" algn="l"/>
              </a:tabLst>
            </a:pPr>
            <a:r>
              <a:rPr sz="1100" spc="-170" dirty="0">
                <a:solidFill>
                  <a:srgbClr val="FFFFFF"/>
                </a:solidFill>
                <a:latin typeface="Arial MT"/>
                <a:cs typeface="Arial MT"/>
              </a:rPr>
              <a:t>İletişim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Proses Kartı</a:t>
            </a:r>
            <a:endParaRPr sz="1100">
              <a:latin typeface="Arial MT"/>
              <a:cs typeface="Arial MT"/>
            </a:endParaRPr>
          </a:p>
          <a:p>
            <a:pPr marL="180340" marR="47625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80975" algn="l"/>
              </a:tabLst>
            </a:pP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İletişimde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kullanılan  formlar 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(Tebliğ-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tebellüğ-dilekçe-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toplantı tutanak-imza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sirküsü-telefonla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iletişi</a:t>
            </a:r>
            <a:r>
              <a:rPr sz="1100" spc="-13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,veli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görüşme-  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danışm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(tedarikçi-ilgili  kurum)</a:t>
            </a:r>
            <a:r>
              <a:rPr sz="1100" spc="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430000" y="4066459"/>
            <a:ext cx="2638425" cy="807720"/>
            <a:chOff x="2430000" y="4066459"/>
            <a:chExt cx="2638425" cy="807720"/>
          </a:xfrm>
        </p:grpSpPr>
        <p:sp>
          <p:nvSpPr>
            <p:cNvPr id="33" name="object 33"/>
            <p:cNvSpPr/>
            <p:nvPr/>
          </p:nvSpPr>
          <p:spPr>
            <a:xfrm>
              <a:off x="2430000" y="4066459"/>
              <a:ext cx="2638425" cy="807720"/>
            </a:xfrm>
            <a:custGeom>
              <a:avLst/>
              <a:gdLst/>
              <a:ahLst/>
              <a:cxnLst/>
              <a:rect l="l" t="t" r="r" b="b"/>
              <a:pathLst>
                <a:path w="2638425" h="807720">
                  <a:moveTo>
                    <a:pt x="2485758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655066"/>
                  </a:lnTo>
                  <a:lnTo>
                    <a:pt x="7769" y="703234"/>
                  </a:lnTo>
                  <a:lnTo>
                    <a:pt x="29405" y="745069"/>
                  </a:lnTo>
                  <a:lnTo>
                    <a:pt x="62396" y="778060"/>
                  </a:lnTo>
                  <a:lnTo>
                    <a:pt x="104231" y="799696"/>
                  </a:lnTo>
                  <a:lnTo>
                    <a:pt x="152400" y="807466"/>
                  </a:lnTo>
                  <a:lnTo>
                    <a:pt x="2485758" y="807466"/>
                  </a:lnTo>
                  <a:lnTo>
                    <a:pt x="2533926" y="799696"/>
                  </a:lnTo>
                  <a:lnTo>
                    <a:pt x="2575761" y="778060"/>
                  </a:lnTo>
                  <a:lnTo>
                    <a:pt x="2608752" y="745069"/>
                  </a:lnTo>
                  <a:lnTo>
                    <a:pt x="2630388" y="703234"/>
                  </a:lnTo>
                  <a:lnTo>
                    <a:pt x="2638158" y="655066"/>
                  </a:lnTo>
                  <a:lnTo>
                    <a:pt x="2638158" y="152400"/>
                  </a:lnTo>
                  <a:lnTo>
                    <a:pt x="2630388" y="104231"/>
                  </a:lnTo>
                  <a:lnTo>
                    <a:pt x="2608752" y="62396"/>
                  </a:lnTo>
                  <a:lnTo>
                    <a:pt x="2575761" y="29405"/>
                  </a:lnTo>
                  <a:lnTo>
                    <a:pt x="2533926" y="7769"/>
                  </a:lnTo>
                  <a:lnTo>
                    <a:pt x="2485758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58156" y="4313631"/>
              <a:ext cx="560705" cy="513080"/>
            </a:xfrm>
            <a:custGeom>
              <a:avLst/>
              <a:gdLst/>
              <a:ahLst/>
              <a:cxnLst/>
              <a:rect l="l" t="t" r="r" b="b"/>
              <a:pathLst>
                <a:path w="560705" h="513079">
                  <a:moveTo>
                    <a:pt x="408254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60603"/>
                  </a:lnTo>
                  <a:lnTo>
                    <a:pt x="7769" y="408771"/>
                  </a:lnTo>
                  <a:lnTo>
                    <a:pt x="29405" y="450606"/>
                  </a:lnTo>
                  <a:lnTo>
                    <a:pt x="62396" y="483597"/>
                  </a:lnTo>
                  <a:lnTo>
                    <a:pt x="104231" y="505233"/>
                  </a:lnTo>
                  <a:lnTo>
                    <a:pt x="152400" y="513003"/>
                  </a:lnTo>
                  <a:lnTo>
                    <a:pt x="408254" y="513003"/>
                  </a:lnTo>
                  <a:lnTo>
                    <a:pt x="456422" y="505233"/>
                  </a:lnTo>
                  <a:lnTo>
                    <a:pt x="498257" y="483597"/>
                  </a:lnTo>
                  <a:lnTo>
                    <a:pt x="531248" y="450606"/>
                  </a:lnTo>
                  <a:lnTo>
                    <a:pt x="552884" y="408771"/>
                  </a:lnTo>
                  <a:lnTo>
                    <a:pt x="560654" y="360603"/>
                  </a:lnTo>
                  <a:lnTo>
                    <a:pt x="560654" y="152400"/>
                  </a:lnTo>
                  <a:lnTo>
                    <a:pt x="552884" y="104231"/>
                  </a:lnTo>
                  <a:lnTo>
                    <a:pt x="531248" y="62396"/>
                  </a:lnTo>
                  <a:lnTo>
                    <a:pt x="498257" y="29405"/>
                  </a:lnTo>
                  <a:lnTo>
                    <a:pt x="456422" y="7769"/>
                  </a:lnTo>
                  <a:lnTo>
                    <a:pt x="408254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58156" y="4313631"/>
              <a:ext cx="560705" cy="513080"/>
            </a:xfrm>
            <a:custGeom>
              <a:avLst/>
              <a:gdLst/>
              <a:ahLst/>
              <a:cxnLst/>
              <a:rect l="l" t="t" r="r" b="b"/>
              <a:pathLst>
                <a:path w="560705" h="513079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60603"/>
                  </a:lnTo>
                  <a:lnTo>
                    <a:pt x="7769" y="408771"/>
                  </a:lnTo>
                  <a:lnTo>
                    <a:pt x="29405" y="450606"/>
                  </a:lnTo>
                  <a:lnTo>
                    <a:pt x="62396" y="483597"/>
                  </a:lnTo>
                  <a:lnTo>
                    <a:pt x="104231" y="505233"/>
                  </a:lnTo>
                  <a:lnTo>
                    <a:pt x="152400" y="513003"/>
                  </a:lnTo>
                  <a:lnTo>
                    <a:pt x="408254" y="513003"/>
                  </a:lnTo>
                  <a:lnTo>
                    <a:pt x="456422" y="505233"/>
                  </a:lnTo>
                  <a:lnTo>
                    <a:pt x="498257" y="483597"/>
                  </a:lnTo>
                  <a:lnTo>
                    <a:pt x="531248" y="450606"/>
                  </a:lnTo>
                  <a:lnTo>
                    <a:pt x="552884" y="408771"/>
                  </a:lnTo>
                  <a:lnTo>
                    <a:pt x="560654" y="360603"/>
                  </a:lnTo>
                  <a:lnTo>
                    <a:pt x="560654" y="152400"/>
                  </a:lnTo>
                  <a:lnTo>
                    <a:pt x="552884" y="104231"/>
                  </a:lnTo>
                  <a:lnTo>
                    <a:pt x="531248" y="62396"/>
                  </a:lnTo>
                  <a:lnTo>
                    <a:pt x="498257" y="29405"/>
                  </a:lnTo>
                  <a:lnTo>
                    <a:pt x="456422" y="7769"/>
                  </a:lnTo>
                  <a:lnTo>
                    <a:pt x="408254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38706" y="4313631"/>
              <a:ext cx="690880" cy="513080"/>
            </a:xfrm>
            <a:custGeom>
              <a:avLst/>
              <a:gdLst/>
              <a:ahLst/>
              <a:cxnLst/>
              <a:rect l="l" t="t" r="r" b="b"/>
              <a:pathLst>
                <a:path w="690879" h="513079">
                  <a:moveTo>
                    <a:pt x="538454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60603"/>
                  </a:lnTo>
                  <a:lnTo>
                    <a:pt x="7769" y="408771"/>
                  </a:lnTo>
                  <a:lnTo>
                    <a:pt x="29405" y="450606"/>
                  </a:lnTo>
                  <a:lnTo>
                    <a:pt x="62396" y="483597"/>
                  </a:lnTo>
                  <a:lnTo>
                    <a:pt x="104231" y="505233"/>
                  </a:lnTo>
                  <a:lnTo>
                    <a:pt x="152400" y="513003"/>
                  </a:lnTo>
                  <a:lnTo>
                    <a:pt x="538454" y="513003"/>
                  </a:lnTo>
                  <a:lnTo>
                    <a:pt x="586627" y="505233"/>
                  </a:lnTo>
                  <a:lnTo>
                    <a:pt x="628463" y="483597"/>
                  </a:lnTo>
                  <a:lnTo>
                    <a:pt x="661452" y="450606"/>
                  </a:lnTo>
                  <a:lnTo>
                    <a:pt x="683085" y="408771"/>
                  </a:lnTo>
                  <a:lnTo>
                    <a:pt x="690854" y="360603"/>
                  </a:lnTo>
                  <a:lnTo>
                    <a:pt x="690854" y="152400"/>
                  </a:lnTo>
                  <a:lnTo>
                    <a:pt x="683085" y="104231"/>
                  </a:lnTo>
                  <a:lnTo>
                    <a:pt x="661452" y="62396"/>
                  </a:lnTo>
                  <a:lnTo>
                    <a:pt x="628463" y="29405"/>
                  </a:lnTo>
                  <a:lnTo>
                    <a:pt x="586627" y="7769"/>
                  </a:lnTo>
                  <a:lnTo>
                    <a:pt x="538454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38706" y="4313631"/>
              <a:ext cx="690880" cy="513080"/>
            </a:xfrm>
            <a:custGeom>
              <a:avLst/>
              <a:gdLst/>
              <a:ahLst/>
              <a:cxnLst/>
              <a:rect l="l" t="t" r="r" b="b"/>
              <a:pathLst>
                <a:path w="690879" h="513079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60603"/>
                  </a:lnTo>
                  <a:lnTo>
                    <a:pt x="7769" y="408771"/>
                  </a:lnTo>
                  <a:lnTo>
                    <a:pt x="29405" y="450606"/>
                  </a:lnTo>
                  <a:lnTo>
                    <a:pt x="62396" y="483597"/>
                  </a:lnTo>
                  <a:lnTo>
                    <a:pt x="104231" y="505233"/>
                  </a:lnTo>
                  <a:lnTo>
                    <a:pt x="152400" y="513003"/>
                  </a:lnTo>
                  <a:lnTo>
                    <a:pt x="538454" y="513003"/>
                  </a:lnTo>
                  <a:lnTo>
                    <a:pt x="586627" y="505233"/>
                  </a:lnTo>
                  <a:lnTo>
                    <a:pt x="628463" y="483597"/>
                  </a:lnTo>
                  <a:lnTo>
                    <a:pt x="661452" y="450606"/>
                  </a:lnTo>
                  <a:lnTo>
                    <a:pt x="683085" y="408771"/>
                  </a:lnTo>
                  <a:lnTo>
                    <a:pt x="690854" y="360603"/>
                  </a:lnTo>
                  <a:lnTo>
                    <a:pt x="690854" y="152400"/>
                  </a:lnTo>
                  <a:lnTo>
                    <a:pt x="683085" y="104231"/>
                  </a:lnTo>
                  <a:lnTo>
                    <a:pt x="661452" y="62396"/>
                  </a:lnTo>
                  <a:lnTo>
                    <a:pt x="628463" y="29405"/>
                  </a:lnTo>
                  <a:lnTo>
                    <a:pt x="586627" y="7769"/>
                  </a:lnTo>
                  <a:lnTo>
                    <a:pt x="538454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47418" y="4313631"/>
              <a:ext cx="636905" cy="513080"/>
            </a:xfrm>
            <a:custGeom>
              <a:avLst/>
              <a:gdLst/>
              <a:ahLst/>
              <a:cxnLst/>
              <a:rect l="l" t="t" r="r" b="b"/>
              <a:pathLst>
                <a:path w="636904" h="513079">
                  <a:moveTo>
                    <a:pt x="48403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60603"/>
                  </a:lnTo>
                  <a:lnTo>
                    <a:pt x="7769" y="408771"/>
                  </a:lnTo>
                  <a:lnTo>
                    <a:pt x="29405" y="450606"/>
                  </a:lnTo>
                  <a:lnTo>
                    <a:pt x="62396" y="483597"/>
                  </a:lnTo>
                  <a:lnTo>
                    <a:pt x="104231" y="505233"/>
                  </a:lnTo>
                  <a:lnTo>
                    <a:pt x="152400" y="513003"/>
                  </a:lnTo>
                  <a:lnTo>
                    <a:pt x="484035" y="513003"/>
                  </a:lnTo>
                  <a:lnTo>
                    <a:pt x="532203" y="505233"/>
                  </a:lnTo>
                  <a:lnTo>
                    <a:pt x="574038" y="483597"/>
                  </a:lnTo>
                  <a:lnTo>
                    <a:pt x="607029" y="450606"/>
                  </a:lnTo>
                  <a:lnTo>
                    <a:pt x="628665" y="408771"/>
                  </a:lnTo>
                  <a:lnTo>
                    <a:pt x="636435" y="360603"/>
                  </a:lnTo>
                  <a:lnTo>
                    <a:pt x="636435" y="152400"/>
                  </a:lnTo>
                  <a:lnTo>
                    <a:pt x="628665" y="104231"/>
                  </a:lnTo>
                  <a:lnTo>
                    <a:pt x="607029" y="62396"/>
                  </a:lnTo>
                  <a:lnTo>
                    <a:pt x="574038" y="29405"/>
                  </a:lnTo>
                  <a:lnTo>
                    <a:pt x="532203" y="7769"/>
                  </a:lnTo>
                  <a:lnTo>
                    <a:pt x="484035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47418" y="4313631"/>
              <a:ext cx="636905" cy="513080"/>
            </a:xfrm>
            <a:custGeom>
              <a:avLst/>
              <a:gdLst/>
              <a:ahLst/>
              <a:cxnLst/>
              <a:rect l="l" t="t" r="r" b="b"/>
              <a:pathLst>
                <a:path w="636904" h="513079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60603"/>
                  </a:lnTo>
                  <a:lnTo>
                    <a:pt x="7769" y="408771"/>
                  </a:lnTo>
                  <a:lnTo>
                    <a:pt x="29405" y="450606"/>
                  </a:lnTo>
                  <a:lnTo>
                    <a:pt x="62396" y="483597"/>
                  </a:lnTo>
                  <a:lnTo>
                    <a:pt x="104231" y="505233"/>
                  </a:lnTo>
                  <a:lnTo>
                    <a:pt x="152400" y="513003"/>
                  </a:lnTo>
                  <a:lnTo>
                    <a:pt x="484035" y="513003"/>
                  </a:lnTo>
                  <a:lnTo>
                    <a:pt x="532203" y="505233"/>
                  </a:lnTo>
                  <a:lnTo>
                    <a:pt x="574038" y="483597"/>
                  </a:lnTo>
                  <a:lnTo>
                    <a:pt x="607029" y="450606"/>
                  </a:lnTo>
                  <a:lnTo>
                    <a:pt x="628665" y="408771"/>
                  </a:lnTo>
                  <a:lnTo>
                    <a:pt x="636435" y="360603"/>
                  </a:lnTo>
                  <a:lnTo>
                    <a:pt x="636435" y="152400"/>
                  </a:lnTo>
                  <a:lnTo>
                    <a:pt x="628665" y="104231"/>
                  </a:lnTo>
                  <a:lnTo>
                    <a:pt x="607029" y="62396"/>
                  </a:lnTo>
                  <a:lnTo>
                    <a:pt x="574038" y="29405"/>
                  </a:lnTo>
                  <a:lnTo>
                    <a:pt x="532203" y="7769"/>
                  </a:lnTo>
                  <a:lnTo>
                    <a:pt x="484035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05549" y="4313631"/>
              <a:ext cx="636905" cy="513080"/>
            </a:xfrm>
            <a:custGeom>
              <a:avLst/>
              <a:gdLst/>
              <a:ahLst/>
              <a:cxnLst/>
              <a:rect l="l" t="t" r="r" b="b"/>
              <a:pathLst>
                <a:path w="636904" h="513079">
                  <a:moveTo>
                    <a:pt x="48403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60603"/>
                  </a:lnTo>
                  <a:lnTo>
                    <a:pt x="7769" y="408771"/>
                  </a:lnTo>
                  <a:lnTo>
                    <a:pt x="29405" y="450606"/>
                  </a:lnTo>
                  <a:lnTo>
                    <a:pt x="62396" y="483597"/>
                  </a:lnTo>
                  <a:lnTo>
                    <a:pt x="104231" y="505233"/>
                  </a:lnTo>
                  <a:lnTo>
                    <a:pt x="152400" y="513003"/>
                  </a:lnTo>
                  <a:lnTo>
                    <a:pt x="484035" y="513003"/>
                  </a:lnTo>
                  <a:lnTo>
                    <a:pt x="532203" y="505233"/>
                  </a:lnTo>
                  <a:lnTo>
                    <a:pt x="574038" y="483597"/>
                  </a:lnTo>
                  <a:lnTo>
                    <a:pt x="607029" y="450606"/>
                  </a:lnTo>
                  <a:lnTo>
                    <a:pt x="628665" y="408771"/>
                  </a:lnTo>
                  <a:lnTo>
                    <a:pt x="636435" y="360603"/>
                  </a:lnTo>
                  <a:lnTo>
                    <a:pt x="636435" y="152400"/>
                  </a:lnTo>
                  <a:lnTo>
                    <a:pt x="628665" y="104231"/>
                  </a:lnTo>
                  <a:lnTo>
                    <a:pt x="607029" y="62396"/>
                  </a:lnTo>
                  <a:lnTo>
                    <a:pt x="574038" y="29405"/>
                  </a:lnTo>
                  <a:lnTo>
                    <a:pt x="532203" y="7769"/>
                  </a:lnTo>
                  <a:lnTo>
                    <a:pt x="484035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05549" y="4313631"/>
              <a:ext cx="636905" cy="513080"/>
            </a:xfrm>
            <a:custGeom>
              <a:avLst/>
              <a:gdLst/>
              <a:ahLst/>
              <a:cxnLst/>
              <a:rect l="l" t="t" r="r" b="b"/>
              <a:pathLst>
                <a:path w="636904" h="513079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60603"/>
                  </a:lnTo>
                  <a:lnTo>
                    <a:pt x="7769" y="408771"/>
                  </a:lnTo>
                  <a:lnTo>
                    <a:pt x="29405" y="450606"/>
                  </a:lnTo>
                  <a:lnTo>
                    <a:pt x="62396" y="483597"/>
                  </a:lnTo>
                  <a:lnTo>
                    <a:pt x="104231" y="505233"/>
                  </a:lnTo>
                  <a:lnTo>
                    <a:pt x="152400" y="513003"/>
                  </a:lnTo>
                  <a:lnTo>
                    <a:pt x="484035" y="513003"/>
                  </a:lnTo>
                  <a:lnTo>
                    <a:pt x="532203" y="505233"/>
                  </a:lnTo>
                  <a:lnTo>
                    <a:pt x="574038" y="483597"/>
                  </a:lnTo>
                  <a:lnTo>
                    <a:pt x="607029" y="450606"/>
                  </a:lnTo>
                  <a:lnTo>
                    <a:pt x="628665" y="408771"/>
                  </a:lnTo>
                  <a:lnTo>
                    <a:pt x="636435" y="360603"/>
                  </a:lnTo>
                  <a:lnTo>
                    <a:pt x="636435" y="152400"/>
                  </a:lnTo>
                  <a:lnTo>
                    <a:pt x="628665" y="104231"/>
                  </a:lnTo>
                  <a:lnTo>
                    <a:pt x="607029" y="62396"/>
                  </a:lnTo>
                  <a:lnTo>
                    <a:pt x="574038" y="29405"/>
                  </a:lnTo>
                  <a:lnTo>
                    <a:pt x="532203" y="7769"/>
                  </a:lnTo>
                  <a:lnTo>
                    <a:pt x="484035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781292" y="4094231"/>
            <a:ext cx="1948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İç ve </a:t>
            </a:r>
            <a:r>
              <a:rPr sz="1100" spc="-145" dirty="0">
                <a:solidFill>
                  <a:srgbClr val="FFFFFF"/>
                </a:solidFill>
                <a:latin typeface="Arial MT"/>
                <a:cs typeface="Arial MT"/>
              </a:rPr>
              <a:t>Dı</a:t>
            </a:r>
            <a:r>
              <a:rPr sz="1100" spc="-275" dirty="0">
                <a:solidFill>
                  <a:srgbClr val="FFFFFF"/>
                </a:solidFill>
                <a:latin typeface="Arial MT"/>
                <a:cs typeface="Arial MT"/>
              </a:rPr>
              <a:t>ş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70" dirty="0">
                <a:solidFill>
                  <a:srgbClr val="FFFFFF"/>
                </a:solidFill>
                <a:latin typeface="Arial MT"/>
                <a:cs typeface="Arial MT"/>
              </a:rPr>
              <a:t>İletişim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anımlanması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54254" y="4475685"/>
            <a:ext cx="2444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53B5B"/>
                </a:solidFill>
                <a:latin typeface="Arial MT"/>
                <a:cs typeface="Arial MT"/>
              </a:rPr>
              <a:t>Kim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84963" y="4412686"/>
            <a:ext cx="6045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3189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153B5B"/>
                </a:solidFill>
                <a:latin typeface="Arial MT"/>
                <a:cs typeface="Arial MT"/>
              </a:rPr>
              <a:t>Hangi </a:t>
            </a:r>
            <a:r>
              <a:rPr sz="1000" dirty="0">
                <a:solidFill>
                  <a:srgbClr val="153B5B"/>
                </a:solidFill>
                <a:latin typeface="Arial MT"/>
                <a:cs typeface="Arial MT"/>
              </a:rPr>
              <a:t> Konularda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32362" y="4472231"/>
            <a:ext cx="10623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0885" algn="l"/>
              </a:tabLst>
            </a:pPr>
            <a:r>
              <a:rPr sz="1100" dirty="0">
                <a:solidFill>
                  <a:srgbClr val="153B5B"/>
                </a:solidFill>
                <a:latin typeface="Arial MT"/>
                <a:cs typeface="Arial MT"/>
              </a:rPr>
              <a:t>Kiminle	</a:t>
            </a:r>
            <a:r>
              <a:rPr sz="1100" spc="-5" dirty="0">
                <a:solidFill>
                  <a:srgbClr val="153B5B"/>
                </a:solidFill>
                <a:latin typeface="Arial MT"/>
                <a:cs typeface="Arial MT"/>
              </a:rPr>
              <a:t>Nasıl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430000" y="5120211"/>
            <a:ext cx="2898140" cy="577850"/>
          </a:xfrm>
          <a:custGeom>
            <a:avLst/>
            <a:gdLst/>
            <a:ahLst/>
            <a:cxnLst/>
            <a:rect l="l" t="t" r="r" b="b"/>
            <a:pathLst>
              <a:path w="2898140" h="57785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0" y="425145"/>
                </a:lnTo>
                <a:lnTo>
                  <a:pt x="7769" y="473313"/>
                </a:lnTo>
                <a:lnTo>
                  <a:pt x="29405" y="515148"/>
                </a:lnTo>
                <a:lnTo>
                  <a:pt x="62396" y="548139"/>
                </a:lnTo>
                <a:lnTo>
                  <a:pt x="104231" y="569775"/>
                </a:lnTo>
                <a:lnTo>
                  <a:pt x="152400" y="577545"/>
                </a:lnTo>
                <a:lnTo>
                  <a:pt x="2898005" y="57754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561300" y="5276517"/>
            <a:ext cx="24720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dışından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iletişimi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430000" y="5878805"/>
            <a:ext cx="2898140" cy="577850"/>
          </a:xfrm>
          <a:custGeom>
            <a:avLst/>
            <a:gdLst/>
            <a:ahLst/>
            <a:cxnLst/>
            <a:rect l="l" t="t" r="r" b="b"/>
            <a:pathLst>
              <a:path w="2898140" h="57785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25145"/>
                </a:lnTo>
                <a:lnTo>
                  <a:pt x="7769" y="473313"/>
                </a:lnTo>
                <a:lnTo>
                  <a:pt x="29405" y="515148"/>
                </a:lnTo>
                <a:lnTo>
                  <a:pt x="62396" y="548139"/>
                </a:lnTo>
                <a:lnTo>
                  <a:pt x="104231" y="569775"/>
                </a:lnTo>
                <a:lnTo>
                  <a:pt x="152400" y="577545"/>
                </a:lnTo>
                <a:lnTo>
                  <a:pt x="2898005" y="57754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561300" y="5963111"/>
            <a:ext cx="199008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İletişimden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gele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bilgileri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ele  alınması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(YGG)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3012440" cy="1667510"/>
            <a:chOff x="1113899" y="4895999"/>
            <a:chExt cx="3012440" cy="1667510"/>
          </a:xfrm>
        </p:grpSpPr>
        <p:sp>
          <p:nvSpPr>
            <p:cNvPr id="12" name="object 12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88582" y="6276823"/>
            <a:ext cx="922019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34338" y="1206009"/>
            <a:ext cx="3636645" cy="5008880"/>
            <a:chOff x="1234338" y="1206009"/>
            <a:chExt cx="3636645" cy="5008880"/>
          </a:xfrm>
        </p:grpSpPr>
        <p:sp>
          <p:nvSpPr>
            <p:cNvPr id="17" name="object 17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98793" y="1206009"/>
              <a:ext cx="1872614" cy="3789045"/>
            </a:xfrm>
            <a:custGeom>
              <a:avLst/>
              <a:gdLst/>
              <a:ahLst/>
              <a:cxnLst/>
              <a:rect l="l" t="t" r="r" b="b"/>
              <a:pathLst>
                <a:path w="1872614" h="3789045">
                  <a:moveTo>
                    <a:pt x="1868950" y="3775572"/>
                  </a:moveTo>
                  <a:lnTo>
                    <a:pt x="1244647" y="3775572"/>
                  </a:lnTo>
                  <a:lnTo>
                    <a:pt x="1292478" y="3777018"/>
                  </a:lnTo>
                  <a:lnTo>
                    <a:pt x="1340895" y="3779473"/>
                  </a:lnTo>
                  <a:lnTo>
                    <a:pt x="1489548" y="3784919"/>
                  </a:lnTo>
                  <a:lnTo>
                    <a:pt x="1668526" y="3788206"/>
                  </a:lnTo>
                  <a:lnTo>
                    <a:pt x="1868957" y="3788994"/>
                  </a:lnTo>
                  <a:lnTo>
                    <a:pt x="1868950" y="3775572"/>
                  </a:lnTo>
                  <a:close/>
                </a:path>
                <a:path w="1872614" h="3789045">
                  <a:moveTo>
                    <a:pt x="1868935" y="3746514"/>
                  </a:moveTo>
                  <a:lnTo>
                    <a:pt x="705786" y="3746514"/>
                  </a:lnTo>
                  <a:lnTo>
                    <a:pt x="755597" y="3746605"/>
                  </a:lnTo>
                  <a:lnTo>
                    <a:pt x="805403" y="3748331"/>
                  </a:lnTo>
                  <a:lnTo>
                    <a:pt x="855205" y="3752237"/>
                  </a:lnTo>
                  <a:lnTo>
                    <a:pt x="905001" y="3758869"/>
                  </a:lnTo>
                  <a:lnTo>
                    <a:pt x="739025" y="3758869"/>
                  </a:lnTo>
                  <a:lnTo>
                    <a:pt x="773116" y="3769321"/>
                  </a:lnTo>
                  <a:lnTo>
                    <a:pt x="814192" y="3776292"/>
                  </a:lnTo>
                  <a:lnTo>
                    <a:pt x="861007" y="3780357"/>
                  </a:lnTo>
                  <a:lnTo>
                    <a:pt x="912314" y="3782089"/>
                  </a:lnTo>
                  <a:lnTo>
                    <a:pt x="966866" y="3782060"/>
                  </a:lnTo>
                  <a:lnTo>
                    <a:pt x="1023415" y="3780844"/>
                  </a:lnTo>
                  <a:lnTo>
                    <a:pt x="1192577" y="3775804"/>
                  </a:lnTo>
                  <a:lnTo>
                    <a:pt x="1868950" y="3775572"/>
                  </a:lnTo>
                  <a:lnTo>
                    <a:pt x="1868935" y="3746514"/>
                  </a:lnTo>
                  <a:close/>
                </a:path>
                <a:path w="1872614" h="3789045">
                  <a:moveTo>
                    <a:pt x="351485" y="3713454"/>
                  </a:moveTo>
                  <a:lnTo>
                    <a:pt x="383526" y="3720412"/>
                  </a:lnTo>
                  <a:lnTo>
                    <a:pt x="399980" y="3728216"/>
                  </a:lnTo>
                  <a:lnTo>
                    <a:pt x="406042" y="3737723"/>
                  </a:lnTo>
                  <a:lnTo>
                    <a:pt x="406907" y="3749789"/>
                  </a:lnTo>
                  <a:lnTo>
                    <a:pt x="456717" y="3751514"/>
                  </a:lnTo>
                  <a:lnTo>
                    <a:pt x="506530" y="3751604"/>
                  </a:lnTo>
                  <a:lnTo>
                    <a:pt x="556344" y="3750604"/>
                  </a:lnTo>
                  <a:lnTo>
                    <a:pt x="655974" y="3747514"/>
                  </a:lnTo>
                  <a:lnTo>
                    <a:pt x="705786" y="3746514"/>
                  </a:lnTo>
                  <a:lnTo>
                    <a:pt x="1868935" y="3746514"/>
                  </a:lnTo>
                  <a:lnTo>
                    <a:pt x="1868919" y="3717450"/>
                  </a:lnTo>
                  <a:lnTo>
                    <a:pt x="596918" y="3717450"/>
                  </a:lnTo>
                  <a:lnTo>
                    <a:pt x="351485" y="3713454"/>
                  </a:lnTo>
                  <a:close/>
                </a:path>
                <a:path w="1872614" h="3789045">
                  <a:moveTo>
                    <a:pt x="1868902" y="3683670"/>
                  </a:moveTo>
                  <a:lnTo>
                    <a:pt x="647307" y="3683670"/>
                  </a:lnTo>
                  <a:lnTo>
                    <a:pt x="695108" y="3683995"/>
                  </a:lnTo>
                  <a:lnTo>
                    <a:pt x="739025" y="3686238"/>
                  </a:lnTo>
                  <a:lnTo>
                    <a:pt x="739025" y="3713454"/>
                  </a:lnTo>
                  <a:lnTo>
                    <a:pt x="695108" y="3716065"/>
                  </a:lnTo>
                  <a:lnTo>
                    <a:pt x="647307" y="3717290"/>
                  </a:lnTo>
                  <a:lnTo>
                    <a:pt x="596918" y="3717450"/>
                  </a:lnTo>
                  <a:lnTo>
                    <a:pt x="1868919" y="3717450"/>
                  </a:lnTo>
                  <a:lnTo>
                    <a:pt x="1868902" y="3683670"/>
                  </a:lnTo>
                  <a:close/>
                </a:path>
                <a:path w="1872614" h="3789045">
                  <a:moveTo>
                    <a:pt x="185407" y="3468293"/>
                  </a:moveTo>
                  <a:lnTo>
                    <a:pt x="246416" y="3509032"/>
                  </a:lnTo>
                  <a:lnTo>
                    <a:pt x="293868" y="3522612"/>
                  </a:lnTo>
                  <a:lnTo>
                    <a:pt x="354879" y="3534605"/>
                  </a:lnTo>
                  <a:lnTo>
                    <a:pt x="429448" y="3544057"/>
                  </a:lnTo>
                  <a:lnTo>
                    <a:pt x="517575" y="3550018"/>
                  </a:lnTo>
                  <a:lnTo>
                    <a:pt x="351485" y="3550018"/>
                  </a:lnTo>
                  <a:lnTo>
                    <a:pt x="328130" y="3558383"/>
                  </a:lnTo>
                  <a:lnTo>
                    <a:pt x="330725" y="3569308"/>
                  </a:lnTo>
                  <a:lnTo>
                    <a:pt x="343700" y="3581934"/>
                  </a:lnTo>
                  <a:lnTo>
                    <a:pt x="351485" y="3595408"/>
                  </a:lnTo>
                  <a:lnTo>
                    <a:pt x="392168" y="3595550"/>
                  </a:lnTo>
                  <a:lnTo>
                    <a:pt x="427634" y="3596546"/>
                  </a:lnTo>
                  <a:lnTo>
                    <a:pt x="452708" y="3599249"/>
                  </a:lnTo>
                  <a:lnTo>
                    <a:pt x="462216" y="3604514"/>
                  </a:lnTo>
                  <a:lnTo>
                    <a:pt x="462216" y="3640810"/>
                  </a:lnTo>
                  <a:lnTo>
                    <a:pt x="281447" y="3640952"/>
                  </a:lnTo>
                  <a:lnTo>
                    <a:pt x="316893" y="3641945"/>
                  </a:lnTo>
                  <a:lnTo>
                    <a:pt x="341971" y="3644641"/>
                  </a:lnTo>
                  <a:lnTo>
                    <a:pt x="351485" y="3649891"/>
                  </a:lnTo>
                  <a:lnTo>
                    <a:pt x="351485" y="3686238"/>
                  </a:lnTo>
                  <a:lnTo>
                    <a:pt x="395385" y="3688464"/>
                  </a:lnTo>
                  <a:lnTo>
                    <a:pt x="443174" y="3688778"/>
                  </a:lnTo>
                  <a:lnTo>
                    <a:pt x="493556" y="3687816"/>
                  </a:lnTo>
                  <a:lnTo>
                    <a:pt x="596918" y="3684624"/>
                  </a:lnTo>
                  <a:lnTo>
                    <a:pt x="647307" y="3683670"/>
                  </a:lnTo>
                  <a:lnTo>
                    <a:pt x="1868902" y="3683670"/>
                  </a:lnTo>
                  <a:lnTo>
                    <a:pt x="1868790" y="3469432"/>
                  </a:lnTo>
                  <a:lnTo>
                    <a:pt x="218312" y="3469432"/>
                  </a:lnTo>
                  <a:lnTo>
                    <a:pt x="185407" y="3468293"/>
                  </a:lnTo>
                  <a:close/>
                </a:path>
                <a:path w="1872614" h="3789045">
                  <a:moveTo>
                    <a:pt x="142900" y="3429791"/>
                  </a:moveTo>
                  <a:lnTo>
                    <a:pt x="142798" y="3607333"/>
                  </a:lnTo>
                  <a:lnTo>
                    <a:pt x="145117" y="3611898"/>
                  </a:lnTo>
                  <a:lnTo>
                    <a:pt x="147407" y="3622420"/>
                  </a:lnTo>
                  <a:lnTo>
                    <a:pt x="149638" y="3634144"/>
                  </a:lnTo>
                  <a:lnTo>
                    <a:pt x="151784" y="3642312"/>
                  </a:lnTo>
                  <a:lnTo>
                    <a:pt x="153815" y="3642166"/>
                  </a:lnTo>
                  <a:lnTo>
                    <a:pt x="157345" y="3599249"/>
                  </a:lnTo>
                  <a:lnTo>
                    <a:pt x="158938" y="3544057"/>
                  </a:lnTo>
                  <a:lnTo>
                    <a:pt x="160125" y="3469432"/>
                  </a:lnTo>
                  <a:lnTo>
                    <a:pt x="160272" y="3433815"/>
                  </a:lnTo>
                  <a:lnTo>
                    <a:pt x="142900" y="3429791"/>
                  </a:lnTo>
                  <a:close/>
                </a:path>
                <a:path w="1872614" h="3789045">
                  <a:moveTo>
                    <a:pt x="263292" y="3458074"/>
                  </a:moveTo>
                  <a:lnTo>
                    <a:pt x="218312" y="3469432"/>
                  </a:lnTo>
                  <a:lnTo>
                    <a:pt x="1868790" y="3469432"/>
                  </a:lnTo>
                  <a:lnTo>
                    <a:pt x="1868784" y="3459213"/>
                  </a:lnTo>
                  <a:lnTo>
                    <a:pt x="296125" y="3459213"/>
                  </a:lnTo>
                  <a:lnTo>
                    <a:pt x="263292" y="3458074"/>
                  </a:lnTo>
                  <a:close/>
                </a:path>
                <a:path w="1872614" h="3789045">
                  <a:moveTo>
                    <a:pt x="1870288" y="430822"/>
                  </a:moveTo>
                  <a:lnTo>
                    <a:pt x="165303" y="430822"/>
                  </a:lnTo>
                  <a:lnTo>
                    <a:pt x="1713229" y="448386"/>
                  </a:lnTo>
                  <a:lnTo>
                    <a:pt x="1712976" y="451231"/>
                  </a:lnTo>
                  <a:lnTo>
                    <a:pt x="1712739" y="656544"/>
                  </a:lnTo>
                  <a:lnTo>
                    <a:pt x="1711591" y="1916912"/>
                  </a:lnTo>
                  <a:lnTo>
                    <a:pt x="1710855" y="3376828"/>
                  </a:lnTo>
                  <a:lnTo>
                    <a:pt x="185407" y="3386594"/>
                  </a:lnTo>
                  <a:lnTo>
                    <a:pt x="160349" y="3388124"/>
                  </a:lnTo>
                  <a:lnTo>
                    <a:pt x="160272" y="3433815"/>
                  </a:lnTo>
                  <a:lnTo>
                    <a:pt x="168133" y="3435635"/>
                  </a:lnTo>
                  <a:lnTo>
                    <a:pt x="207888" y="3443672"/>
                  </a:lnTo>
                  <a:lnTo>
                    <a:pt x="251135" y="3451585"/>
                  </a:lnTo>
                  <a:lnTo>
                    <a:pt x="296125" y="3459213"/>
                  </a:lnTo>
                  <a:lnTo>
                    <a:pt x="1868784" y="3459213"/>
                  </a:lnTo>
                  <a:lnTo>
                    <a:pt x="1868423" y="2770289"/>
                  </a:lnTo>
                  <a:lnTo>
                    <a:pt x="1867480" y="1916912"/>
                  </a:lnTo>
                  <a:lnTo>
                    <a:pt x="1867601" y="1280389"/>
                  </a:lnTo>
                  <a:lnTo>
                    <a:pt x="1867806" y="1139466"/>
                  </a:lnTo>
                  <a:lnTo>
                    <a:pt x="1867932" y="1083581"/>
                  </a:lnTo>
                  <a:lnTo>
                    <a:pt x="1869122" y="700087"/>
                  </a:lnTo>
                  <a:lnTo>
                    <a:pt x="1870288" y="430822"/>
                  </a:lnTo>
                  <a:close/>
                </a:path>
                <a:path w="1872614" h="3789045">
                  <a:moveTo>
                    <a:pt x="160349" y="3388124"/>
                  </a:moveTo>
                  <a:lnTo>
                    <a:pt x="142938" y="3389188"/>
                  </a:lnTo>
                  <a:lnTo>
                    <a:pt x="142900" y="3429791"/>
                  </a:lnTo>
                  <a:lnTo>
                    <a:pt x="160272" y="3433815"/>
                  </a:lnTo>
                  <a:lnTo>
                    <a:pt x="160349" y="3388124"/>
                  </a:lnTo>
                  <a:close/>
                </a:path>
                <a:path w="1872614" h="3789045">
                  <a:moveTo>
                    <a:pt x="142938" y="3389188"/>
                  </a:moveTo>
                  <a:lnTo>
                    <a:pt x="134341" y="3389713"/>
                  </a:lnTo>
                  <a:lnTo>
                    <a:pt x="100743" y="3394019"/>
                  </a:lnTo>
                  <a:lnTo>
                    <a:pt x="82865" y="3399350"/>
                  </a:lnTo>
                  <a:lnTo>
                    <a:pt x="78960" y="3405541"/>
                  </a:lnTo>
                  <a:lnTo>
                    <a:pt x="87282" y="3412429"/>
                  </a:lnTo>
                  <a:lnTo>
                    <a:pt x="106082" y="3419850"/>
                  </a:lnTo>
                  <a:lnTo>
                    <a:pt x="133615" y="3427640"/>
                  </a:lnTo>
                  <a:lnTo>
                    <a:pt x="142900" y="3429791"/>
                  </a:lnTo>
                  <a:lnTo>
                    <a:pt x="142938" y="3389188"/>
                  </a:lnTo>
                  <a:close/>
                </a:path>
                <a:path w="1872614" h="3789045">
                  <a:moveTo>
                    <a:pt x="162709" y="1979269"/>
                  </a:moveTo>
                  <a:lnTo>
                    <a:pt x="138075" y="1979269"/>
                  </a:lnTo>
                  <a:lnTo>
                    <a:pt x="139001" y="1990995"/>
                  </a:lnTo>
                  <a:lnTo>
                    <a:pt x="139331" y="2020277"/>
                  </a:lnTo>
                  <a:lnTo>
                    <a:pt x="139973" y="2062615"/>
                  </a:lnTo>
                  <a:lnTo>
                    <a:pt x="140551" y="2105825"/>
                  </a:lnTo>
                  <a:lnTo>
                    <a:pt x="141071" y="2149879"/>
                  </a:lnTo>
                  <a:lnTo>
                    <a:pt x="141533" y="2194747"/>
                  </a:lnTo>
                  <a:lnTo>
                    <a:pt x="141942" y="2240400"/>
                  </a:lnTo>
                  <a:lnTo>
                    <a:pt x="142299" y="2286810"/>
                  </a:lnTo>
                  <a:lnTo>
                    <a:pt x="142608" y="2333946"/>
                  </a:lnTo>
                  <a:lnTo>
                    <a:pt x="142871" y="2381779"/>
                  </a:lnTo>
                  <a:lnTo>
                    <a:pt x="143091" y="2430281"/>
                  </a:lnTo>
                  <a:lnTo>
                    <a:pt x="143271" y="2479422"/>
                  </a:lnTo>
                  <a:lnTo>
                    <a:pt x="143415" y="2529173"/>
                  </a:lnTo>
                  <a:lnTo>
                    <a:pt x="143524" y="2579504"/>
                  </a:lnTo>
                  <a:lnTo>
                    <a:pt x="143612" y="2892056"/>
                  </a:lnTo>
                  <a:lnTo>
                    <a:pt x="142938" y="3389188"/>
                  </a:lnTo>
                  <a:lnTo>
                    <a:pt x="160349" y="3388124"/>
                  </a:lnTo>
                  <a:lnTo>
                    <a:pt x="162709" y="1979269"/>
                  </a:lnTo>
                  <a:close/>
                </a:path>
                <a:path w="1872614" h="3789045">
                  <a:moveTo>
                    <a:pt x="163676" y="1401878"/>
                  </a:moveTo>
                  <a:lnTo>
                    <a:pt x="112719" y="1401878"/>
                  </a:lnTo>
                  <a:lnTo>
                    <a:pt x="115567" y="1413557"/>
                  </a:lnTo>
                  <a:lnTo>
                    <a:pt x="118414" y="1442796"/>
                  </a:lnTo>
                  <a:lnTo>
                    <a:pt x="118414" y="2020277"/>
                  </a:lnTo>
                  <a:lnTo>
                    <a:pt x="120476" y="2049494"/>
                  </a:lnTo>
                  <a:lnTo>
                    <a:pt x="122788" y="2061167"/>
                  </a:lnTo>
                  <a:lnTo>
                    <a:pt x="125256" y="2059197"/>
                  </a:lnTo>
                  <a:lnTo>
                    <a:pt x="127786" y="2047484"/>
                  </a:lnTo>
                  <a:lnTo>
                    <a:pt x="130284" y="2029928"/>
                  </a:lnTo>
                  <a:lnTo>
                    <a:pt x="134808" y="1992885"/>
                  </a:lnTo>
                  <a:lnTo>
                    <a:pt x="136646" y="1981199"/>
                  </a:lnTo>
                  <a:lnTo>
                    <a:pt x="138075" y="1979269"/>
                  </a:lnTo>
                  <a:lnTo>
                    <a:pt x="162709" y="1979269"/>
                  </a:lnTo>
                  <a:lnTo>
                    <a:pt x="163676" y="1401878"/>
                  </a:lnTo>
                  <a:close/>
                </a:path>
                <a:path w="1872614" h="3789045">
                  <a:moveTo>
                    <a:pt x="66826" y="945970"/>
                  </a:moveTo>
                  <a:lnTo>
                    <a:pt x="15481" y="945970"/>
                  </a:lnTo>
                  <a:lnTo>
                    <a:pt x="18627" y="960003"/>
                  </a:lnTo>
                  <a:lnTo>
                    <a:pt x="20904" y="1010119"/>
                  </a:lnTo>
                  <a:lnTo>
                    <a:pt x="23585" y="1142720"/>
                  </a:lnTo>
                  <a:lnTo>
                    <a:pt x="26399" y="1253277"/>
                  </a:lnTo>
                  <a:lnTo>
                    <a:pt x="29336" y="1343792"/>
                  </a:lnTo>
                  <a:lnTo>
                    <a:pt x="32381" y="1416272"/>
                  </a:lnTo>
                  <a:lnTo>
                    <a:pt x="35524" y="1472719"/>
                  </a:lnTo>
                  <a:lnTo>
                    <a:pt x="38752" y="1515138"/>
                  </a:lnTo>
                  <a:lnTo>
                    <a:pt x="45414" y="1565907"/>
                  </a:lnTo>
                  <a:lnTo>
                    <a:pt x="59220" y="1587284"/>
                  </a:lnTo>
                  <a:lnTo>
                    <a:pt x="60686" y="1578850"/>
                  </a:lnTo>
                  <a:lnTo>
                    <a:pt x="62264" y="1521905"/>
                  </a:lnTo>
                  <a:lnTo>
                    <a:pt x="62664" y="1442796"/>
                  </a:lnTo>
                  <a:lnTo>
                    <a:pt x="62762" y="1330775"/>
                  </a:lnTo>
                  <a:lnTo>
                    <a:pt x="62875" y="1305351"/>
                  </a:lnTo>
                  <a:lnTo>
                    <a:pt x="63134" y="1282901"/>
                  </a:lnTo>
                  <a:lnTo>
                    <a:pt x="63730" y="1269944"/>
                  </a:lnTo>
                  <a:lnTo>
                    <a:pt x="66188" y="1269944"/>
                  </a:lnTo>
                  <a:lnTo>
                    <a:pt x="66314" y="1142720"/>
                  </a:lnTo>
                  <a:lnTo>
                    <a:pt x="66428" y="1083581"/>
                  </a:lnTo>
                  <a:lnTo>
                    <a:pt x="66649" y="1000096"/>
                  </a:lnTo>
                  <a:lnTo>
                    <a:pt x="66826" y="945970"/>
                  </a:lnTo>
                  <a:close/>
                </a:path>
                <a:path w="1872614" h="3789045">
                  <a:moveTo>
                    <a:pt x="165284" y="442201"/>
                  </a:moveTo>
                  <a:lnTo>
                    <a:pt x="72557" y="442201"/>
                  </a:lnTo>
                  <a:lnTo>
                    <a:pt x="73077" y="444946"/>
                  </a:lnTo>
                  <a:lnTo>
                    <a:pt x="73618" y="453046"/>
                  </a:lnTo>
                  <a:lnTo>
                    <a:pt x="75363" y="509060"/>
                  </a:lnTo>
                  <a:lnTo>
                    <a:pt x="76631" y="577113"/>
                  </a:lnTo>
                  <a:lnTo>
                    <a:pt x="77723" y="606901"/>
                  </a:lnTo>
                  <a:lnTo>
                    <a:pt x="79192" y="689206"/>
                  </a:lnTo>
                  <a:lnTo>
                    <a:pt x="79645" y="739608"/>
                  </a:lnTo>
                  <a:lnTo>
                    <a:pt x="79962" y="794767"/>
                  </a:lnTo>
                  <a:lnTo>
                    <a:pt x="80194" y="859034"/>
                  </a:lnTo>
                  <a:lnTo>
                    <a:pt x="80633" y="1041822"/>
                  </a:lnTo>
                  <a:lnTo>
                    <a:pt x="80842" y="1104903"/>
                  </a:lnTo>
                  <a:lnTo>
                    <a:pt x="81145" y="1166396"/>
                  </a:lnTo>
                  <a:lnTo>
                    <a:pt x="81580" y="1225244"/>
                  </a:lnTo>
                  <a:lnTo>
                    <a:pt x="82226" y="1282901"/>
                  </a:lnTo>
                  <a:lnTo>
                    <a:pt x="82998" y="1330775"/>
                  </a:lnTo>
                  <a:lnTo>
                    <a:pt x="84058" y="1375342"/>
                  </a:lnTo>
                  <a:lnTo>
                    <a:pt x="85432" y="1413557"/>
                  </a:lnTo>
                  <a:lnTo>
                    <a:pt x="89921" y="1472113"/>
                  </a:lnTo>
                  <a:lnTo>
                    <a:pt x="92772" y="1483856"/>
                  </a:lnTo>
                  <a:lnTo>
                    <a:pt x="95622" y="1481927"/>
                  </a:lnTo>
                  <a:lnTo>
                    <a:pt x="98472" y="1470232"/>
                  </a:lnTo>
                  <a:lnTo>
                    <a:pt x="101322" y="1452673"/>
                  </a:lnTo>
                  <a:lnTo>
                    <a:pt x="104172" y="1433154"/>
                  </a:lnTo>
                  <a:lnTo>
                    <a:pt x="107021" y="1415580"/>
                  </a:lnTo>
                  <a:lnTo>
                    <a:pt x="109870" y="1403853"/>
                  </a:lnTo>
                  <a:lnTo>
                    <a:pt x="112719" y="1401878"/>
                  </a:lnTo>
                  <a:lnTo>
                    <a:pt x="163676" y="1401878"/>
                  </a:lnTo>
                  <a:lnTo>
                    <a:pt x="165284" y="442201"/>
                  </a:lnTo>
                  <a:close/>
                </a:path>
                <a:path w="1872614" h="3789045">
                  <a:moveTo>
                    <a:pt x="66188" y="1269944"/>
                  </a:moveTo>
                  <a:lnTo>
                    <a:pt x="63730" y="1269944"/>
                  </a:lnTo>
                  <a:lnTo>
                    <a:pt x="64713" y="1274016"/>
                  </a:lnTo>
                  <a:lnTo>
                    <a:pt x="66179" y="1298625"/>
                  </a:lnTo>
                  <a:lnTo>
                    <a:pt x="66188" y="1269944"/>
                  </a:lnTo>
                  <a:close/>
                </a:path>
                <a:path w="1872614" h="3789045">
                  <a:moveTo>
                    <a:pt x="50" y="0"/>
                  </a:moveTo>
                  <a:lnTo>
                    <a:pt x="0" y="1010119"/>
                  </a:lnTo>
                  <a:lnTo>
                    <a:pt x="3726" y="1000096"/>
                  </a:lnTo>
                  <a:lnTo>
                    <a:pt x="11757" y="955994"/>
                  </a:lnTo>
                  <a:lnTo>
                    <a:pt x="15481" y="945970"/>
                  </a:lnTo>
                  <a:lnTo>
                    <a:pt x="66826" y="945970"/>
                  </a:lnTo>
                  <a:lnTo>
                    <a:pt x="67198" y="853626"/>
                  </a:lnTo>
                  <a:lnTo>
                    <a:pt x="67493" y="794767"/>
                  </a:lnTo>
                  <a:lnTo>
                    <a:pt x="67817" y="739608"/>
                  </a:lnTo>
                  <a:lnTo>
                    <a:pt x="68161" y="689206"/>
                  </a:lnTo>
                  <a:lnTo>
                    <a:pt x="68515" y="644618"/>
                  </a:lnTo>
                  <a:lnTo>
                    <a:pt x="69491" y="550778"/>
                  </a:lnTo>
                  <a:lnTo>
                    <a:pt x="70265" y="500929"/>
                  </a:lnTo>
                  <a:lnTo>
                    <a:pt x="72059" y="445350"/>
                  </a:lnTo>
                  <a:lnTo>
                    <a:pt x="72557" y="442201"/>
                  </a:lnTo>
                  <a:lnTo>
                    <a:pt x="165284" y="442201"/>
                  </a:lnTo>
                  <a:lnTo>
                    <a:pt x="165303" y="430822"/>
                  </a:lnTo>
                  <a:lnTo>
                    <a:pt x="1870288" y="430822"/>
                  </a:lnTo>
                  <a:lnTo>
                    <a:pt x="1872005" y="34429"/>
                  </a:lnTo>
                  <a:lnTo>
                    <a:pt x="1694751" y="29222"/>
                  </a:lnTo>
                  <a:lnTo>
                    <a:pt x="1269784" y="13590"/>
                  </a:lnTo>
                  <a:lnTo>
                    <a:pt x="946480" y="647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B3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1" name="object 21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474143" y="584331"/>
            <a:ext cx="23793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200" dirty="0">
                <a:solidFill>
                  <a:schemeClr val="bg1"/>
                </a:solidFill>
              </a:rPr>
              <a:t>7.5. DOKÜMANTE EDİLMİŞ BİLGİ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42915" y="1250264"/>
            <a:ext cx="11950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45" dirty="0">
                <a:solidFill>
                  <a:srgbClr val="FFFFFF"/>
                </a:solidFill>
                <a:latin typeface="Arial MT"/>
                <a:cs typeface="Arial MT"/>
              </a:rPr>
              <a:t>İSG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Yönetim Sistemi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84779" y="1430058"/>
            <a:ext cx="1726564" cy="338391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0" rIns="0" bIns="0" rtlCol="0">
            <a:spAutoFit/>
          </a:bodyPr>
          <a:lstStyle/>
          <a:p>
            <a:pPr marL="70485" marR="3175">
              <a:lnSpc>
                <a:spcPts val="785"/>
              </a:lnSpc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çerçevesinde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hazırlanacak</a:t>
            </a:r>
            <a:endParaRPr sz="1000">
              <a:latin typeface="Arial MT"/>
              <a:cs typeface="Arial MT"/>
            </a:endParaRPr>
          </a:p>
          <a:p>
            <a:pPr marL="70485" marR="508000">
              <a:lnSpc>
                <a:spcPts val="1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dokümantasyon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 ait 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kuralların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,kullanım</a:t>
            </a:r>
            <a:endParaRPr sz="1000">
              <a:latin typeface="Arial MT"/>
              <a:cs typeface="Arial MT"/>
            </a:endParaRPr>
          </a:p>
          <a:p>
            <a:pPr marL="70485" marR="48260">
              <a:lnSpc>
                <a:spcPts val="1000"/>
              </a:lnSpc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,muhafaza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elden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çıkarma </a:t>
            </a:r>
            <a:r>
              <a:rPr sz="10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 MT"/>
                <a:cs typeface="Arial MT"/>
              </a:rPr>
              <a:t>koşullarının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tanımlanması 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000">
              <a:latin typeface="Arial MT"/>
              <a:cs typeface="Arial MT"/>
            </a:endParaRPr>
          </a:p>
          <a:p>
            <a:pPr marR="3175">
              <a:lnSpc>
                <a:spcPct val="100000"/>
              </a:lnSpc>
              <a:spcBef>
                <a:spcPts val="20"/>
              </a:spcBef>
            </a:pPr>
            <a:endParaRPr sz="850">
              <a:latin typeface="Arial MT"/>
              <a:cs typeface="Arial MT"/>
            </a:endParaRPr>
          </a:p>
          <a:p>
            <a:pPr marL="70485">
              <a:lnSpc>
                <a:spcPts val="1000"/>
              </a:lnSpc>
            </a:pPr>
            <a:r>
              <a:rPr sz="1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Asıl</a:t>
            </a:r>
            <a:r>
              <a:rPr sz="1000" b="1" u="heavy" spc="2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Doküman: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Hazırlayan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ve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onaylayanın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ıslak 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imzalarının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yer </a:t>
            </a:r>
            <a:r>
              <a:rPr sz="1000" spc="-70" dirty="0">
                <a:solidFill>
                  <a:srgbClr val="FFFFFF"/>
                </a:solidFill>
                <a:latin typeface="Arial MT"/>
                <a:cs typeface="Arial MT"/>
              </a:rPr>
              <a:t>aldığı, </a:t>
            </a:r>
            <a:r>
              <a:rPr sz="10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Yönetim 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Temsilcisi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tarafından </a:t>
            </a:r>
            <a:r>
              <a:rPr sz="10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ilgili dosyasında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muhafaza 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edilen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dokümanlar</a:t>
            </a:r>
            <a:endParaRPr sz="1000">
              <a:latin typeface="Arial MT"/>
              <a:cs typeface="Arial MT"/>
            </a:endParaRPr>
          </a:p>
          <a:p>
            <a:pPr marR="3175">
              <a:lnSpc>
                <a:spcPct val="100000"/>
              </a:lnSpc>
              <a:spcBef>
                <a:spcPts val="25"/>
              </a:spcBef>
            </a:pPr>
            <a:endParaRPr sz="850">
              <a:latin typeface="Arial MT"/>
              <a:cs typeface="Arial MT"/>
            </a:endParaRPr>
          </a:p>
          <a:p>
            <a:pPr marL="70485" marR="120014">
              <a:lnSpc>
                <a:spcPts val="1000"/>
              </a:lnSpc>
            </a:pPr>
            <a:r>
              <a:rPr sz="1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Kontrollü Kopya: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Kullanım </a:t>
            </a:r>
            <a:r>
              <a:rPr sz="10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alanlarına asılmak üzere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sadece Yönetim 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Temsilcisi 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kontrolünde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 MT"/>
                <a:cs typeface="Arial MT"/>
              </a:rPr>
              <a:t>çoğaltılan</a:t>
            </a:r>
            <a:endParaRPr sz="1000">
              <a:latin typeface="Arial MT"/>
              <a:cs typeface="Arial MT"/>
            </a:endParaRPr>
          </a:p>
          <a:p>
            <a:pPr marL="70485" marR="169545" algn="just">
              <a:lnSpc>
                <a:spcPts val="1000"/>
              </a:lnSpc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,izinsiz 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çoğaltılamayan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0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Arial MT"/>
                <a:cs typeface="Arial MT"/>
              </a:rPr>
              <a:t>değiştirilemeyen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 doküman 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(talimat-liste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vb)</a:t>
            </a:r>
            <a:endParaRPr sz="1000">
              <a:latin typeface="Arial MT"/>
              <a:cs typeface="Arial MT"/>
            </a:endParaRPr>
          </a:p>
          <a:p>
            <a:pPr marR="3175">
              <a:lnSpc>
                <a:spcPct val="100000"/>
              </a:lnSpc>
              <a:spcBef>
                <a:spcPts val="20"/>
              </a:spcBef>
            </a:pPr>
            <a:endParaRPr sz="850">
              <a:latin typeface="Arial MT"/>
              <a:cs typeface="Arial MT"/>
            </a:endParaRPr>
          </a:p>
          <a:p>
            <a:pPr marL="70485" marR="20955">
              <a:lnSpc>
                <a:spcPts val="1000"/>
              </a:lnSpc>
            </a:pPr>
            <a:r>
              <a:rPr sz="1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Kontrolsüz Kopya: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Kullanım </a:t>
            </a:r>
            <a:r>
              <a:rPr sz="10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amacı ile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kontrolsüz kopya 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FFFFFF"/>
                </a:solidFill>
                <a:latin typeface="Arial MT"/>
                <a:cs typeface="Arial MT"/>
              </a:rPr>
              <a:t>kaşesi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basılara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Arial MT"/>
                <a:cs typeface="Arial MT"/>
              </a:rPr>
              <a:t>çoğaltılan 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doküman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(sadece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formlar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998797" y="4995000"/>
            <a:ext cx="1872614" cy="2043430"/>
            <a:chOff x="2998797" y="4995000"/>
            <a:chExt cx="1872614" cy="2043430"/>
          </a:xfrm>
        </p:grpSpPr>
        <p:sp>
          <p:nvSpPr>
            <p:cNvPr id="27" name="object 27"/>
            <p:cNvSpPr/>
            <p:nvPr/>
          </p:nvSpPr>
          <p:spPr>
            <a:xfrm>
              <a:off x="3147618" y="5218671"/>
              <a:ext cx="1723389" cy="1636395"/>
            </a:xfrm>
            <a:custGeom>
              <a:avLst/>
              <a:gdLst/>
              <a:ahLst/>
              <a:cxnLst/>
              <a:rect l="l" t="t" r="r" b="b"/>
              <a:pathLst>
                <a:path w="1723389" h="1636395">
                  <a:moveTo>
                    <a:pt x="1723186" y="0"/>
                  </a:moveTo>
                  <a:lnTo>
                    <a:pt x="0" y="0"/>
                  </a:lnTo>
                  <a:lnTo>
                    <a:pt x="0" y="1636318"/>
                  </a:lnTo>
                  <a:lnTo>
                    <a:pt x="1723186" y="1636318"/>
                  </a:lnTo>
                  <a:lnTo>
                    <a:pt x="1723186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98787" y="4995011"/>
              <a:ext cx="1872614" cy="2043430"/>
            </a:xfrm>
            <a:custGeom>
              <a:avLst/>
              <a:gdLst/>
              <a:ahLst/>
              <a:cxnLst/>
              <a:rect l="l" t="t" r="r" b="b"/>
              <a:pathLst>
                <a:path w="1872614" h="2043429">
                  <a:moveTo>
                    <a:pt x="999705" y="15392"/>
                  </a:moveTo>
                  <a:lnTo>
                    <a:pt x="308356" y="2895"/>
                  </a:lnTo>
                  <a:lnTo>
                    <a:pt x="9042" y="0"/>
                  </a:lnTo>
                  <a:lnTo>
                    <a:pt x="7353" y="463677"/>
                  </a:lnTo>
                  <a:lnTo>
                    <a:pt x="0" y="1503743"/>
                  </a:lnTo>
                  <a:lnTo>
                    <a:pt x="8890" y="1623961"/>
                  </a:lnTo>
                  <a:lnTo>
                    <a:pt x="17780" y="1847253"/>
                  </a:lnTo>
                  <a:lnTo>
                    <a:pt x="18605" y="15303"/>
                  </a:lnTo>
                  <a:lnTo>
                    <a:pt x="999705" y="15392"/>
                  </a:lnTo>
                  <a:close/>
                </a:path>
                <a:path w="1872614" h="2043429">
                  <a:moveTo>
                    <a:pt x="1164983" y="77978"/>
                  </a:moveTo>
                  <a:lnTo>
                    <a:pt x="402869" y="64198"/>
                  </a:lnTo>
                  <a:lnTo>
                    <a:pt x="260832" y="61899"/>
                  </a:lnTo>
                  <a:lnTo>
                    <a:pt x="46291" y="59601"/>
                  </a:lnTo>
                  <a:lnTo>
                    <a:pt x="44856" y="404393"/>
                  </a:lnTo>
                  <a:lnTo>
                    <a:pt x="36182" y="1681251"/>
                  </a:lnTo>
                  <a:lnTo>
                    <a:pt x="34734" y="2042553"/>
                  </a:lnTo>
                  <a:lnTo>
                    <a:pt x="78435" y="2042998"/>
                  </a:lnTo>
                  <a:lnTo>
                    <a:pt x="244868" y="2025218"/>
                  </a:lnTo>
                  <a:lnTo>
                    <a:pt x="284327" y="2020773"/>
                  </a:lnTo>
                  <a:lnTo>
                    <a:pt x="313016" y="2016328"/>
                  </a:lnTo>
                  <a:lnTo>
                    <a:pt x="359486" y="2007438"/>
                  </a:lnTo>
                  <a:lnTo>
                    <a:pt x="56870" y="2007133"/>
                  </a:lnTo>
                  <a:lnTo>
                    <a:pt x="57746" y="77914"/>
                  </a:lnTo>
                  <a:lnTo>
                    <a:pt x="1164983" y="77978"/>
                  </a:lnTo>
                  <a:close/>
                </a:path>
                <a:path w="1872614" h="2043429">
                  <a:moveTo>
                    <a:pt x="1429080" y="158051"/>
                  </a:moveTo>
                  <a:lnTo>
                    <a:pt x="308864" y="137782"/>
                  </a:lnTo>
                  <a:lnTo>
                    <a:pt x="93345" y="134886"/>
                  </a:lnTo>
                  <a:lnTo>
                    <a:pt x="81788" y="1967268"/>
                  </a:lnTo>
                  <a:lnTo>
                    <a:pt x="282041" y="1969770"/>
                  </a:lnTo>
                  <a:lnTo>
                    <a:pt x="425310" y="1972271"/>
                  </a:lnTo>
                  <a:lnTo>
                    <a:pt x="657771" y="1927834"/>
                  </a:lnTo>
                  <a:lnTo>
                    <a:pt x="106908" y="1927059"/>
                  </a:lnTo>
                  <a:lnTo>
                    <a:pt x="107759" y="157937"/>
                  </a:lnTo>
                  <a:lnTo>
                    <a:pt x="1246746" y="158623"/>
                  </a:lnTo>
                  <a:lnTo>
                    <a:pt x="1429080" y="158051"/>
                  </a:lnTo>
                  <a:close/>
                </a:path>
                <a:path w="1872614" h="2043429">
                  <a:moveTo>
                    <a:pt x="1752790" y="247815"/>
                  </a:moveTo>
                  <a:lnTo>
                    <a:pt x="145745" y="218744"/>
                  </a:lnTo>
                  <a:lnTo>
                    <a:pt x="134188" y="1883410"/>
                  </a:lnTo>
                  <a:lnTo>
                    <a:pt x="743089" y="1894154"/>
                  </a:lnTo>
                  <a:lnTo>
                    <a:pt x="1033449" y="1838604"/>
                  </a:lnTo>
                  <a:lnTo>
                    <a:pt x="162991" y="1837296"/>
                  </a:lnTo>
                  <a:lnTo>
                    <a:pt x="163830" y="247675"/>
                  </a:lnTo>
                  <a:lnTo>
                    <a:pt x="1600695" y="248462"/>
                  </a:lnTo>
                  <a:lnTo>
                    <a:pt x="1752790" y="247815"/>
                  </a:lnTo>
                  <a:close/>
                </a:path>
                <a:path w="1872614" h="2043429">
                  <a:moveTo>
                    <a:pt x="1796453" y="344563"/>
                  </a:moveTo>
                  <a:lnTo>
                    <a:pt x="1743633" y="342607"/>
                  </a:lnTo>
                  <a:lnTo>
                    <a:pt x="1710461" y="341630"/>
                  </a:lnTo>
                  <a:lnTo>
                    <a:pt x="364223" y="317284"/>
                  </a:lnTo>
                  <a:lnTo>
                    <a:pt x="272453" y="315328"/>
                  </a:lnTo>
                  <a:lnTo>
                    <a:pt x="204889" y="313385"/>
                  </a:lnTo>
                  <a:lnTo>
                    <a:pt x="203441" y="440715"/>
                  </a:lnTo>
                  <a:lnTo>
                    <a:pt x="194779" y="1644916"/>
                  </a:lnTo>
                  <a:lnTo>
                    <a:pt x="193332" y="1788769"/>
                  </a:lnTo>
                  <a:lnTo>
                    <a:pt x="270573" y="1790763"/>
                  </a:lnTo>
                  <a:lnTo>
                    <a:pt x="1033449" y="1804771"/>
                  </a:lnTo>
                  <a:lnTo>
                    <a:pt x="1396657" y="1735328"/>
                  </a:lnTo>
                  <a:lnTo>
                    <a:pt x="227876" y="1733486"/>
                  </a:lnTo>
                  <a:lnTo>
                    <a:pt x="228701" y="351485"/>
                  </a:lnTo>
                  <a:lnTo>
                    <a:pt x="1791335" y="352742"/>
                  </a:lnTo>
                  <a:lnTo>
                    <a:pt x="1791931" y="863295"/>
                  </a:lnTo>
                  <a:lnTo>
                    <a:pt x="1794751" y="463524"/>
                  </a:lnTo>
                  <a:lnTo>
                    <a:pt x="1796453" y="344563"/>
                  </a:lnTo>
                  <a:close/>
                </a:path>
                <a:path w="1872614" h="2043429">
                  <a:moveTo>
                    <a:pt x="1872005" y="1626209"/>
                  </a:moveTo>
                  <a:lnTo>
                    <a:pt x="1724837" y="1625968"/>
                  </a:lnTo>
                  <a:lnTo>
                    <a:pt x="1732940" y="479348"/>
                  </a:lnTo>
                  <a:lnTo>
                    <a:pt x="1733118" y="462902"/>
                  </a:lnTo>
                  <a:lnTo>
                    <a:pt x="1733169" y="461314"/>
                  </a:lnTo>
                  <a:lnTo>
                    <a:pt x="1733778" y="455079"/>
                  </a:lnTo>
                  <a:lnTo>
                    <a:pt x="1734261" y="449516"/>
                  </a:lnTo>
                  <a:lnTo>
                    <a:pt x="1734743" y="443293"/>
                  </a:lnTo>
                  <a:lnTo>
                    <a:pt x="1726476" y="441350"/>
                  </a:lnTo>
                  <a:lnTo>
                    <a:pt x="1722920" y="440626"/>
                  </a:lnTo>
                  <a:lnTo>
                    <a:pt x="1722653" y="440626"/>
                  </a:lnTo>
                  <a:lnTo>
                    <a:pt x="1722653" y="1625968"/>
                  </a:lnTo>
                  <a:lnTo>
                    <a:pt x="296519" y="1623656"/>
                  </a:lnTo>
                  <a:lnTo>
                    <a:pt x="297332" y="461314"/>
                  </a:lnTo>
                  <a:lnTo>
                    <a:pt x="1722501" y="462902"/>
                  </a:lnTo>
                  <a:lnTo>
                    <a:pt x="1722628" y="1594599"/>
                  </a:lnTo>
                  <a:lnTo>
                    <a:pt x="1722653" y="1625968"/>
                  </a:lnTo>
                  <a:lnTo>
                    <a:pt x="1722653" y="440626"/>
                  </a:lnTo>
                  <a:lnTo>
                    <a:pt x="297776" y="414807"/>
                  </a:lnTo>
                  <a:lnTo>
                    <a:pt x="266598" y="412127"/>
                  </a:lnTo>
                  <a:lnTo>
                    <a:pt x="264972" y="460451"/>
                  </a:lnTo>
                  <a:lnTo>
                    <a:pt x="264795" y="479361"/>
                  </a:lnTo>
                  <a:lnTo>
                    <a:pt x="256755" y="1617078"/>
                  </a:lnTo>
                  <a:lnTo>
                    <a:pt x="256667" y="1623656"/>
                  </a:lnTo>
                  <a:lnTo>
                    <a:pt x="255041" y="1690027"/>
                  </a:lnTo>
                  <a:lnTo>
                    <a:pt x="297878" y="1692719"/>
                  </a:lnTo>
                  <a:lnTo>
                    <a:pt x="1418158" y="1712988"/>
                  </a:lnTo>
                  <a:lnTo>
                    <a:pt x="1722691" y="1654759"/>
                  </a:lnTo>
                  <a:lnTo>
                    <a:pt x="1722755" y="1712988"/>
                  </a:lnTo>
                  <a:lnTo>
                    <a:pt x="1722894" y="1794878"/>
                  </a:lnTo>
                  <a:lnTo>
                    <a:pt x="1722983" y="1825091"/>
                  </a:lnTo>
                  <a:lnTo>
                    <a:pt x="1723085" y="1846872"/>
                  </a:lnTo>
                  <a:lnTo>
                    <a:pt x="1723186" y="1859991"/>
                  </a:lnTo>
                  <a:lnTo>
                    <a:pt x="1724647" y="1654378"/>
                  </a:lnTo>
                  <a:lnTo>
                    <a:pt x="1872005" y="1626209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147618" y="5218671"/>
            <a:ext cx="1723389" cy="16363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68910" marR="584200" indent="-139700">
              <a:lnSpc>
                <a:spcPts val="1000"/>
              </a:lnSpc>
              <a:spcBef>
                <a:spcPts val="660"/>
              </a:spcBef>
              <a:buChar char="•"/>
              <a:tabLst>
                <a:tab pos="169545" algn="l"/>
              </a:tabLst>
            </a:pP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Doküma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Kontrol  Prosedürü</a:t>
            </a:r>
            <a:endParaRPr sz="1000">
              <a:latin typeface="Arial MT"/>
              <a:cs typeface="Arial MT"/>
            </a:endParaRPr>
          </a:p>
          <a:p>
            <a:pPr marL="168910" marR="260350" indent="-139700">
              <a:lnSpc>
                <a:spcPts val="1000"/>
              </a:lnSpc>
              <a:spcBef>
                <a:spcPts val="565"/>
              </a:spcBef>
              <a:buChar char="•"/>
              <a:tabLst>
                <a:tab pos="169545" algn="l"/>
              </a:tabLst>
            </a:pP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Doküman Listesi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(No-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25" dirty="0">
                <a:solidFill>
                  <a:srgbClr val="FFFFFF"/>
                </a:solidFill>
                <a:latin typeface="Arial MT"/>
                <a:cs typeface="Arial MT"/>
              </a:rPr>
              <a:t>İsim-Değişikli</a:t>
            </a:r>
            <a:r>
              <a:rPr sz="1000" spc="-10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arih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ve  </a:t>
            </a:r>
            <a:r>
              <a:rPr sz="1000" spc="-110" dirty="0">
                <a:solidFill>
                  <a:srgbClr val="FFFFFF"/>
                </a:solidFill>
                <a:latin typeface="Arial MT"/>
                <a:cs typeface="Arial MT"/>
              </a:rPr>
              <a:t>Değişikli</a:t>
            </a:r>
            <a:r>
              <a:rPr sz="1000" spc="-9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Numaras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000">
              <a:latin typeface="Arial MT"/>
              <a:cs typeface="Arial MT"/>
            </a:endParaRPr>
          </a:p>
          <a:p>
            <a:pPr marL="168910" indent="-140335">
              <a:lnSpc>
                <a:spcPct val="100000"/>
              </a:lnSpc>
              <a:spcBef>
                <a:spcPts val="365"/>
              </a:spcBef>
              <a:buChar char="•"/>
              <a:tabLst>
                <a:tab pos="169545" algn="l"/>
              </a:tabLst>
            </a:pP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Doküma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Dağıtı</a:t>
            </a:r>
            <a:r>
              <a:rPr sz="1000" spc="-9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Listesi</a:t>
            </a:r>
            <a:endParaRPr sz="1000">
              <a:latin typeface="Arial MT"/>
              <a:cs typeface="Arial MT"/>
            </a:endParaRPr>
          </a:p>
          <a:p>
            <a:pPr marL="168910" indent="-140335">
              <a:lnSpc>
                <a:spcPct val="100000"/>
              </a:lnSpc>
              <a:spcBef>
                <a:spcPts val="370"/>
              </a:spcBef>
              <a:buChar char="•"/>
              <a:tabLst>
                <a:tab pos="169545" algn="l"/>
              </a:tabLst>
            </a:pPr>
            <a:r>
              <a:rPr sz="1000" spc="-114" dirty="0">
                <a:solidFill>
                  <a:srgbClr val="FFFFFF"/>
                </a:solidFill>
                <a:latin typeface="Arial MT"/>
                <a:cs typeface="Arial MT"/>
              </a:rPr>
              <a:t>Arşi</a:t>
            </a:r>
            <a:r>
              <a:rPr sz="1000" spc="-9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alimatı</a:t>
            </a:r>
            <a:endParaRPr sz="1000">
              <a:latin typeface="Arial MT"/>
              <a:cs typeface="Arial MT"/>
            </a:endParaRPr>
          </a:p>
          <a:p>
            <a:pPr marL="168910" indent="-140335">
              <a:lnSpc>
                <a:spcPct val="100000"/>
              </a:lnSpc>
              <a:spcBef>
                <a:spcPts val="365"/>
              </a:spcBef>
              <a:buChar char="•"/>
              <a:tabLst>
                <a:tab pos="169545" algn="l"/>
              </a:tabLst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Yürürlük</a:t>
            </a:r>
            <a:r>
              <a:rPr sz="1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Onay</a:t>
            </a:r>
            <a:r>
              <a:rPr sz="1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Yazısı</a:t>
            </a:r>
            <a:endParaRPr sz="1000">
              <a:latin typeface="Arial MT"/>
              <a:cs typeface="Arial MT"/>
            </a:endParaRPr>
          </a:p>
          <a:p>
            <a:pPr marL="168910" indent="-140335">
              <a:lnSpc>
                <a:spcPct val="100000"/>
              </a:lnSpc>
              <a:spcBef>
                <a:spcPts val="365"/>
              </a:spcBef>
              <a:buChar char="•"/>
              <a:tabLst>
                <a:tab pos="169545" algn="l"/>
              </a:tabLst>
            </a:pPr>
            <a:r>
              <a:rPr sz="1000" spc="-260" dirty="0">
                <a:solidFill>
                  <a:srgbClr val="FFFFFF"/>
                </a:solidFill>
                <a:latin typeface="Arial MT"/>
                <a:cs typeface="Arial MT"/>
              </a:rPr>
              <a:t>İS</a:t>
            </a:r>
            <a:r>
              <a:rPr sz="1000" spc="-229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Kayıtlar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Listesi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1449006"/>
            <a:ext cx="2898140" cy="826769"/>
          </a:xfrm>
          <a:custGeom>
            <a:avLst/>
            <a:gdLst/>
            <a:ahLst/>
            <a:cxnLst/>
            <a:rect l="l" t="t" r="r" b="b"/>
            <a:pathLst>
              <a:path w="2898140" h="826769">
                <a:moveTo>
                  <a:pt x="2745600" y="0"/>
                </a:moveTo>
                <a:lnTo>
                  <a:pt x="0" y="0"/>
                </a:lnTo>
                <a:lnTo>
                  <a:pt x="0" y="826503"/>
                </a:lnTo>
                <a:lnTo>
                  <a:pt x="2745600" y="826503"/>
                </a:lnTo>
                <a:lnTo>
                  <a:pt x="2793768" y="818733"/>
                </a:lnTo>
                <a:lnTo>
                  <a:pt x="2835603" y="797097"/>
                </a:lnTo>
                <a:lnTo>
                  <a:pt x="2868594" y="764106"/>
                </a:lnTo>
                <a:lnTo>
                  <a:pt x="2890230" y="722271"/>
                </a:lnTo>
                <a:lnTo>
                  <a:pt x="2898000" y="674103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47694" y="1602690"/>
            <a:ext cx="2494915" cy="4724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Standart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gereklilikleri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kurum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hazırlanması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gereken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dokümanların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2325005"/>
            <a:ext cx="2898140" cy="843280"/>
          </a:xfrm>
          <a:custGeom>
            <a:avLst/>
            <a:gdLst/>
            <a:ahLst/>
            <a:cxnLst/>
            <a:rect l="l" t="t" r="r" b="b"/>
            <a:pathLst>
              <a:path w="2898140" h="843280">
                <a:moveTo>
                  <a:pt x="2745600" y="0"/>
                </a:moveTo>
                <a:lnTo>
                  <a:pt x="0" y="0"/>
                </a:lnTo>
                <a:lnTo>
                  <a:pt x="0" y="843102"/>
                </a:lnTo>
                <a:lnTo>
                  <a:pt x="2745600" y="843102"/>
                </a:lnTo>
                <a:lnTo>
                  <a:pt x="2793768" y="835332"/>
                </a:lnTo>
                <a:lnTo>
                  <a:pt x="2835603" y="813696"/>
                </a:lnTo>
                <a:lnTo>
                  <a:pt x="2868594" y="780705"/>
                </a:lnTo>
                <a:lnTo>
                  <a:pt x="2890230" y="738870"/>
                </a:lnTo>
                <a:lnTo>
                  <a:pt x="2898000" y="690702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47694" y="2337137"/>
            <a:ext cx="2635250" cy="7518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Dokümanların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hazırlanacağı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formatın,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izleme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kullanılacak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numaralandırma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sisteminin ,hazırlama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uygunluk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yeterlilik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 gözden geçirme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onay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mekanizmalarının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3226196"/>
            <a:ext cx="2898140" cy="578485"/>
          </a:xfrm>
          <a:custGeom>
            <a:avLst/>
            <a:gdLst/>
            <a:ahLst/>
            <a:cxnLst/>
            <a:rect l="l" t="t" r="r" b="b"/>
            <a:pathLst>
              <a:path w="2898140" h="578485">
                <a:moveTo>
                  <a:pt x="2745600" y="0"/>
                </a:moveTo>
                <a:lnTo>
                  <a:pt x="0" y="0"/>
                </a:lnTo>
                <a:lnTo>
                  <a:pt x="0" y="577951"/>
                </a:lnTo>
                <a:lnTo>
                  <a:pt x="2745600" y="577951"/>
                </a:lnTo>
                <a:lnTo>
                  <a:pt x="2793768" y="570181"/>
                </a:lnTo>
                <a:lnTo>
                  <a:pt x="2835603" y="548545"/>
                </a:lnTo>
                <a:lnTo>
                  <a:pt x="2868594" y="515554"/>
                </a:lnTo>
                <a:lnTo>
                  <a:pt x="2890230" y="473719"/>
                </a:lnTo>
                <a:lnTo>
                  <a:pt x="2898000" y="425551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47694" y="3247800"/>
            <a:ext cx="2588260" cy="4724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dokümantasyon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tamamlandığında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 Müdürü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onayı ile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yürürlük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onayı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verilmesi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çalışanlara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duyurulması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866975"/>
            <a:ext cx="2898140" cy="586105"/>
          </a:xfrm>
          <a:custGeom>
            <a:avLst/>
            <a:gdLst/>
            <a:ahLst/>
            <a:cxnLst/>
            <a:rect l="l" t="t" r="r" b="b"/>
            <a:pathLst>
              <a:path w="2898140" h="586104">
                <a:moveTo>
                  <a:pt x="2745600" y="0"/>
                </a:moveTo>
                <a:lnTo>
                  <a:pt x="0" y="0"/>
                </a:lnTo>
                <a:lnTo>
                  <a:pt x="0" y="585533"/>
                </a:lnTo>
                <a:lnTo>
                  <a:pt x="2745600" y="585533"/>
                </a:lnTo>
                <a:lnTo>
                  <a:pt x="2793768" y="577764"/>
                </a:lnTo>
                <a:lnTo>
                  <a:pt x="2835603" y="556131"/>
                </a:lnTo>
                <a:lnTo>
                  <a:pt x="2868594" y="523142"/>
                </a:lnTo>
                <a:lnTo>
                  <a:pt x="2890230" y="481306"/>
                </a:lnTo>
                <a:lnTo>
                  <a:pt x="2898000" y="433133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47694" y="3898047"/>
            <a:ext cx="2284095" cy="4724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Hazırlanan dokümanların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kullanım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alanlarında bulunması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,kullanıcı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personel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iletilmi</a:t>
            </a:r>
            <a:r>
              <a:rPr sz="1100" spc="-150" dirty="0">
                <a:solidFill>
                  <a:srgbClr val="FFFFFF"/>
                </a:solidFill>
                <a:latin typeface="Arial MT"/>
                <a:cs typeface="Arial MT"/>
              </a:rPr>
              <a:t>ş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olması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4507754"/>
            <a:ext cx="2871470" cy="691515"/>
          </a:xfrm>
          <a:custGeom>
            <a:avLst/>
            <a:gdLst/>
            <a:ahLst/>
            <a:cxnLst/>
            <a:rect l="l" t="t" r="r" b="b"/>
            <a:pathLst>
              <a:path w="2871470" h="691514">
                <a:moveTo>
                  <a:pt x="2718600" y="0"/>
                </a:moveTo>
                <a:lnTo>
                  <a:pt x="0" y="0"/>
                </a:lnTo>
                <a:lnTo>
                  <a:pt x="0" y="691286"/>
                </a:lnTo>
                <a:lnTo>
                  <a:pt x="2718600" y="691286"/>
                </a:lnTo>
                <a:lnTo>
                  <a:pt x="2766768" y="683516"/>
                </a:lnTo>
                <a:lnTo>
                  <a:pt x="2808603" y="661880"/>
                </a:lnTo>
                <a:lnTo>
                  <a:pt x="2841594" y="628889"/>
                </a:lnTo>
                <a:lnTo>
                  <a:pt x="2863230" y="587054"/>
                </a:lnTo>
                <a:lnTo>
                  <a:pt x="2871000" y="538886"/>
                </a:lnTo>
                <a:lnTo>
                  <a:pt x="2871000" y="152400"/>
                </a:lnTo>
                <a:lnTo>
                  <a:pt x="2863230" y="104231"/>
                </a:lnTo>
                <a:lnTo>
                  <a:pt x="2841594" y="62396"/>
                </a:lnTo>
                <a:lnTo>
                  <a:pt x="2808603" y="29405"/>
                </a:lnTo>
                <a:lnTo>
                  <a:pt x="2766768" y="7769"/>
                </a:lnTo>
                <a:lnTo>
                  <a:pt x="2718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20694" y="4538826"/>
            <a:ext cx="2299970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Basılı 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elektronik ortamdaki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dokümanların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korunması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amacı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0394" y="4818226"/>
            <a:ext cx="2440305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32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tedbirlerin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uygulanması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(muhafaza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süreleri)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5281107"/>
            <a:ext cx="2871470" cy="691515"/>
          </a:xfrm>
          <a:custGeom>
            <a:avLst/>
            <a:gdLst/>
            <a:ahLst/>
            <a:cxnLst/>
            <a:rect l="l" t="t" r="r" b="b"/>
            <a:pathLst>
              <a:path w="2871470" h="691514">
                <a:moveTo>
                  <a:pt x="2718600" y="0"/>
                </a:moveTo>
                <a:lnTo>
                  <a:pt x="0" y="0"/>
                </a:lnTo>
                <a:lnTo>
                  <a:pt x="0" y="691286"/>
                </a:lnTo>
                <a:lnTo>
                  <a:pt x="2718600" y="691286"/>
                </a:lnTo>
                <a:lnTo>
                  <a:pt x="2766768" y="683516"/>
                </a:lnTo>
                <a:lnTo>
                  <a:pt x="2808603" y="661880"/>
                </a:lnTo>
                <a:lnTo>
                  <a:pt x="2841594" y="628889"/>
                </a:lnTo>
                <a:lnTo>
                  <a:pt x="2863230" y="587054"/>
                </a:lnTo>
                <a:lnTo>
                  <a:pt x="2871000" y="538886"/>
                </a:lnTo>
                <a:lnTo>
                  <a:pt x="2871000" y="152399"/>
                </a:lnTo>
                <a:lnTo>
                  <a:pt x="2863230" y="104231"/>
                </a:lnTo>
                <a:lnTo>
                  <a:pt x="2841594" y="62396"/>
                </a:lnTo>
                <a:lnTo>
                  <a:pt x="2808603" y="29405"/>
                </a:lnTo>
                <a:lnTo>
                  <a:pt x="2766768" y="7769"/>
                </a:lnTo>
                <a:lnTo>
                  <a:pt x="2718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20694" y="5312180"/>
            <a:ext cx="2594610" cy="6121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Değişikli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ihtiyacını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kontrolü 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  güncellemelerin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yapılması,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güncel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dokümanları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ilgil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40" dirty="0">
                <a:solidFill>
                  <a:srgbClr val="FFFFFF"/>
                </a:solidFill>
                <a:latin typeface="Arial MT"/>
                <a:cs typeface="Arial MT"/>
              </a:rPr>
              <a:t>kişi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ve yerlerde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olmasının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sağlanması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6054459"/>
            <a:ext cx="2871470" cy="691515"/>
          </a:xfrm>
          <a:custGeom>
            <a:avLst/>
            <a:gdLst/>
            <a:ahLst/>
            <a:cxnLst/>
            <a:rect l="l" t="t" r="r" b="b"/>
            <a:pathLst>
              <a:path w="2871470" h="691515">
                <a:moveTo>
                  <a:pt x="2718600" y="0"/>
                </a:moveTo>
                <a:lnTo>
                  <a:pt x="0" y="0"/>
                </a:lnTo>
                <a:lnTo>
                  <a:pt x="0" y="691286"/>
                </a:lnTo>
                <a:lnTo>
                  <a:pt x="2718600" y="691286"/>
                </a:lnTo>
                <a:lnTo>
                  <a:pt x="2766768" y="683516"/>
                </a:lnTo>
                <a:lnTo>
                  <a:pt x="2808603" y="661880"/>
                </a:lnTo>
                <a:lnTo>
                  <a:pt x="2841594" y="628889"/>
                </a:lnTo>
                <a:lnTo>
                  <a:pt x="2863230" y="587054"/>
                </a:lnTo>
                <a:lnTo>
                  <a:pt x="2871000" y="538886"/>
                </a:lnTo>
                <a:lnTo>
                  <a:pt x="2871000" y="152400"/>
                </a:lnTo>
                <a:lnTo>
                  <a:pt x="2863230" y="104231"/>
                </a:lnTo>
                <a:lnTo>
                  <a:pt x="2841594" y="62396"/>
                </a:lnTo>
                <a:lnTo>
                  <a:pt x="2808603" y="29405"/>
                </a:lnTo>
                <a:lnTo>
                  <a:pt x="2766768" y="7769"/>
                </a:lnTo>
                <a:lnTo>
                  <a:pt x="2718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20694" y="6085532"/>
            <a:ext cx="2470785" cy="4724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Kullanımı sona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eren dokümanların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arşivlenmesi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muhafaza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süresi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biten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dokümanların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imhası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yöntemlerin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0394" y="6504632"/>
            <a:ext cx="7702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3012440" cy="1667510"/>
            <a:chOff x="1113900" y="4895999"/>
            <a:chExt cx="3012440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5882" y="6264123"/>
            <a:ext cx="947419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5" name="object 15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74143" y="620331"/>
            <a:ext cx="23793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200" dirty="0">
                <a:solidFill>
                  <a:schemeClr val="bg1"/>
                </a:solidFill>
              </a:rPr>
              <a:t>7.5. DOKÜMANTE EDİLMİŞ BİLGİ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200" y="1669505"/>
            <a:ext cx="1800225" cy="2390775"/>
          </a:xfrm>
          <a:custGeom>
            <a:avLst/>
            <a:gdLst/>
            <a:ahLst/>
            <a:cxnLst/>
            <a:rect l="l" t="t" r="r" b="b"/>
            <a:pathLst>
              <a:path w="1800225" h="2390775">
                <a:moveTo>
                  <a:pt x="1799958" y="0"/>
                </a:moveTo>
                <a:lnTo>
                  <a:pt x="889939" y="4089"/>
                </a:lnTo>
                <a:lnTo>
                  <a:pt x="0" y="21729"/>
                </a:lnTo>
                <a:lnTo>
                  <a:pt x="2781" y="441731"/>
                </a:lnTo>
                <a:lnTo>
                  <a:pt x="3962" y="694842"/>
                </a:lnTo>
                <a:lnTo>
                  <a:pt x="4104" y="746198"/>
                </a:lnTo>
                <a:lnTo>
                  <a:pt x="4223" y="800828"/>
                </a:lnTo>
                <a:lnTo>
                  <a:pt x="4348" y="1209497"/>
                </a:lnTo>
                <a:lnTo>
                  <a:pt x="3452" y="1741343"/>
                </a:lnTo>
                <a:lnTo>
                  <a:pt x="2933" y="2390711"/>
                </a:lnTo>
                <a:lnTo>
                  <a:pt x="319112" y="2388933"/>
                </a:lnTo>
                <a:lnTo>
                  <a:pt x="510683" y="2384705"/>
                </a:lnTo>
                <a:lnTo>
                  <a:pt x="557237" y="2383154"/>
                </a:lnTo>
                <a:lnTo>
                  <a:pt x="603230" y="2382242"/>
                </a:lnTo>
                <a:lnTo>
                  <a:pt x="1021185" y="2382242"/>
                </a:lnTo>
                <a:lnTo>
                  <a:pt x="1056626" y="2378295"/>
                </a:lnTo>
                <a:lnTo>
                  <a:pt x="1089406" y="2371699"/>
                </a:lnTo>
                <a:lnTo>
                  <a:pt x="929805" y="2371699"/>
                </a:lnTo>
                <a:lnTo>
                  <a:pt x="983008" y="2367162"/>
                </a:lnTo>
                <a:lnTo>
                  <a:pt x="1036218" y="2364701"/>
                </a:lnTo>
                <a:lnTo>
                  <a:pt x="1089433" y="2363844"/>
                </a:lnTo>
                <a:lnTo>
                  <a:pt x="1408980" y="2363844"/>
                </a:lnTo>
                <a:lnTo>
                  <a:pt x="1409580" y="2358359"/>
                </a:lnTo>
                <a:lnTo>
                  <a:pt x="1415408" y="2352362"/>
                </a:lnTo>
                <a:lnTo>
                  <a:pt x="1431228" y="2347439"/>
                </a:lnTo>
                <a:lnTo>
                  <a:pt x="1444422" y="2345558"/>
                </a:lnTo>
                <a:lnTo>
                  <a:pt x="1191243" y="2345558"/>
                </a:lnTo>
                <a:lnTo>
                  <a:pt x="1138002" y="2344855"/>
                </a:lnTo>
                <a:lnTo>
                  <a:pt x="1089406" y="2343048"/>
                </a:lnTo>
                <a:lnTo>
                  <a:pt x="1089406" y="2325878"/>
                </a:lnTo>
                <a:lnTo>
                  <a:pt x="1138002" y="2324370"/>
                </a:lnTo>
                <a:lnTo>
                  <a:pt x="1462036" y="2324367"/>
                </a:lnTo>
                <a:lnTo>
                  <a:pt x="1462036" y="2302941"/>
                </a:lnTo>
                <a:lnTo>
                  <a:pt x="1471186" y="2299630"/>
                </a:lnTo>
                <a:lnTo>
                  <a:pt x="1495302" y="2297930"/>
                </a:lnTo>
                <a:lnTo>
                  <a:pt x="1529389" y="2297303"/>
                </a:lnTo>
                <a:lnTo>
                  <a:pt x="1355572" y="2297214"/>
                </a:lnTo>
                <a:lnTo>
                  <a:pt x="1355572" y="2274303"/>
                </a:lnTo>
                <a:lnTo>
                  <a:pt x="1364713" y="2270984"/>
                </a:lnTo>
                <a:lnTo>
                  <a:pt x="1388821" y="2269280"/>
                </a:lnTo>
                <a:lnTo>
                  <a:pt x="1422920" y="2268652"/>
                </a:lnTo>
                <a:lnTo>
                  <a:pt x="1462036" y="2268562"/>
                </a:lnTo>
                <a:lnTo>
                  <a:pt x="1469523" y="2260060"/>
                </a:lnTo>
                <a:lnTo>
                  <a:pt x="1482001" y="2252095"/>
                </a:lnTo>
                <a:lnTo>
                  <a:pt x="1484496" y="2245204"/>
                </a:lnTo>
                <a:lnTo>
                  <a:pt x="1462036" y="2239924"/>
                </a:lnTo>
                <a:lnTo>
                  <a:pt x="1302334" y="2239924"/>
                </a:lnTo>
                <a:lnTo>
                  <a:pt x="1387075" y="2236166"/>
                </a:lnTo>
                <a:lnTo>
                  <a:pt x="1458779" y="2230203"/>
                </a:lnTo>
                <a:lnTo>
                  <a:pt x="1517445" y="2222636"/>
                </a:lnTo>
                <a:lnTo>
                  <a:pt x="1563074" y="2214066"/>
                </a:lnTo>
                <a:lnTo>
                  <a:pt x="1615220" y="2196328"/>
                </a:lnTo>
                <a:lnTo>
                  <a:pt x="1621154" y="2189076"/>
                </a:lnTo>
                <a:lnTo>
                  <a:pt x="1590100" y="2189076"/>
                </a:lnTo>
                <a:lnTo>
                  <a:pt x="1551204" y="2182634"/>
                </a:lnTo>
                <a:lnTo>
                  <a:pt x="1515275" y="2182634"/>
                </a:lnTo>
                <a:lnTo>
                  <a:pt x="1600116" y="2172826"/>
                </a:lnTo>
                <a:lnTo>
                  <a:pt x="1638341" y="2167754"/>
                </a:lnTo>
                <a:lnTo>
                  <a:pt x="1645897" y="2166606"/>
                </a:lnTo>
                <a:lnTo>
                  <a:pt x="1645824" y="2137778"/>
                </a:lnTo>
                <a:lnTo>
                  <a:pt x="1621739" y="2136813"/>
                </a:lnTo>
                <a:lnTo>
                  <a:pt x="154952" y="2130653"/>
                </a:lnTo>
                <a:lnTo>
                  <a:pt x="154241" y="1209497"/>
                </a:lnTo>
                <a:lnTo>
                  <a:pt x="153176" y="437617"/>
                </a:lnTo>
                <a:lnTo>
                  <a:pt x="152908" y="284708"/>
                </a:lnTo>
                <a:lnTo>
                  <a:pt x="152679" y="282917"/>
                </a:lnTo>
                <a:lnTo>
                  <a:pt x="1799974" y="271843"/>
                </a:lnTo>
                <a:lnTo>
                  <a:pt x="1799958" y="0"/>
                </a:lnTo>
                <a:close/>
              </a:path>
              <a:path w="1800225" h="2390775">
                <a:moveTo>
                  <a:pt x="1021185" y="2382242"/>
                </a:moveTo>
                <a:lnTo>
                  <a:pt x="603230" y="2382242"/>
                </a:lnTo>
                <a:lnTo>
                  <a:pt x="653296" y="2382390"/>
                </a:lnTo>
                <a:lnTo>
                  <a:pt x="870327" y="2386335"/>
                </a:lnTo>
                <a:lnTo>
                  <a:pt x="922780" y="2386353"/>
                </a:lnTo>
                <a:lnTo>
                  <a:pt x="972114" y="2385260"/>
                </a:lnTo>
                <a:lnTo>
                  <a:pt x="1017129" y="2382694"/>
                </a:lnTo>
                <a:lnTo>
                  <a:pt x="1021185" y="2382242"/>
                </a:lnTo>
                <a:close/>
              </a:path>
              <a:path w="1800225" h="2390775">
                <a:moveTo>
                  <a:pt x="1408980" y="2363844"/>
                </a:moveTo>
                <a:lnTo>
                  <a:pt x="1089433" y="2363844"/>
                </a:lnTo>
                <a:lnTo>
                  <a:pt x="1142652" y="2364120"/>
                </a:lnTo>
                <a:lnTo>
                  <a:pt x="1302313" y="2367023"/>
                </a:lnTo>
                <a:lnTo>
                  <a:pt x="1355532" y="2367110"/>
                </a:lnTo>
                <a:lnTo>
                  <a:pt x="1408747" y="2365971"/>
                </a:lnTo>
                <a:lnTo>
                  <a:pt x="1408980" y="2363844"/>
                </a:lnTo>
                <a:close/>
              </a:path>
              <a:path w="1800225" h="2390775">
                <a:moveTo>
                  <a:pt x="1462036" y="2343048"/>
                </a:moveTo>
                <a:lnTo>
                  <a:pt x="1191243" y="2345558"/>
                </a:lnTo>
                <a:lnTo>
                  <a:pt x="1444422" y="2345558"/>
                </a:lnTo>
                <a:lnTo>
                  <a:pt x="1462036" y="2343048"/>
                </a:lnTo>
                <a:close/>
              </a:path>
              <a:path w="1800225" h="2390775">
                <a:moveTo>
                  <a:pt x="1462036" y="2324367"/>
                </a:moveTo>
                <a:lnTo>
                  <a:pt x="1191243" y="2324367"/>
                </a:lnTo>
                <a:lnTo>
                  <a:pt x="1360238" y="2327373"/>
                </a:lnTo>
                <a:lnTo>
                  <a:pt x="1413564" y="2327373"/>
                </a:lnTo>
                <a:lnTo>
                  <a:pt x="1462036" y="2325878"/>
                </a:lnTo>
                <a:lnTo>
                  <a:pt x="1462036" y="2324367"/>
                </a:lnTo>
                <a:close/>
              </a:path>
              <a:path w="1800225" h="2390775">
                <a:moveTo>
                  <a:pt x="1662604" y="2164066"/>
                </a:moveTo>
                <a:lnTo>
                  <a:pt x="1645897" y="2166606"/>
                </a:lnTo>
                <a:lnTo>
                  <a:pt x="1645926" y="2177820"/>
                </a:lnTo>
                <a:lnTo>
                  <a:pt x="1646052" y="2189076"/>
                </a:lnTo>
                <a:lnTo>
                  <a:pt x="1647884" y="2255196"/>
                </a:lnTo>
                <a:lnTo>
                  <a:pt x="1650288" y="2289730"/>
                </a:lnTo>
                <a:lnTo>
                  <a:pt x="1653063" y="2298958"/>
                </a:lnTo>
                <a:lnTo>
                  <a:pt x="1656118" y="2293008"/>
                </a:lnTo>
                <a:lnTo>
                  <a:pt x="1659360" y="2282010"/>
                </a:lnTo>
                <a:lnTo>
                  <a:pt x="1662696" y="2276093"/>
                </a:lnTo>
                <a:lnTo>
                  <a:pt x="1662604" y="2164066"/>
                </a:lnTo>
                <a:close/>
              </a:path>
              <a:path w="1800225" h="2390775">
                <a:moveTo>
                  <a:pt x="1621739" y="2188362"/>
                </a:moveTo>
                <a:lnTo>
                  <a:pt x="1590100" y="2189076"/>
                </a:lnTo>
                <a:lnTo>
                  <a:pt x="1621154" y="2189076"/>
                </a:lnTo>
                <a:lnTo>
                  <a:pt x="1621739" y="2188362"/>
                </a:lnTo>
                <a:close/>
              </a:path>
              <a:path w="1800225" h="2390775">
                <a:moveTo>
                  <a:pt x="1546849" y="2181913"/>
                </a:moveTo>
                <a:lnTo>
                  <a:pt x="1515275" y="2182634"/>
                </a:lnTo>
                <a:lnTo>
                  <a:pt x="1551204" y="2182634"/>
                </a:lnTo>
                <a:lnTo>
                  <a:pt x="1546849" y="2181913"/>
                </a:lnTo>
                <a:close/>
              </a:path>
              <a:path w="1800225" h="2390775">
                <a:moveTo>
                  <a:pt x="1645824" y="2137778"/>
                </a:moveTo>
                <a:lnTo>
                  <a:pt x="1645897" y="2166606"/>
                </a:lnTo>
                <a:lnTo>
                  <a:pt x="1662604" y="2164066"/>
                </a:lnTo>
                <a:lnTo>
                  <a:pt x="1662560" y="2138449"/>
                </a:lnTo>
                <a:lnTo>
                  <a:pt x="1645824" y="2137778"/>
                </a:lnTo>
                <a:close/>
              </a:path>
              <a:path w="1800225" h="2390775">
                <a:moveTo>
                  <a:pt x="1662560" y="2138449"/>
                </a:moveTo>
                <a:lnTo>
                  <a:pt x="1662604" y="2164066"/>
                </a:lnTo>
                <a:lnTo>
                  <a:pt x="1671530" y="2162710"/>
                </a:lnTo>
                <a:lnTo>
                  <a:pt x="1698003" y="2157795"/>
                </a:lnTo>
                <a:lnTo>
                  <a:pt x="1716080" y="2153113"/>
                </a:lnTo>
                <a:lnTo>
                  <a:pt x="1724081" y="2148767"/>
                </a:lnTo>
                <a:lnTo>
                  <a:pt x="1720327" y="2144861"/>
                </a:lnTo>
                <a:lnTo>
                  <a:pt x="1703139" y="2141498"/>
                </a:lnTo>
                <a:lnTo>
                  <a:pt x="1670836" y="2138780"/>
                </a:lnTo>
                <a:lnTo>
                  <a:pt x="1662560" y="2138449"/>
                </a:lnTo>
                <a:close/>
              </a:path>
              <a:path w="1800225" h="2390775">
                <a:moveTo>
                  <a:pt x="1799974" y="271843"/>
                </a:moveTo>
                <a:lnTo>
                  <a:pt x="1641055" y="271843"/>
                </a:lnTo>
                <a:lnTo>
                  <a:pt x="1645824" y="2137778"/>
                </a:lnTo>
                <a:lnTo>
                  <a:pt x="1662560" y="2138449"/>
                </a:lnTo>
                <a:lnTo>
                  <a:pt x="1661944" y="1845037"/>
                </a:lnTo>
                <a:lnTo>
                  <a:pt x="1661969" y="1640373"/>
                </a:lnTo>
                <a:lnTo>
                  <a:pt x="1662126" y="1591082"/>
                </a:lnTo>
                <a:lnTo>
                  <a:pt x="1662363" y="1542678"/>
                </a:lnTo>
                <a:lnTo>
                  <a:pt x="1662691" y="1495230"/>
                </a:lnTo>
                <a:lnTo>
                  <a:pt x="1663119" y="1448806"/>
                </a:lnTo>
                <a:lnTo>
                  <a:pt x="1663657" y="1403475"/>
                </a:lnTo>
                <a:lnTo>
                  <a:pt x="1664316" y="1359305"/>
                </a:lnTo>
                <a:lnTo>
                  <a:pt x="1665106" y="1316365"/>
                </a:lnTo>
                <a:lnTo>
                  <a:pt x="1666036" y="1274724"/>
                </a:lnTo>
                <a:lnTo>
                  <a:pt x="1668849" y="1250794"/>
                </a:lnTo>
                <a:lnTo>
                  <a:pt x="1686140" y="1250794"/>
                </a:lnTo>
                <a:lnTo>
                  <a:pt x="1686140" y="910348"/>
                </a:lnTo>
                <a:lnTo>
                  <a:pt x="1690446" y="886489"/>
                </a:lnTo>
                <a:lnTo>
                  <a:pt x="1718074" y="886489"/>
                </a:lnTo>
                <a:lnTo>
                  <a:pt x="1718625" y="879175"/>
                </a:lnTo>
                <a:lnTo>
                  <a:pt x="1720277" y="836917"/>
                </a:lnTo>
                <a:lnTo>
                  <a:pt x="1721371" y="786038"/>
                </a:lnTo>
                <a:lnTo>
                  <a:pt x="1722042" y="728999"/>
                </a:lnTo>
                <a:lnTo>
                  <a:pt x="1722426" y="668265"/>
                </a:lnTo>
                <a:lnTo>
                  <a:pt x="1722878" y="545557"/>
                </a:lnTo>
                <a:lnTo>
                  <a:pt x="1723218" y="488510"/>
                </a:lnTo>
                <a:lnTo>
                  <a:pt x="1723814" y="437617"/>
                </a:lnTo>
                <a:lnTo>
                  <a:pt x="1724804" y="395342"/>
                </a:lnTo>
                <a:lnTo>
                  <a:pt x="1726323" y="364147"/>
                </a:lnTo>
                <a:lnTo>
                  <a:pt x="1726942" y="340621"/>
                </a:lnTo>
                <a:lnTo>
                  <a:pt x="1728700" y="293537"/>
                </a:lnTo>
                <a:lnTo>
                  <a:pt x="1730095" y="275729"/>
                </a:lnTo>
                <a:lnTo>
                  <a:pt x="1799974" y="275729"/>
                </a:lnTo>
                <a:lnTo>
                  <a:pt x="1799974" y="271843"/>
                </a:lnTo>
                <a:close/>
              </a:path>
              <a:path w="1800225" h="2390775">
                <a:moveTo>
                  <a:pt x="1686140" y="1250794"/>
                </a:moveTo>
                <a:lnTo>
                  <a:pt x="1668849" y="1250794"/>
                </a:lnTo>
                <a:lnTo>
                  <a:pt x="1671838" y="1265105"/>
                </a:lnTo>
                <a:lnTo>
                  <a:pt x="1675413" y="1284202"/>
                </a:lnTo>
                <a:lnTo>
                  <a:pt x="1679222" y="1298537"/>
                </a:lnTo>
                <a:lnTo>
                  <a:pt x="1682915" y="1298560"/>
                </a:lnTo>
                <a:lnTo>
                  <a:pt x="1686140" y="1274724"/>
                </a:lnTo>
                <a:lnTo>
                  <a:pt x="1686140" y="1250794"/>
                </a:lnTo>
                <a:close/>
              </a:path>
              <a:path w="1800225" h="2390775">
                <a:moveTo>
                  <a:pt x="1773978" y="800828"/>
                </a:moveTo>
                <a:lnTo>
                  <a:pt x="1738496" y="800828"/>
                </a:lnTo>
                <a:lnTo>
                  <a:pt x="1739452" y="815711"/>
                </a:lnTo>
                <a:lnTo>
                  <a:pt x="1739672" y="847886"/>
                </a:lnTo>
                <a:lnTo>
                  <a:pt x="1739773" y="910348"/>
                </a:lnTo>
                <a:lnTo>
                  <a:pt x="1739979" y="949501"/>
                </a:lnTo>
                <a:lnTo>
                  <a:pt x="1740935" y="986659"/>
                </a:lnTo>
                <a:lnTo>
                  <a:pt x="1743062" y="1001521"/>
                </a:lnTo>
                <a:lnTo>
                  <a:pt x="1748080" y="1000810"/>
                </a:lnTo>
                <a:lnTo>
                  <a:pt x="1762740" y="956000"/>
                </a:lnTo>
                <a:lnTo>
                  <a:pt x="1767365" y="912612"/>
                </a:lnTo>
                <a:lnTo>
                  <a:pt x="1771794" y="847886"/>
                </a:lnTo>
                <a:lnTo>
                  <a:pt x="1773978" y="800828"/>
                </a:lnTo>
                <a:close/>
              </a:path>
              <a:path w="1800225" h="2390775">
                <a:moveTo>
                  <a:pt x="1718074" y="886489"/>
                </a:moveTo>
                <a:lnTo>
                  <a:pt x="1690446" y="886489"/>
                </a:lnTo>
                <a:lnTo>
                  <a:pt x="1694751" y="886514"/>
                </a:lnTo>
                <a:lnTo>
                  <a:pt x="1699056" y="900864"/>
                </a:lnTo>
                <a:lnTo>
                  <a:pt x="1703362" y="919981"/>
                </a:lnTo>
                <a:lnTo>
                  <a:pt x="1707667" y="934307"/>
                </a:lnTo>
                <a:lnTo>
                  <a:pt x="1711972" y="934282"/>
                </a:lnTo>
                <a:lnTo>
                  <a:pt x="1716278" y="910348"/>
                </a:lnTo>
                <a:lnTo>
                  <a:pt x="1718074" y="886489"/>
                </a:lnTo>
                <a:close/>
              </a:path>
              <a:path w="1800225" h="2390775">
                <a:moveTo>
                  <a:pt x="1799974" y="275729"/>
                </a:moveTo>
                <a:lnTo>
                  <a:pt x="1730095" y="275729"/>
                </a:lnTo>
                <a:lnTo>
                  <a:pt x="1730737" y="281266"/>
                </a:lnTo>
                <a:lnTo>
                  <a:pt x="1731620" y="293537"/>
                </a:lnTo>
                <a:lnTo>
                  <a:pt x="1733187" y="347519"/>
                </a:lnTo>
                <a:lnTo>
                  <a:pt x="1733854" y="386816"/>
                </a:lnTo>
                <a:lnTo>
                  <a:pt x="1734382" y="427141"/>
                </a:lnTo>
                <a:lnTo>
                  <a:pt x="1734848" y="471588"/>
                </a:lnTo>
                <a:lnTo>
                  <a:pt x="1735251" y="519220"/>
                </a:lnTo>
                <a:lnTo>
                  <a:pt x="1735593" y="569098"/>
                </a:lnTo>
                <a:lnTo>
                  <a:pt x="1735872" y="620285"/>
                </a:lnTo>
                <a:lnTo>
                  <a:pt x="1736074" y="668265"/>
                </a:lnTo>
                <a:lnTo>
                  <a:pt x="1736245" y="722838"/>
                </a:lnTo>
                <a:lnTo>
                  <a:pt x="1736369" y="819378"/>
                </a:lnTo>
                <a:lnTo>
                  <a:pt x="1738496" y="800828"/>
                </a:lnTo>
                <a:lnTo>
                  <a:pt x="1773978" y="800828"/>
                </a:lnTo>
                <a:lnTo>
                  <a:pt x="1775987" y="757554"/>
                </a:lnTo>
                <a:lnTo>
                  <a:pt x="1779905" y="637349"/>
                </a:lnTo>
                <a:lnTo>
                  <a:pt x="1783517" y="598928"/>
                </a:lnTo>
                <a:lnTo>
                  <a:pt x="1799994" y="598928"/>
                </a:lnTo>
                <a:lnTo>
                  <a:pt x="1799974" y="275729"/>
                </a:lnTo>
                <a:close/>
              </a:path>
              <a:path w="1800225" h="2390775">
                <a:moveTo>
                  <a:pt x="1799994" y="598928"/>
                </a:moveTo>
                <a:lnTo>
                  <a:pt x="1783517" y="598928"/>
                </a:lnTo>
                <a:lnTo>
                  <a:pt x="1788698" y="603197"/>
                </a:lnTo>
                <a:lnTo>
                  <a:pt x="1794505" y="624542"/>
                </a:lnTo>
                <a:lnTo>
                  <a:pt x="1799996" y="637349"/>
                </a:lnTo>
                <a:lnTo>
                  <a:pt x="1799994" y="598928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57200" y="4221312"/>
            <a:ext cx="3669665" cy="2438400"/>
            <a:chOff x="457200" y="4221312"/>
            <a:chExt cx="3669665" cy="2438400"/>
          </a:xfrm>
        </p:grpSpPr>
        <p:sp>
          <p:nvSpPr>
            <p:cNvPr id="20" name="object 2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200" y="4488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4221314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1554772" y="2016671"/>
                  </a:moveTo>
                  <a:lnTo>
                    <a:pt x="1553197" y="1937461"/>
                  </a:lnTo>
                  <a:lnTo>
                    <a:pt x="1553121" y="1929625"/>
                  </a:lnTo>
                  <a:lnTo>
                    <a:pt x="1545386" y="572008"/>
                  </a:lnTo>
                  <a:lnTo>
                    <a:pt x="1545221" y="550468"/>
                  </a:lnTo>
                  <a:lnTo>
                    <a:pt x="1545209" y="549452"/>
                  </a:lnTo>
                  <a:lnTo>
                    <a:pt x="1543659" y="491782"/>
                  </a:lnTo>
                  <a:lnTo>
                    <a:pt x="1514894" y="494842"/>
                  </a:lnTo>
                  <a:lnTo>
                    <a:pt x="1514894" y="1937461"/>
                  </a:lnTo>
                  <a:lnTo>
                    <a:pt x="143586" y="1940229"/>
                  </a:lnTo>
                  <a:lnTo>
                    <a:pt x="143649" y="1862848"/>
                  </a:lnTo>
                  <a:lnTo>
                    <a:pt x="143751" y="552373"/>
                  </a:lnTo>
                  <a:lnTo>
                    <a:pt x="1514094" y="550519"/>
                  </a:lnTo>
                  <a:lnTo>
                    <a:pt x="1514894" y="1937461"/>
                  </a:lnTo>
                  <a:lnTo>
                    <a:pt x="1514894" y="494842"/>
                  </a:lnTo>
                  <a:lnTo>
                    <a:pt x="1513674" y="494969"/>
                  </a:lnTo>
                  <a:lnTo>
                    <a:pt x="143344" y="525780"/>
                  </a:lnTo>
                  <a:lnTo>
                    <a:pt x="139928" y="526656"/>
                  </a:lnTo>
                  <a:lnTo>
                    <a:pt x="131978" y="528980"/>
                  </a:lnTo>
                  <a:lnTo>
                    <a:pt x="132435" y="536397"/>
                  </a:lnTo>
                  <a:lnTo>
                    <a:pt x="132905" y="543026"/>
                  </a:lnTo>
                  <a:lnTo>
                    <a:pt x="133489" y="550468"/>
                  </a:lnTo>
                  <a:lnTo>
                    <a:pt x="133540" y="552373"/>
                  </a:lnTo>
                  <a:lnTo>
                    <a:pt x="133705" y="572008"/>
                  </a:lnTo>
                  <a:lnTo>
                    <a:pt x="141503" y="1940229"/>
                  </a:lnTo>
                  <a:lnTo>
                    <a:pt x="0" y="1940509"/>
                  </a:lnTo>
                  <a:lnTo>
                    <a:pt x="141693" y="1974138"/>
                  </a:lnTo>
                  <a:lnTo>
                    <a:pt x="143090" y="2219477"/>
                  </a:lnTo>
                  <a:lnTo>
                    <a:pt x="143167" y="2207158"/>
                  </a:lnTo>
                  <a:lnTo>
                    <a:pt x="143243" y="2187638"/>
                  </a:lnTo>
                  <a:lnTo>
                    <a:pt x="143395" y="2127593"/>
                  </a:lnTo>
                  <a:lnTo>
                    <a:pt x="143510" y="2040699"/>
                  </a:lnTo>
                  <a:lnTo>
                    <a:pt x="143560" y="1974583"/>
                  </a:lnTo>
                  <a:lnTo>
                    <a:pt x="436397" y="2044065"/>
                  </a:lnTo>
                  <a:lnTo>
                    <a:pt x="1513586" y="2019884"/>
                  </a:lnTo>
                  <a:lnTo>
                    <a:pt x="1554772" y="2016671"/>
                  </a:lnTo>
                  <a:close/>
                </a:path>
                <a:path w="1800225" h="2438400">
                  <a:moveTo>
                    <a:pt x="1614106" y="2134489"/>
                  </a:moveTo>
                  <a:lnTo>
                    <a:pt x="1612709" y="1962848"/>
                  </a:lnTo>
                  <a:lnTo>
                    <a:pt x="1604378" y="525894"/>
                  </a:lnTo>
                  <a:lnTo>
                    <a:pt x="1602994" y="373951"/>
                  </a:lnTo>
                  <a:lnTo>
                    <a:pt x="1538033" y="376275"/>
                  </a:lnTo>
                  <a:lnTo>
                    <a:pt x="1449793" y="378599"/>
                  </a:lnTo>
                  <a:lnTo>
                    <a:pt x="155333" y="407670"/>
                  </a:lnTo>
                  <a:lnTo>
                    <a:pt x="123431" y="408825"/>
                  </a:lnTo>
                  <a:lnTo>
                    <a:pt x="72644" y="411149"/>
                  </a:lnTo>
                  <a:lnTo>
                    <a:pt x="74269" y="553110"/>
                  </a:lnTo>
                  <a:lnTo>
                    <a:pt x="76987" y="1030147"/>
                  </a:lnTo>
                  <a:lnTo>
                    <a:pt x="77558" y="420928"/>
                  </a:lnTo>
                  <a:lnTo>
                    <a:pt x="1580095" y="419417"/>
                  </a:lnTo>
                  <a:lnTo>
                    <a:pt x="1580883" y="2068512"/>
                  </a:lnTo>
                  <a:lnTo>
                    <a:pt x="457060" y="2070735"/>
                  </a:lnTo>
                  <a:lnTo>
                    <a:pt x="806297" y="2153589"/>
                  </a:lnTo>
                  <a:lnTo>
                    <a:pt x="1494028" y="2138070"/>
                  </a:lnTo>
                  <a:lnTo>
                    <a:pt x="1580299" y="2135682"/>
                  </a:lnTo>
                  <a:lnTo>
                    <a:pt x="1614106" y="2134489"/>
                  </a:lnTo>
                  <a:close/>
                </a:path>
                <a:path w="1800225" h="2438400">
                  <a:moveTo>
                    <a:pt x="1670964" y="2247430"/>
                  </a:moveTo>
                  <a:lnTo>
                    <a:pt x="1659851" y="261023"/>
                  </a:lnTo>
                  <a:lnTo>
                    <a:pt x="114617" y="295719"/>
                  </a:lnTo>
                  <a:lnTo>
                    <a:pt x="260858" y="296494"/>
                  </a:lnTo>
                  <a:lnTo>
                    <a:pt x="1642465" y="295554"/>
                  </a:lnTo>
                  <a:lnTo>
                    <a:pt x="1643265" y="2192413"/>
                  </a:lnTo>
                  <a:lnTo>
                    <a:pt x="806297" y="2193975"/>
                  </a:lnTo>
                  <a:lnTo>
                    <a:pt x="1085494" y="2260257"/>
                  </a:lnTo>
                  <a:lnTo>
                    <a:pt x="1670964" y="2247430"/>
                  </a:lnTo>
                  <a:close/>
                </a:path>
                <a:path w="1800225" h="2438400">
                  <a:moveTo>
                    <a:pt x="1721370" y="2347493"/>
                  </a:moveTo>
                  <a:lnTo>
                    <a:pt x="1710245" y="160972"/>
                  </a:lnTo>
                  <a:lnTo>
                    <a:pt x="1503032" y="164426"/>
                  </a:lnTo>
                  <a:lnTo>
                    <a:pt x="425894" y="188607"/>
                  </a:lnTo>
                  <a:lnTo>
                    <a:pt x="498297" y="189115"/>
                  </a:lnTo>
                  <a:lnTo>
                    <a:pt x="1696402" y="188480"/>
                  </a:lnTo>
                  <a:lnTo>
                    <a:pt x="1697215" y="2299525"/>
                  </a:lnTo>
                  <a:lnTo>
                    <a:pt x="1167536" y="2300440"/>
                  </a:lnTo>
                  <a:lnTo>
                    <a:pt x="1391056" y="2353462"/>
                  </a:lnTo>
                  <a:lnTo>
                    <a:pt x="1528826" y="2350478"/>
                  </a:lnTo>
                  <a:lnTo>
                    <a:pt x="1721370" y="2347493"/>
                  </a:lnTo>
                  <a:close/>
                </a:path>
                <a:path w="1800225" h="2438400">
                  <a:moveTo>
                    <a:pt x="1766608" y="2437320"/>
                  </a:moveTo>
                  <a:lnTo>
                    <a:pt x="1765211" y="2006193"/>
                  </a:lnTo>
                  <a:lnTo>
                    <a:pt x="1756879" y="482549"/>
                  </a:lnTo>
                  <a:lnTo>
                    <a:pt x="1755495" y="71120"/>
                  </a:lnTo>
                  <a:lnTo>
                    <a:pt x="1549209" y="73863"/>
                  </a:lnTo>
                  <a:lnTo>
                    <a:pt x="1412633" y="76606"/>
                  </a:lnTo>
                  <a:lnTo>
                    <a:pt x="679831" y="93052"/>
                  </a:lnTo>
                  <a:lnTo>
                    <a:pt x="1744484" y="92976"/>
                  </a:lnTo>
                  <a:lnTo>
                    <a:pt x="1745322" y="2395067"/>
                  </a:lnTo>
                  <a:lnTo>
                    <a:pt x="1454353" y="2395436"/>
                  </a:lnTo>
                  <a:lnTo>
                    <a:pt x="1499019" y="2406040"/>
                  </a:lnTo>
                  <a:lnTo>
                    <a:pt x="1526603" y="2411336"/>
                  </a:lnTo>
                  <a:lnTo>
                    <a:pt x="1564563" y="2416645"/>
                  </a:lnTo>
                  <a:lnTo>
                    <a:pt x="1724583" y="2437866"/>
                  </a:lnTo>
                  <a:lnTo>
                    <a:pt x="1766608" y="2437320"/>
                  </a:lnTo>
                  <a:close/>
                </a:path>
                <a:path w="1800225" h="2438400">
                  <a:moveTo>
                    <a:pt x="1799996" y="1794370"/>
                  </a:moveTo>
                  <a:lnTo>
                    <a:pt x="1792935" y="553300"/>
                  </a:lnTo>
                  <a:lnTo>
                    <a:pt x="1791309" y="0"/>
                  </a:lnTo>
                  <a:lnTo>
                    <a:pt x="1503502" y="3441"/>
                  </a:lnTo>
                  <a:lnTo>
                    <a:pt x="838746" y="18364"/>
                  </a:lnTo>
                  <a:lnTo>
                    <a:pt x="1782114" y="18262"/>
                  </a:lnTo>
                  <a:lnTo>
                    <a:pt x="1782902" y="2204275"/>
                  </a:lnTo>
                  <a:lnTo>
                    <a:pt x="1791449" y="1937816"/>
                  </a:lnTo>
                  <a:lnTo>
                    <a:pt x="1799996" y="1794370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7126" y="1810867"/>
            <a:ext cx="1647825" cy="2134870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99060" marR="157480" indent="-1270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dokümantasyon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çalışması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tamamlandıktan sonra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son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El Kitabının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hazırlanması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tavsiye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edilir.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589" y="4702811"/>
            <a:ext cx="14859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El Kitabı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(hazırlanması tavsiye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edilir)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30000" y="1593005"/>
            <a:ext cx="2898140" cy="815975"/>
          </a:xfrm>
          <a:custGeom>
            <a:avLst/>
            <a:gdLst/>
            <a:ahLst/>
            <a:cxnLst/>
            <a:rect l="l" t="t" r="r" b="b"/>
            <a:pathLst>
              <a:path w="2898140" h="81597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63067"/>
                </a:lnTo>
                <a:lnTo>
                  <a:pt x="7769" y="711235"/>
                </a:lnTo>
                <a:lnTo>
                  <a:pt x="29405" y="753070"/>
                </a:lnTo>
                <a:lnTo>
                  <a:pt x="62396" y="786061"/>
                </a:lnTo>
                <a:lnTo>
                  <a:pt x="104231" y="807697"/>
                </a:lnTo>
                <a:lnTo>
                  <a:pt x="152400" y="815466"/>
                </a:lnTo>
                <a:lnTo>
                  <a:pt x="2898005" y="815466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30000" y="2501084"/>
            <a:ext cx="2898140" cy="387985"/>
          </a:xfrm>
          <a:custGeom>
            <a:avLst/>
            <a:gdLst/>
            <a:ahLst/>
            <a:cxnLst/>
            <a:rect l="l" t="t" r="r" b="b"/>
            <a:pathLst>
              <a:path w="2898140" h="38798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35483"/>
                </a:lnTo>
                <a:lnTo>
                  <a:pt x="7769" y="283651"/>
                </a:lnTo>
                <a:lnTo>
                  <a:pt x="29405" y="325486"/>
                </a:lnTo>
                <a:lnTo>
                  <a:pt x="62396" y="358477"/>
                </a:lnTo>
                <a:lnTo>
                  <a:pt x="104231" y="380113"/>
                </a:lnTo>
                <a:lnTo>
                  <a:pt x="152400" y="387883"/>
                </a:lnTo>
                <a:lnTo>
                  <a:pt x="2898005" y="387883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61300" y="1770074"/>
            <a:ext cx="244094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Belirlenen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dokümantasyon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formatına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61300" y="2605132"/>
            <a:ext cx="185038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İçindekiler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kısmı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bulunması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30000" y="4639485"/>
            <a:ext cx="2898140" cy="1016000"/>
          </a:xfrm>
          <a:custGeom>
            <a:avLst/>
            <a:gdLst/>
            <a:ahLst/>
            <a:cxnLst/>
            <a:rect l="l" t="t" r="r" b="b"/>
            <a:pathLst>
              <a:path w="2898140" h="101600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863091"/>
                </a:lnTo>
                <a:lnTo>
                  <a:pt x="7769" y="911265"/>
                </a:lnTo>
                <a:lnTo>
                  <a:pt x="29405" y="953100"/>
                </a:lnTo>
                <a:lnTo>
                  <a:pt x="62396" y="986089"/>
                </a:lnTo>
                <a:lnTo>
                  <a:pt x="104231" y="1007723"/>
                </a:lnTo>
                <a:lnTo>
                  <a:pt x="152400" y="1015491"/>
                </a:lnTo>
                <a:lnTo>
                  <a:pt x="2898005" y="1015491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61300" y="4708073"/>
            <a:ext cx="2167890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ts val="121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TS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ISO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9001:2015</a:t>
            </a:r>
            <a:endParaRPr sz="1100">
              <a:latin typeface="Arial MT"/>
              <a:cs typeface="Arial MT"/>
            </a:endParaRPr>
          </a:p>
          <a:p>
            <a:pPr marL="152400" marR="5080">
              <a:lnSpc>
                <a:spcPts val="1100"/>
              </a:lnSpc>
              <a:spcBef>
                <a:spcPts val="11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Standardının tüm maddeleri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 yapılan faaliyetleri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özetlemesi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bu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maddeler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ilgili hazırlanan dokümanlara atıf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içermesi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29992" y="3955529"/>
            <a:ext cx="2898140" cy="2249805"/>
          </a:xfrm>
          <a:custGeom>
            <a:avLst/>
            <a:gdLst/>
            <a:ahLst/>
            <a:cxnLst/>
            <a:rect l="l" t="t" r="r" b="b"/>
            <a:pathLst>
              <a:path w="2898140" h="2249804">
                <a:moveTo>
                  <a:pt x="2898013" y="1782114"/>
                </a:moveTo>
                <a:lnTo>
                  <a:pt x="152400" y="1782114"/>
                </a:lnTo>
                <a:lnTo>
                  <a:pt x="104228" y="1789887"/>
                </a:lnTo>
                <a:lnTo>
                  <a:pt x="62395" y="1811528"/>
                </a:lnTo>
                <a:lnTo>
                  <a:pt x="29413" y="1844509"/>
                </a:lnTo>
                <a:lnTo>
                  <a:pt x="7772" y="1886343"/>
                </a:lnTo>
                <a:lnTo>
                  <a:pt x="0" y="1934514"/>
                </a:lnTo>
                <a:lnTo>
                  <a:pt x="0" y="2097100"/>
                </a:lnTo>
                <a:lnTo>
                  <a:pt x="7772" y="2145271"/>
                </a:lnTo>
                <a:lnTo>
                  <a:pt x="29413" y="2187105"/>
                </a:lnTo>
                <a:lnTo>
                  <a:pt x="62395" y="2220099"/>
                </a:lnTo>
                <a:lnTo>
                  <a:pt x="104228" y="2241727"/>
                </a:lnTo>
                <a:lnTo>
                  <a:pt x="152400" y="2249500"/>
                </a:lnTo>
                <a:lnTo>
                  <a:pt x="2898013" y="2249500"/>
                </a:lnTo>
                <a:lnTo>
                  <a:pt x="2898013" y="1782114"/>
                </a:lnTo>
                <a:close/>
              </a:path>
              <a:path w="2898140" h="2249804">
                <a:moveTo>
                  <a:pt x="2898013" y="0"/>
                </a:moveTo>
                <a:lnTo>
                  <a:pt x="152400" y="0"/>
                </a:lnTo>
                <a:lnTo>
                  <a:pt x="104228" y="7772"/>
                </a:lnTo>
                <a:lnTo>
                  <a:pt x="62395" y="29400"/>
                </a:lnTo>
                <a:lnTo>
                  <a:pt x="29413" y="62395"/>
                </a:lnTo>
                <a:lnTo>
                  <a:pt x="7772" y="104228"/>
                </a:lnTo>
                <a:lnTo>
                  <a:pt x="0" y="152400"/>
                </a:lnTo>
                <a:lnTo>
                  <a:pt x="0" y="445617"/>
                </a:lnTo>
                <a:lnTo>
                  <a:pt x="7772" y="493788"/>
                </a:lnTo>
                <a:lnTo>
                  <a:pt x="29413" y="535622"/>
                </a:lnTo>
                <a:lnTo>
                  <a:pt x="62395" y="568617"/>
                </a:lnTo>
                <a:lnTo>
                  <a:pt x="104228" y="590245"/>
                </a:lnTo>
                <a:lnTo>
                  <a:pt x="152400" y="598017"/>
                </a:lnTo>
                <a:lnTo>
                  <a:pt x="2898013" y="598017"/>
                </a:lnTo>
                <a:lnTo>
                  <a:pt x="2898013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30000" y="2981584"/>
            <a:ext cx="2898140" cy="387985"/>
          </a:xfrm>
          <a:custGeom>
            <a:avLst/>
            <a:gdLst/>
            <a:ahLst/>
            <a:cxnLst/>
            <a:rect l="l" t="t" r="r" b="b"/>
            <a:pathLst>
              <a:path w="2898140" h="38798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35483"/>
                </a:lnTo>
                <a:lnTo>
                  <a:pt x="7769" y="283656"/>
                </a:lnTo>
                <a:lnTo>
                  <a:pt x="29405" y="325492"/>
                </a:lnTo>
                <a:lnTo>
                  <a:pt x="62396" y="358481"/>
                </a:lnTo>
                <a:lnTo>
                  <a:pt x="104231" y="380114"/>
                </a:lnTo>
                <a:lnTo>
                  <a:pt x="152400" y="387883"/>
                </a:lnTo>
                <a:lnTo>
                  <a:pt x="2898005" y="387883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561300" y="3085631"/>
            <a:ext cx="22523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Değişikli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bilgilerini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izlenebilmesi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30000" y="3468553"/>
            <a:ext cx="2898140" cy="387985"/>
          </a:xfrm>
          <a:custGeom>
            <a:avLst/>
            <a:gdLst/>
            <a:ahLst/>
            <a:cxnLst/>
            <a:rect l="l" t="t" r="r" b="b"/>
            <a:pathLst>
              <a:path w="2898140" h="38798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235483"/>
                </a:lnTo>
                <a:lnTo>
                  <a:pt x="7769" y="283656"/>
                </a:lnTo>
                <a:lnTo>
                  <a:pt x="29405" y="325492"/>
                </a:lnTo>
                <a:lnTo>
                  <a:pt x="62396" y="358481"/>
                </a:lnTo>
                <a:lnTo>
                  <a:pt x="104231" y="380114"/>
                </a:lnTo>
                <a:lnTo>
                  <a:pt x="152400" y="387883"/>
                </a:lnTo>
                <a:lnTo>
                  <a:pt x="2898005" y="387883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61300" y="3475887"/>
            <a:ext cx="24168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hakkında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tanıtım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bilgilerinin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yer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61300" y="3960153"/>
            <a:ext cx="23323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Kitabını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hazırlanması</a:t>
            </a:r>
            <a:endParaRPr sz="1100">
              <a:latin typeface="Arial MT"/>
              <a:cs typeface="Arial MT"/>
            </a:endParaRPr>
          </a:p>
          <a:p>
            <a:pPr marL="152400" marR="5080">
              <a:lnSpc>
                <a:spcPct val="100000"/>
              </a:lnSpc>
            </a:pP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–onaylanması– </a:t>
            </a:r>
            <a:r>
              <a:rPr sz="1100" spc="-170" dirty="0">
                <a:solidFill>
                  <a:srgbClr val="FFFFFF"/>
                </a:solidFill>
                <a:latin typeface="Arial MT"/>
                <a:cs typeface="Arial MT"/>
              </a:rPr>
              <a:t>değişikliği,</a:t>
            </a:r>
            <a:r>
              <a:rPr sz="1100" spc="-1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dağıtımı</a:t>
            </a:r>
            <a:r>
              <a:rPr sz="11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ile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ilgil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kuralları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ye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aldığ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bölü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olması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30000" y="6295225"/>
            <a:ext cx="2898140" cy="467995"/>
          </a:xfrm>
          <a:custGeom>
            <a:avLst/>
            <a:gdLst/>
            <a:ahLst/>
            <a:cxnLst/>
            <a:rect l="l" t="t" r="r" b="b"/>
            <a:pathLst>
              <a:path w="2898140" h="46799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314985"/>
                </a:lnTo>
                <a:lnTo>
                  <a:pt x="7769" y="363153"/>
                </a:lnTo>
                <a:lnTo>
                  <a:pt x="29405" y="404988"/>
                </a:lnTo>
                <a:lnTo>
                  <a:pt x="62396" y="437979"/>
                </a:lnTo>
                <a:lnTo>
                  <a:pt x="104231" y="459615"/>
                </a:lnTo>
                <a:lnTo>
                  <a:pt x="152400" y="467385"/>
                </a:lnTo>
                <a:lnTo>
                  <a:pt x="2898005" y="46738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61300" y="5773987"/>
            <a:ext cx="2245360" cy="918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206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Hazırlayan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onaylayan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kadrolar </a:t>
            </a:r>
            <a:r>
              <a:rPr sz="1100" spc="-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tarafından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imzalanmış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olması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 MT"/>
              <a:buChar char="•"/>
            </a:pPr>
            <a:endParaRPr sz="15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buChar char="•"/>
              <a:tabLst>
                <a:tab pos="152400" algn="l"/>
              </a:tabLst>
            </a:pP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Dağıtı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Listeler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ilgil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kadrolara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iletimi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34338" y="4896000"/>
            <a:ext cx="2892425" cy="1074083"/>
          </a:xfrm>
          <a:custGeom>
            <a:avLst/>
            <a:gdLst/>
            <a:ahLst/>
            <a:cxnLst/>
            <a:rect l="l" t="t" r="r" b="b"/>
            <a:pathLst>
              <a:path w="2892425" h="1318895">
                <a:moveTo>
                  <a:pt x="145986" y="282105"/>
                </a:moveTo>
                <a:lnTo>
                  <a:pt x="110299" y="262712"/>
                </a:lnTo>
                <a:lnTo>
                  <a:pt x="77000" y="260705"/>
                </a:lnTo>
                <a:lnTo>
                  <a:pt x="68097" y="260832"/>
                </a:lnTo>
                <a:lnTo>
                  <a:pt x="29273" y="265658"/>
                </a:lnTo>
                <a:lnTo>
                  <a:pt x="8013" y="282105"/>
                </a:lnTo>
                <a:lnTo>
                  <a:pt x="8013" y="1286954"/>
                </a:lnTo>
                <a:lnTo>
                  <a:pt x="44119" y="1306322"/>
                </a:lnTo>
                <a:lnTo>
                  <a:pt x="77000" y="1308328"/>
                </a:lnTo>
                <a:lnTo>
                  <a:pt x="86588" y="1308201"/>
                </a:lnTo>
                <a:lnTo>
                  <a:pt x="126199" y="1303401"/>
                </a:lnTo>
                <a:lnTo>
                  <a:pt x="145986" y="1286954"/>
                </a:lnTo>
                <a:lnTo>
                  <a:pt x="145986" y="282105"/>
                </a:lnTo>
                <a:close/>
              </a:path>
              <a:path w="2892425" h="1318895">
                <a:moveTo>
                  <a:pt x="159626" y="77012"/>
                </a:moveTo>
                <a:lnTo>
                  <a:pt x="149910" y="26936"/>
                </a:lnTo>
                <a:lnTo>
                  <a:pt x="118211" y="4216"/>
                </a:lnTo>
                <a:lnTo>
                  <a:pt x="80213" y="0"/>
                </a:lnTo>
                <a:lnTo>
                  <a:pt x="59131" y="1079"/>
                </a:lnTo>
                <a:lnTo>
                  <a:pt x="17246" y="17246"/>
                </a:lnTo>
                <a:lnTo>
                  <a:pt x="1066" y="58242"/>
                </a:lnTo>
                <a:lnTo>
                  <a:pt x="0" y="78613"/>
                </a:lnTo>
                <a:lnTo>
                  <a:pt x="1041" y="98958"/>
                </a:lnTo>
                <a:lnTo>
                  <a:pt x="16840" y="139179"/>
                </a:lnTo>
                <a:lnTo>
                  <a:pt x="57899" y="154597"/>
                </a:lnTo>
                <a:lnTo>
                  <a:pt x="78613" y="155625"/>
                </a:lnTo>
                <a:lnTo>
                  <a:pt x="99707" y="154571"/>
                </a:lnTo>
                <a:lnTo>
                  <a:pt x="141973" y="138785"/>
                </a:lnTo>
                <a:lnTo>
                  <a:pt x="158521" y="97726"/>
                </a:lnTo>
                <a:lnTo>
                  <a:pt x="159626" y="77012"/>
                </a:lnTo>
                <a:close/>
              </a:path>
              <a:path w="2892425" h="1318895">
                <a:moveTo>
                  <a:pt x="979424" y="1012329"/>
                </a:moveTo>
                <a:lnTo>
                  <a:pt x="974318" y="954684"/>
                </a:lnTo>
                <a:lnTo>
                  <a:pt x="958964" y="905243"/>
                </a:lnTo>
                <a:lnTo>
                  <a:pt x="935304" y="862939"/>
                </a:lnTo>
                <a:lnTo>
                  <a:pt x="905217" y="826630"/>
                </a:lnTo>
                <a:lnTo>
                  <a:pt x="869632" y="795553"/>
                </a:lnTo>
                <a:lnTo>
                  <a:pt x="829424" y="768870"/>
                </a:lnTo>
                <a:lnTo>
                  <a:pt x="786498" y="745413"/>
                </a:lnTo>
                <a:lnTo>
                  <a:pt x="742784" y="723950"/>
                </a:lnTo>
                <a:lnTo>
                  <a:pt x="656158" y="683437"/>
                </a:lnTo>
                <a:lnTo>
                  <a:pt x="635469" y="673176"/>
                </a:lnTo>
                <a:lnTo>
                  <a:pt x="597573" y="651116"/>
                </a:lnTo>
                <a:lnTo>
                  <a:pt x="564527" y="626846"/>
                </a:lnTo>
                <a:lnTo>
                  <a:pt x="537857" y="599173"/>
                </a:lnTo>
                <a:lnTo>
                  <a:pt x="511962" y="549681"/>
                </a:lnTo>
                <a:lnTo>
                  <a:pt x="506945" y="509371"/>
                </a:lnTo>
                <a:lnTo>
                  <a:pt x="507606" y="494741"/>
                </a:lnTo>
                <a:lnTo>
                  <a:pt x="517385" y="453224"/>
                </a:lnTo>
                <a:lnTo>
                  <a:pt x="538886" y="417588"/>
                </a:lnTo>
                <a:lnTo>
                  <a:pt x="572325" y="390156"/>
                </a:lnTo>
                <a:lnTo>
                  <a:pt x="618350" y="371538"/>
                </a:lnTo>
                <a:lnTo>
                  <a:pt x="656056" y="365721"/>
                </a:lnTo>
                <a:lnTo>
                  <a:pt x="677011" y="364985"/>
                </a:lnTo>
                <a:lnTo>
                  <a:pt x="699693" y="365721"/>
                </a:lnTo>
                <a:lnTo>
                  <a:pt x="741603" y="371538"/>
                </a:lnTo>
                <a:lnTo>
                  <a:pt x="778852" y="382600"/>
                </a:lnTo>
                <a:lnTo>
                  <a:pt x="825411" y="402285"/>
                </a:lnTo>
                <a:lnTo>
                  <a:pt x="880325" y="432485"/>
                </a:lnTo>
                <a:lnTo>
                  <a:pt x="887869" y="435991"/>
                </a:lnTo>
                <a:lnTo>
                  <a:pt x="918857" y="412597"/>
                </a:lnTo>
                <a:lnTo>
                  <a:pt x="920864" y="369277"/>
                </a:lnTo>
                <a:lnTo>
                  <a:pt x="920584" y="360972"/>
                </a:lnTo>
                <a:lnTo>
                  <a:pt x="908697" y="319938"/>
                </a:lnTo>
                <a:lnTo>
                  <a:pt x="871931" y="294792"/>
                </a:lnTo>
                <a:lnTo>
                  <a:pt x="832002" y="277507"/>
                </a:lnTo>
                <a:lnTo>
                  <a:pt x="785101" y="263321"/>
                </a:lnTo>
                <a:lnTo>
                  <a:pt x="733793" y="253669"/>
                </a:lnTo>
                <a:lnTo>
                  <a:pt x="681824" y="250278"/>
                </a:lnTo>
                <a:lnTo>
                  <a:pt x="648716" y="251409"/>
                </a:lnTo>
                <a:lnTo>
                  <a:pt x="585939" y="260438"/>
                </a:lnTo>
                <a:lnTo>
                  <a:pt x="528205" y="278384"/>
                </a:lnTo>
                <a:lnTo>
                  <a:pt x="478078" y="304660"/>
                </a:lnTo>
                <a:lnTo>
                  <a:pt x="436118" y="339153"/>
                </a:lnTo>
                <a:lnTo>
                  <a:pt x="403225" y="381863"/>
                </a:lnTo>
                <a:lnTo>
                  <a:pt x="379882" y="432650"/>
                </a:lnTo>
                <a:lnTo>
                  <a:pt x="368058" y="490613"/>
                </a:lnTo>
                <a:lnTo>
                  <a:pt x="366572" y="522211"/>
                </a:lnTo>
                <a:lnTo>
                  <a:pt x="367855" y="552780"/>
                </a:lnTo>
                <a:lnTo>
                  <a:pt x="378079" y="607123"/>
                </a:lnTo>
                <a:lnTo>
                  <a:pt x="398030" y="652843"/>
                </a:lnTo>
                <a:lnTo>
                  <a:pt x="424700" y="692353"/>
                </a:lnTo>
                <a:lnTo>
                  <a:pt x="457365" y="726211"/>
                </a:lnTo>
                <a:lnTo>
                  <a:pt x="494665" y="755497"/>
                </a:lnTo>
                <a:lnTo>
                  <a:pt x="535978" y="780643"/>
                </a:lnTo>
                <a:lnTo>
                  <a:pt x="578891" y="803300"/>
                </a:lnTo>
                <a:lnTo>
                  <a:pt x="687031" y="853897"/>
                </a:lnTo>
                <a:lnTo>
                  <a:pt x="707517" y="863993"/>
                </a:lnTo>
                <a:lnTo>
                  <a:pt x="745020" y="885647"/>
                </a:lnTo>
                <a:lnTo>
                  <a:pt x="777684" y="909535"/>
                </a:lnTo>
                <a:lnTo>
                  <a:pt x="804151" y="937006"/>
                </a:lnTo>
                <a:lnTo>
                  <a:pt x="830021" y="986675"/>
                </a:lnTo>
                <a:lnTo>
                  <a:pt x="835037" y="1027569"/>
                </a:lnTo>
                <a:lnTo>
                  <a:pt x="834136" y="1047483"/>
                </a:lnTo>
                <a:lnTo>
                  <a:pt x="820597" y="1100569"/>
                </a:lnTo>
                <a:lnTo>
                  <a:pt x="791946" y="1143063"/>
                </a:lnTo>
                <a:lnTo>
                  <a:pt x="749808" y="1174280"/>
                </a:lnTo>
                <a:lnTo>
                  <a:pt x="695985" y="1194079"/>
                </a:lnTo>
                <a:lnTo>
                  <a:pt x="654875" y="1200086"/>
                </a:lnTo>
                <a:lnTo>
                  <a:pt x="632891" y="1200835"/>
                </a:lnTo>
                <a:lnTo>
                  <a:pt x="604088" y="1199959"/>
                </a:lnTo>
                <a:lnTo>
                  <a:pt x="551738" y="1192949"/>
                </a:lnTo>
                <a:lnTo>
                  <a:pt x="506374" y="1179664"/>
                </a:lnTo>
                <a:lnTo>
                  <a:pt x="467677" y="1164628"/>
                </a:lnTo>
                <a:lnTo>
                  <a:pt x="421627" y="1141285"/>
                </a:lnTo>
                <a:lnTo>
                  <a:pt x="388607" y="1121079"/>
                </a:lnTo>
                <a:lnTo>
                  <a:pt x="380111" y="1116812"/>
                </a:lnTo>
                <a:lnTo>
                  <a:pt x="343573" y="1137348"/>
                </a:lnTo>
                <a:lnTo>
                  <a:pt x="340906" y="1174369"/>
                </a:lnTo>
                <a:lnTo>
                  <a:pt x="341185" y="1186180"/>
                </a:lnTo>
                <a:lnTo>
                  <a:pt x="350926" y="1227620"/>
                </a:lnTo>
                <a:lnTo>
                  <a:pt x="380911" y="1255242"/>
                </a:lnTo>
                <a:lnTo>
                  <a:pt x="418312" y="1275245"/>
                </a:lnTo>
                <a:lnTo>
                  <a:pt x="468452" y="1294447"/>
                </a:lnTo>
                <a:lnTo>
                  <a:pt x="508165" y="1305267"/>
                </a:lnTo>
                <a:lnTo>
                  <a:pt x="552551" y="1313789"/>
                </a:lnTo>
                <a:lnTo>
                  <a:pt x="600887" y="1318209"/>
                </a:lnTo>
                <a:lnTo>
                  <a:pt x="626478" y="1318755"/>
                </a:lnTo>
                <a:lnTo>
                  <a:pt x="663155" y="1317510"/>
                </a:lnTo>
                <a:lnTo>
                  <a:pt x="732739" y="1307477"/>
                </a:lnTo>
                <a:lnTo>
                  <a:pt x="796874" y="1287462"/>
                </a:lnTo>
                <a:lnTo>
                  <a:pt x="853033" y="1257566"/>
                </a:lnTo>
                <a:lnTo>
                  <a:pt x="900506" y="1218018"/>
                </a:lnTo>
                <a:lnTo>
                  <a:pt x="937806" y="1169682"/>
                </a:lnTo>
                <a:lnTo>
                  <a:pt x="964311" y="1112812"/>
                </a:lnTo>
                <a:lnTo>
                  <a:pt x="977747" y="1047838"/>
                </a:lnTo>
                <a:lnTo>
                  <a:pt x="979424" y="1012329"/>
                </a:lnTo>
                <a:close/>
              </a:path>
              <a:path w="2892425" h="1318895">
                <a:moveTo>
                  <a:pt x="1956460" y="406704"/>
                </a:moveTo>
                <a:lnTo>
                  <a:pt x="1952447" y="367398"/>
                </a:lnTo>
                <a:lnTo>
                  <a:pt x="1923262" y="331406"/>
                </a:lnTo>
                <a:lnTo>
                  <a:pt x="1885264" y="308394"/>
                </a:lnTo>
                <a:lnTo>
                  <a:pt x="1831721" y="285978"/>
                </a:lnTo>
                <a:lnTo>
                  <a:pt x="1788299" y="272846"/>
                </a:lnTo>
                <a:lnTo>
                  <a:pt x="1739074" y="261518"/>
                </a:lnTo>
                <a:lnTo>
                  <a:pt x="1685124" y="253695"/>
                </a:lnTo>
                <a:lnTo>
                  <a:pt x="1627568" y="251079"/>
                </a:lnTo>
                <a:lnTo>
                  <a:pt x="1571091" y="253517"/>
                </a:lnTo>
                <a:lnTo>
                  <a:pt x="1517180" y="260807"/>
                </a:lnTo>
                <a:lnTo>
                  <a:pt x="1465808" y="272973"/>
                </a:lnTo>
                <a:lnTo>
                  <a:pt x="1417002" y="289991"/>
                </a:lnTo>
                <a:lnTo>
                  <a:pt x="1371180" y="311429"/>
                </a:lnTo>
                <a:lnTo>
                  <a:pt x="1328762" y="336829"/>
                </a:lnTo>
                <a:lnTo>
                  <a:pt x="1289761" y="366179"/>
                </a:lnTo>
                <a:lnTo>
                  <a:pt x="1254163" y="399491"/>
                </a:lnTo>
                <a:lnTo>
                  <a:pt x="1222171" y="436638"/>
                </a:lnTo>
                <a:lnTo>
                  <a:pt x="1194003" y="477507"/>
                </a:lnTo>
                <a:lnTo>
                  <a:pt x="1169631" y="522071"/>
                </a:lnTo>
                <a:lnTo>
                  <a:pt x="1149083" y="570344"/>
                </a:lnTo>
                <a:lnTo>
                  <a:pt x="1135659" y="611390"/>
                </a:lnTo>
                <a:lnTo>
                  <a:pt x="1125207" y="654291"/>
                </a:lnTo>
                <a:lnTo>
                  <a:pt x="1117752" y="699046"/>
                </a:lnTo>
                <a:lnTo>
                  <a:pt x="1113269" y="745667"/>
                </a:lnTo>
                <a:lnTo>
                  <a:pt x="1111783" y="794143"/>
                </a:lnTo>
                <a:lnTo>
                  <a:pt x="1113942" y="852106"/>
                </a:lnTo>
                <a:lnTo>
                  <a:pt x="1120406" y="907249"/>
                </a:lnTo>
                <a:lnTo>
                  <a:pt x="1131189" y="959599"/>
                </a:lnTo>
                <a:lnTo>
                  <a:pt x="1146276" y="1009129"/>
                </a:lnTo>
                <a:lnTo>
                  <a:pt x="1165453" y="1055547"/>
                </a:lnTo>
                <a:lnTo>
                  <a:pt x="1188478" y="1098562"/>
                </a:lnTo>
                <a:lnTo>
                  <a:pt x="1215377" y="1138174"/>
                </a:lnTo>
                <a:lnTo>
                  <a:pt x="1246149" y="1174369"/>
                </a:lnTo>
                <a:lnTo>
                  <a:pt x="1280668" y="1206881"/>
                </a:lnTo>
                <a:lnTo>
                  <a:pt x="1318844" y="1235430"/>
                </a:lnTo>
                <a:lnTo>
                  <a:pt x="1360678" y="1260030"/>
                </a:lnTo>
                <a:lnTo>
                  <a:pt x="1406182" y="1280655"/>
                </a:lnTo>
                <a:lnTo>
                  <a:pt x="1455115" y="1296974"/>
                </a:lnTo>
                <a:lnTo>
                  <a:pt x="1507248" y="1308633"/>
                </a:lnTo>
                <a:lnTo>
                  <a:pt x="1562595" y="1315618"/>
                </a:lnTo>
                <a:lnTo>
                  <a:pt x="1621155" y="1317955"/>
                </a:lnTo>
                <a:lnTo>
                  <a:pt x="1640852" y="1317650"/>
                </a:lnTo>
                <a:lnTo>
                  <a:pt x="1680565" y="1315250"/>
                </a:lnTo>
                <a:lnTo>
                  <a:pt x="1720570" y="1310436"/>
                </a:lnTo>
                <a:lnTo>
                  <a:pt x="1760283" y="1303223"/>
                </a:lnTo>
                <a:lnTo>
                  <a:pt x="1799475" y="1293647"/>
                </a:lnTo>
                <a:lnTo>
                  <a:pt x="1837588" y="1282014"/>
                </a:lnTo>
                <a:lnTo>
                  <a:pt x="1873783" y="1268755"/>
                </a:lnTo>
                <a:lnTo>
                  <a:pt x="1916353" y="1250175"/>
                </a:lnTo>
                <a:lnTo>
                  <a:pt x="1946833" y="1223302"/>
                </a:lnTo>
                <a:lnTo>
                  <a:pt x="1954060" y="791743"/>
                </a:lnTo>
                <a:lnTo>
                  <a:pt x="1943620" y="752716"/>
                </a:lnTo>
                <a:lnTo>
                  <a:pt x="1570621" y="735596"/>
                </a:lnTo>
                <a:lnTo>
                  <a:pt x="1549057" y="772160"/>
                </a:lnTo>
                <a:lnTo>
                  <a:pt x="1549857" y="817613"/>
                </a:lnTo>
                <a:lnTo>
                  <a:pt x="1816087" y="848690"/>
                </a:lnTo>
                <a:lnTo>
                  <a:pt x="1816087" y="1151115"/>
                </a:lnTo>
                <a:lnTo>
                  <a:pt x="1771865" y="1171473"/>
                </a:lnTo>
                <a:lnTo>
                  <a:pt x="1724240" y="1186002"/>
                </a:lnTo>
                <a:lnTo>
                  <a:pt x="1675206" y="1194727"/>
                </a:lnTo>
                <a:lnTo>
                  <a:pt x="1626768" y="1197635"/>
                </a:lnTo>
                <a:lnTo>
                  <a:pt x="1587080" y="1195933"/>
                </a:lnTo>
                <a:lnTo>
                  <a:pt x="1549057" y="1190815"/>
                </a:lnTo>
                <a:lnTo>
                  <a:pt x="1477975" y="1170355"/>
                </a:lnTo>
                <a:lnTo>
                  <a:pt x="1414894" y="1136675"/>
                </a:lnTo>
                <a:lnTo>
                  <a:pt x="1361262" y="1090142"/>
                </a:lnTo>
                <a:lnTo>
                  <a:pt x="1317637" y="1031189"/>
                </a:lnTo>
                <a:lnTo>
                  <a:pt x="1299819" y="997191"/>
                </a:lnTo>
                <a:lnTo>
                  <a:pt x="1284655" y="960196"/>
                </a:lnTo>
                <a:lnTo>
                  <a:pt x="1272540" y="920292"/>
                </a:lnTo>
                <a:lnTo>
                  <a:pt x="1263891" y="877570"/>
                </a:lnTo>
                <a:lnTo>
                  <a:pt x="1258697" y="832053"/>
                </a:lnTo>
                <a:lnTo>
                  <a:pt x="1256969" y="783717"/>
                </a:lnTo>
                <a:lnTo>
                  <a:pt x="1258544" y="740003"/>
                </a:lnTo>
                <a:lnTo>
                  <a:pt x="1263294" y="697890"/>
                </a:lnTo>
                <a:lnTo>
                  <a:pt x="1271193" y="657390"/>
                </a:lnTo>
                <a:lnTo>
                  <a:pt x="1282242" y="618477"/>
                </a:lnTo>
                <a:lnTo>
                  <a:pt x="1296250" y="581685"/>
                </a:lnTo>
                <a:lnTo>
                  <a:pt x="1332547" y="515899"/>
                </a:lnTo>
                <a:lnTo>
                  <a:pt x="1379804" y="460756"/>
                </a:lnTo>
                <a:lnTo>
                  <a:pt x="1437563" y="417436"/>
                </a:lnTo>
                <a:lnTo>
                  <a:pt x="1505546" y="386600"/>
                </a:lnTo>
                <a:lnTo>
                  <a:pt x="1542935" y="376821"/>
                </a:lnTo>
                <a:lnTo>
                  <a:pt x="1582547" y="370954"/>
                </a:lnTo>
                <a:lnTo>
                  <a:pt x="1624368" y="368998"/>
                </a:lnTo>
                <a:lnTo>
                  <a:pt x="1659242" y="369951"/>
                </a:lnTo>
                <a:lnTo>
                  <a:pt x="1721599" y="377571"/>
                </a:lnTo>
                <a:lnTo>
                  <a:pt x="1774444" y="392061"/>
                </a:lnTo>
                <a:lnTo>
                  <a:pt x="1819554" y="408914"/>
                </a:lnTo>
                <a:lnTo>
                  <a:pt x="1857235" y="426961"/>
                </a:lnTo>
                <a:lnTo>
                  <a:pt x="1909927" y="458292"/>
                </a:lnTo>
                <a:lnTo>
                  <a:pt x="1918754" y="463054"/>
                </a:lnTo>
                <a:lnTo>
                  <a:pt x="1925980" y="465912"/>
                </a:lnTo>
                <a:lnTo>
                  <a:pt x="1931593" y="466864"/>
                </a:lnTo>
                <a:lnTo>
                  <a:pt x="1935327" y="466864"/>
                </a:lnTo>
                <a:lnTo>
                  <a:pt x="1954860" y="433578"/>
                </a:lnTo>
                <a:lnTo>
                  <a:pt x="1956054" y="421043"/>
                </a:lnTo>
                <a:lnTo>
                  <a:pt x="1956460" y="406704"/>
                </a:lnTo>
                <a:close/>
              </a:path>
              <a:path w="2892425" h="1318895">
                <a:moveTo>
                  <a:pt x="2891917" y="1007910"/>
                </a:moveTo>
                <a:lnTo>
                  <a:pt x="2887929" y="957503"/>
                </a:lnTo>
                <a:lnTo>
                  <a:pt x="2875978" y="911479"/>
                </a:lnTo>
                <a:lnTo>
                  <a:pt x="2857157" y="870458"/>
                </a:lnTo>
                <a:lnTo>
                  <a:pt x="2832557" y="834986"/>
                </a:lnTo>
                <a:lnTo>
                  <a:pt x="2802775" y="805218"/>
                </a:lnTo>
                <a:lnTo>
                  <a:pt x="2768409" y="781202"/>
                </a:lnTo>
                <a:lnTo>
                  <a:pt x="2747695" y="770636"/>
                </a:lnTo>
                <a:lnTo>
                  <a:pt x="2747695" y="1015873"/>
                </a:lnTo>
                <a:lnTo>
                  <a:pt x="2746743" y="1036739"/>
                </a:lnTo>
                <a:lnTo>
                  <a:pt x="2739186" y="1074585"/>
                </a:lnTo>
                <a:lnTo>
                  <a:pt x="2714587" y="1121549"/>
                </a:lnTo>
                <a:lnTo>
                  <a:pt x="2676995" y="1156436"/>
                </a:lnTo>
                <a:lnTo>
                  <a:pt x="2629204" y="1179220"/>
                </a:lnTo>
                <a:lnTo>
                  <a:pt x="2591231" y="1187589"/>
                </a:lnTo>
                <a:lnTo>
                  <a:pt x="2547289" y="1190383"/>
                </a:lnTo>
                <a:lnTo>
                  <a:pt x="2348496" y="1190383"/>
                </a:lnTo>
                <a:lnTo>
                  <a:pt x="2348496" y="827024"/>
                </a:lnTo>
                <a:lnTo>
                  <a:pt x="2512301" y="827024"/>
                </a:lnTo>
                <a:lnTo>
                  <a:pt x="2571242" y="830110"/>
                </a:lnTo>
                <a:lnTo>
                  <a:pt x="2619260" y="839368"/>
                </a:lnTo>
                <a:lnTo>
                  <a:pt x="2658224" y="854621"/>
                </a:lnTo>
                <a:lnTo>
                  <a:pt x="2690037" y="875626"/>
                </a:lnTo>
                <a:lnTo>
                  <a:pt x="2724772" y="917765"/>
                </a:lnTo>
                <a:lnTo>
                  <a:pt x="2744012" y="972451"/>
                </a:lnTo>
                <a:lnTo>
                  <a:pt x="2747695" y="1015873"/>
                </a:lnTo>
                <a:lnTo>
                  <a:pt x="2747695" y="770636"/>
                </a:lnTo>
                <a:lnTo>
                  <a:pt x="2730360" y="763384"/>
                </a:lnTo>
                <a:lnTo>
                  <a:pt x="2710294" y="756932"/>
                </a:lnTo>
                <a:lnTo>
                  <a:pt x="2689529" y="752119"/>
                </a:lnTo>
                <a:lnTo>
                  <a:pt x="2705785" y="744461"/>
                </a:lnTo>
                <a:lnTo>
                  <a:pt x="2721089" y="735787"/>
                </a:lnTo>
                <a:lnTo>
                  <a:pt x="2735465" y="726135"/>
                </a:lnTo>
                <a:lnTo>
                  <a:pt x="2745879" y="717854"/>
                </a:lnTo>
                <a:lnTo>
                  <a:pt x="2748889" y="715467"/>
                </a:lnTo>
                <a:lnTo>
                  <a:pt x="2782798" y="678649"/>
                </a:lnTo>
                <a:lnTo>
                  <a:pt x="2806954" y="635292"/>
                </a:lnTo>
                <a:lnTo>
                  <a:pt x="2821648" y="586193"/>
                </a:lnTo>
                <a:lnTo>
                  <a:pt x="2826575" y="532993"/>
                </a:lnTo>
                <a:lnTo>
                  <a:pt x="2825331" y="503123"/>
                </a:lnTo>
                <a:lnTo>
                  <a:pt x="2815374" y="448144"/>
                </a:lnTo>
                <a:lnTo>
                  <a:pt x="2795473" y="399694"/>
                </a:lnTo>
                <a:lnTo>
                  <a:pt x="2765793" y="358648"/>
                </a:lnTo>
                <a:lnTo>
                  <a:pt x="2726359" y="325234"/>
                </a:lnTo>
                <a:lnTo>
                  <a:pt x="2685542" y="303568"/>
                </a:lnTo>
                <a:lnTo>
                  <a:pt x="2685542" y="546544"/>
                </a:lnTo>
                <a:lnTo>
                  <a:pt x="2684919" y="563156"/>
                </a:lnTo>
                <a:lnTo>
                  <a:pt x="2675610" y="611479"/>
                </a:lnTo>
                <a:lnTo>
                  <a:pt x="2654211" y="654215"/>
                </a:lnTo>
                <a:lnTo>
                  <a:pt x="2619946" y="687590"/>
                </a:lnTo>
                <a:lnTo>
                  <a:pt x="2572550" y="710018"/>
                </a:lnTo>
                <a:lnTo>
                  <a:pt x="2529624" y="716991"/>
                </a:lnTo>
                <a:lnTo>
                  <a:pt x="2504287" y="717854"/>
                </a:lnTo>
                <a:lnTo>
                  <a:pt x="2348496" y="717854"/>
                </a:lnTo>
                <a:lnTo>
                  <a:pt x="2348496" y="383997"/>
                </a:lnTo>
                <a:lnTo>
                  <a:pt x="2489987" y="383997"/>
                </a:lnTo>
                <a:lnTo>
                  <a:pt x="2543048" y="386791"/>
                </a:lnTo>
                <a:lnTo>
                  <a:pt x="2584577" y="395147"/>
                </a:lnTo>
                <a:lnTo>
                  <a:pt x="2630640" y="417487"/>
                </a:lnTo>
                <a:lnTo>
                  <a:pt x="2661882" y="450837"/>
                </a:lnTo>
                <a:lnTo>
                  <a:pt x="2679725" y="494411"/>
                </a:lnTo>
                <a:lnTo>
                  <a:pt x="2685542" y="546544"/>
                </a:lnTo>
                <a:lnTo>
                  <a:pt x="2685542" y="303568"/>
                </a:lnTo>
                <a:lnTo>
                  <a:pt x="2648889" y="289966"/>
                </a:lnTo>
                <a:lnTo>
                  <a:pt x="2581554" y="276834"/>
                </a:lnTo>
                <a:lnTo>
                  <a:pt x="2541613" y="273545"/>
                </a:lnTo>
                <a:lnTo>
                  <a:pt x="2497493" y="272440"/>
                </a:lnTo>
                <a:lnTo>
                  <a:pt x="2263229" y="272440"/>
                </a:lnTo>
                <a:lnTo>
                  <a:pt x="2221420" y="292150"/>
                </a:lnTo>
                <a:lnTo>
                  <a:pt x="2212238" y="328218"/>
                </a:lnTo>
                <a:lnTo>
                  <a:pt x="2212238" y="1247749"/>
                </a:lnTo>
                <a:lnTo>
                  <a:pt x="2228570" y="1291170"/>
                </a:lnTo>
                <a:lnTo>
                  <a:pt x="2263229" y="1303528"/>
                </a:lnTo>
                <a:lnTo>
                  <a:pt x="2532557" y="1303528"/>
                </a:lnTo>
                <a:lnTo>
                  <a:pt x="2587434" y="1301432"/>
                </a:lnTo>
                <a:lnTo>
                  <a:pt x="2635745" y="1295158"/>
                </a:lnTo>
                <a:lnTo>
                  <a:pt x="2679357" y="1284693"/>
                </a:lnTo>
                <a:lnTo>
                  <a:pt x="2720200" y="1270063"/>
                </a:lnTo>
                <a:lnTo>
                  <a:pt x="2757652" y="1251331"/>
                </a:lnTo>
                <a:lnTo>
                  <a:pt x="2791117" y="1228623"/>
                </a:lnTo>
                <a:lnTo>
                  <a:pt x="2820301" y="1201928"/>
                </a:lnTo>
                <a:lnTo>
                  <a:pt x="2844901" y="1171257"/>
                </a:lnTo>
                <a:lnTo>
                  <a:pt x="2864713" y="1136497"/>
                </a:lnTo>
                <a:lnTo>
                  <a:pt x="2879572" y="1097559"/>
                </a:lnTo>
                <a:lnTo>
                  <a:pt x="2888818" y="1054620"/>
                </a:lnTo>
                <a:lnTo>
                  <a:pt x="2891142" y="1031735"/>
                </a:lnTo>
                <a:lnTo>
                  <a:pt x="2891917" y="1007910"/>
                </a:lnTo>
                <a:close/>
              </a:path>
            </a:pathLst>
          </a:custGeom>
          <a:solidFill>
            <a:srgbClr val="4870B7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70449" y="0"/>
            <a:ext cx="3787140" cy="1122680"/>
            <a:chOff x="770449" y="0"/>
            <a:chExt cx="3787140" cy="1122680"/>
          </a:xfrm>
        </p:grpSpPr>
        <p:sp>
          <p:nvSpPr>
            <p:cNvPr id="14" name="object 14"/>
            <p:cNvSpPr/>
            <p:nvPr/>
          </p:nvSpPr>
          <p:spPr>
            <a:xfrm>
              <a:off x="770449" y="456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31194" y="658424"/>
            <a:ext cx="22656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NEDEN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TS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ISO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9001:2015?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70449" y="1722442"/>
            <a:ext cx="4558030" cy="581660"/>
            <a:chOff x="770449" y="1722442"/>
            <a:chExt cx="4558030" cy="581660"/>
          </a:xfrm>
        </p:grpSpPr>
        <p:sp>
          <p:nvSpPr>
            <p:cNvPr id="18" name="object 18"/>
            <p:cNvSpPr/>
            <p:nvPr/>
          </p:nvSpPr>
          <p:spPr>
            <a:xfrm>
              <a:off x="1166450" y="1722442"/>
              <a:ext cx="4161790" cy="581660"/>
            </a:xfrm>
            <a:custGeom>
              <a:avLst/>
              <a:gdLst/>
              <a:ahLst/>
              <a:cxnLst/>
              <a:rect l="l" t="t" r="r" b="b"/>
              <a:pathLst>
                <a:path w="4161790" h="581660">
                  <a:moveTo>
                    <a:pt x="416155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29209"/>
                  </a:lnTo>
                  <a:lnTo>
                    <a:pt x="7769" y="477382"/>
                  </a:lnTo>
                  <a:lnTo>
                    <a:pt x="29405" y="519217"/>
                  </a:lnTo>
                  <a:lnTo>
                    <a:pt x="62396" y="552206"/>
                  </a:lnTo>
                  <a:lnTo>
                    <a:pt x="104231" y="573840"/>
                  </a:lnTo>
                  <a:lnTo>
                    <a:pt x="152400" y="581609"/>
                  </a:lnTo>
                  <a:lnTo>
                    <a:pt x="4161555" y="581609"/>
                  </a:lnTo>
                  <a:lnTo>
                    <a:pt x="4161555" y="0"/>
                  </a:lnTo>
                  <a:close/>
                </a:path>
              </a:pathLst>
            </a:custGeom>
            <a:solidFill>
              <a:srgbClr val="153B5B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0449" y="1722442"/>
              <a:ext cx="590550" cy="581660"/>
            </a:xfrm>
            <a:custGeom>
              <a:avLst/>
              <a:gdLst/>
              <a:ahLst/>
              <a:cxnLst/>
              <a:rect l="l" t="t" r="r" b="b"/>
              <a:pathLst>
                <a:path w="590550" h="581660">
                  <a:moveTo>
                    <a:pt x="438099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29209"/>
                  </a:lnTo>
                  <a:lnTo>
                    <a:pt x="7769" y="477382"/>
                  </a:lnTo>
                  <a:lnTo>
                    <a:pt x="29405" y="519217"/>
                  </a:lnTo>
                  <a:lnTo>
                    <a:pt x="62396" y="552206"/>
                  </a:lnTo>
                  <a:lnTo>
                    <a:pt x="104231" y="573840"/>
                  </a:lnTo>
                  <a:lnTo>
                    <a:pt x="152400" y="581609"/>
                  </a:lnTo>
                  <a:lnTo>
                    <a:pt x="438099" y="581609"/>
                  </a:lnTo>
                  <a:lnTo>
                    <a:pt x="486267" y="573840"/>
                  </a:lnTo>
                  <a:lnTo>
                    <a:pt x="528102" y="552206"/>
                  </a:lnTo>
                  <a:lnTo>
                    <a:pt x="561093" y="519217"/>
                  </a:lnTo>
                  <a:lnTo>
                    <a:pt x="582729" y="477382"/>
                  </a:lnTo>
                  <a:lnTo>
                    <a:pt x="590499" y="429209"/>
                  </a:lnTo>
                  <a:lnTo>
                    <a:pt x="590499" y="152400"/>
                  </a:lnTo>
                  <a:lnTo>
                    <a:pt x="582729" y="104231"/>
                  </a:lnTo>
                  <a:lnTo>
                    <a:pt x="561093" y="62396"/>
                  </a:lnTo>
                  <a:lnTo>
                    <a:pt x="528102" y="29405"/>
                  </a:lnTo>
                  <a:lnTo>
                    <a:pt x="486267" y="7769"/>
                  </a:lnTo>
                  <a:lnTo>
                    <a:pt x="438099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70449" y="2437185"/>
            <a:ext cx="4558030" cy="581660"/>
            <a:chOff x="770449" y="2437185"/>
            <a:chExt cx="4558030" cy="581660"/>
          </a:xfrm>
        </p:grpSpPr>
        <p:sp>
          <p:nvSpPr>
            <p:cNvPr id="21" name="object 21"/>
            <p:cNvSpPr/>
            <p:nvPr/>
          </p:nvSpPr>
          <p:spPr>
            <a:xfrm>
              <a:off x="1166450" y="2437185"/>
              <a:ext cx="4161790" cy="581660"/>
            </a:xfrm>
            <a:custGeom>
              <a:avLst/>
              <a:gdLst/>
              <a:ahLst/>
              <a:cxnLst/>
              <a:rect l="l" t="t" r="r" b="b"/>
              <a:pathLst>
                <a:path w="4161790" h="581660">
                  <a:moveTo>
                    <a:pt x="416155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29209"/>
                  </a:lnTo>
                  <a:lnTo>
                    <a:pt x="7769" y="477382"/>
                  </a:lnTo>
                  <a:lnTo>
                    <a:pt x="29405" y="519217"/>
                  </a:lnTo>
                  <a:lnTo>
                    <a:pt x="62396" y="552206"/>
                  </a:lnTo>
                  <a:lnTo>
                    <a:pt x="104231" y="573840"/>
                  </a:lnTo>
                  <a:lnTo>
                    <a:pt x="152400" y="581609"/>
                  </a:lnTo>
                  <a:lnTo>
                    <a:pt x="4161555" y="581609"/>
                  </a:lnTo>
                  <a:lnTo>
                    <a:pt x="4161555" y="0"/>
                  </a:lnTo>
                  <a:close/>
                </a:path>
              </a:pathLst>
            </a:custGeom>
            <a:solidFill>
              <a:srgbClr val="153B5B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0449" y="2437185"/>
              <a:ext cx="590550" cy="581660"/>
            </a:xfrm>
            <a:custGeom>
              <a:avLst/>
              <a:gdLst/>
              <a:ahLst/>
              <a:cxnLst/>
              <a:rect l="l" t="t" r="r" b="b"/>
              <a:pathLst>
                <a:path w="590550" h="581660">
                  <a:moveTo>
                    <a:pt x="438099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29209"/>
                  </a:lnTo>
                  <a:lnTo>
                    <a:pt x="7769" y="477382"/>
                  </a:lnTo>
                  <a:lnTo>
                    <a:pt x="29405" y="519217"/>
                  </a:lnTo>
                  <a:lnTo>
                    <a:pt x="62396" y="552206"/>
                  </a:lnTo>
                  <a:lnTo>
                    <a:pt x="104231" y="573840"/>
                  </a:lnTo>
                  <a:lnTo>
                    <a:pt x="152400" y="581609"/>
                  </a:lnTo>
                  <a:lnTo>
                    <a:pt x="438099" y="581609"/>
                  </a:lnTo>
                  <a:lnTo>
                    <a:pt x="486267" y="573840"/>
                  </a:lnTo>
                  <a:lnTo>
                    <a:pt x="528102" y="552206"/>
                  </a:lnTo>
                  <a:lnTo>
                    <a:pt x="561093" y="519217"/>
                  </a:lnTo>
                  <a:lnTo>
                    <a:pt x="582729" y="477382"/>
                  </a:lnTo>
                  <a:lnTo>
                    <a:pt x="590499" y="429209"/>
                  </a:lnTo>
                  <a:lnTo>
                    <a:pt x="590499" y="152400"/>
                  </a:lnTo>
                  <a:lnTo>
                    <a:pt x="582729" y="104231"/>
                  </a:lnTo>
                  <a:lnTo>
                    <a:pt x="561093" y="62396"/>
                  </a:lnTo>
                  <a:lnTo>
                    <a:pt x="528102" y="29405"/>
                  </a:lnTo>
                  <a:lnTo>
                    <a:pt x="486267" y="7769"/>
                  </a:lnTo>
                  <a:lnTo>
                    <a:pt x="438099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0449" y="3151927"/>
            <a:ext cx="4558030" cy="581660"/>
            <a:chOff x="770449" y="3151927"/>
            <a:chExt cx="4558030" cy="581660"/>
          </a:xfrm>
        </p:grpSpPr>
        <p:sp>
          <p:nvSpPr>
            <p:cNvPr id="24" name="object 24"/>
            <p:cNvSpPr/>
            <p:nvPr/>
          </p:nvSpPr>
          <p:spPr>
            <a:xfrm>
              <a:off x="1166450" y="3151927"/>
              <a:ext cx="4161790" cy="581660"/>
            </a:xfrm>
            <a:custGeom>
              <a:avLst/>
              <a:gdLst/>
              <a:ahLst/>
              <a:cxnLst/>
              <a:rect l="l" t="t" r="r" b="b"/>
              <a:pathLst>
                <a:path w="4161790" h="581660">
                  <a:moveTo>
                    <a:pt x="416155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29209"/>
                  </a:lnTo>
                  <a:lnTo>
                    <a:pt x="7769" y="477382"/>
                  </a:lnTo>
                  <a:lnTo>
                    <a:pt x="29405" y="519217"/>
                  </a:lnTo>
                  <a:lnTo>
                    <a:pt x="62396" y="552206"/>
                  </a:lnTo>
                  <a:lnTo>
                    <a:pt x="104231" y="573840"/>
                  </a:lnTo>
                  <a:lnTo>
                    <a:pt x="152400" y="581609"/>
                  </a:lnTo>
                  <a:lnTo>
                    <a:pt x="4161555" y="581609"/>
                  </a:lnTo>
                  <a:lnTo>
                    <a:pt x="4161555" y="0"/>
                  </a:lnTo>
                  <a:close/>
                </a:path>
              </a:pathLst>
            </a:custGeom>
            <a:solidFill>
              <a:srgbClr val="153B5B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0449" y="3151927"/>
              <a:ext cx="590550" cy="581660"/>
            </a:xfrm>
            <a:custGeom>
              <a:avLst/>
              <a:gdLst/>
              <a:ahLst/>
              <a:cxnLst/>
              <a:rect l="l" t="t" r="r" b="b"/>
              <a:pathLst>
                <a:path w="590550" h="581660">
                  <a:moveTo>
                    <a:pt x="438099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29209"/>
                  </a:lnTo>
                  <a:lnTo>
                    <a:pt x="7769" y="477382"/>
                  </a:lnTo>
                  <a:lnTo>
                    <a:pt x="29405" y="519217"/>
                  </a:lnTo>
                  <a:lnTo>
                    <a:pt x="62396" y="552206"/>
                  </a:lnTo>
                  <a:lnTo>
                    <a:pt x="104231" y="573840"/>
                  </a:lnTo>
                  <a:lnTo>
                    <a:pt x="152400" y="581609"/>
                  </a:lnTo>
                  <a:lnTo>
                    <a:pt x="438099" y="581609"/>
                  </a:lnTo>
                  <a:lnTo>
                    <a:pt x="486267" y="573840"/>
                  </a:lnTo>
                  <a:lnTo>
                    <a:pt x="528102" y="552206"/>
                  </a:lnTo>
                  <a:lnTo>
                    <a:pt x="561093" y="519217"/>
                  </a:lnTo>
                  <a:lnTo>
                    <a:pt x="582729" y="477382"/>
                  </a:lnTo>
                  <a:lnTo>
                    <a:pt x="590499" y="429209"/>
                  </a:lnTo>
                  <a:lnTo>
                    <a:pt x="590499" y="152400"/>
                  </a:lnTo>
                  <a:lnTo>
                    <a:pt x="582729" y="104231"/>
                  </a:lnTo>
                  <a:lnTo>
                    <a:pt x="561093" y="62396"/>
                  </a:lnTo>
                  <a:lnTo>
                    <a:pt x="528102" y="29405"/>
                  </a:lnTo>
                  <a:lnTo>
                    <a:pt x="486267" y="7769"/>
                  </a:lnTo>
                  <a:lnTo>
                    <a:pt x="438099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0449" y="3866669"/>
            <a:ext cx="4558030" cy="581660"/>
            <a:chOff x="770449" y="3866669"/>
            <a:chExt cx="4558030" cy="581660"/>
          </a:xfrm>
        </p:grpSpPr>
        <p:sp>
          <p:nvSpPr>
            <p:cNvPr id="27" name="object 27"/>
            <p:cNvSpPr/>
            <p:nvPr/>
          </p:nvSpPr>
          <p:spPr>
            <a:xfrm>
              <a:off x="1166450" y="3866669"/>
              <a:ext cx="4161790" cy="581660"/>
            </a:xfrm>
            <a:custGeom>
              <a:avLst/>
              <a:gdLst/>
              <a:ahLst/>
              <a:cxnLst/>
              <a:rect l="l" t="t" r="r" b="b"/>
              <a:pathLst>
                <a:path w="4161790" h="581660">
                  <a:moveTo>
                    <a:pt x="416155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29209"/>
                  </a:lnTo>
                  <a:lnTo>
                    <a:pt x="7769" y="477382"/>
                  </a:lnTo>
                  <a:lnTo>
                    <a:pt x="29405" y="519217"/>
                  </a:lnTo>
                  <a:lnTo>
                    <a:pt x="62396" y="552206"/>
                  </a:lnTo>
                  <a:lnTo>
                    <a:pt x="104231" y="573840"/>
                  </a:lnTo>
                  <a:lnTo>
                    <a:pt x="152400" y="581609"/>
                  </a:lnTo>
                  <a:lnTo>
                    <a:pt x="4161555" y="581609"/>
                  </a:lnTo>
                  <a:lnTo>
                    <a:pt x="4161555" y="0"/>
                  </a:lnTo>
                  <a:close/>
                </a:path>
              </a:pathLst>
            </a:custGeom>
            <a:solidFill>
              <a:srgbClr val="153B5B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0449" y="3866669"/>
              <a:ext cx="590550" cy="581660"/>
            </a:xfrm>
            <a:custGeom>
              <a:avLst/>
              <a:gdLst/>
              <a:ahLst/>
              <a:cxnLst/>
              <a:rect l="l" t="t" r="r" b="b"/>
              <a:pathLst>
                <a:path w="590550" h="581660">
                  <a:moveTo>
                    <a:pt x="438099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29209"/>
                  </a:lnTo>
                  <a:lnTo>
                    <a:pt x="7769" y="477382"/>
                  </a:lnTo>
                  <a:lnTo>
                    <a:pt x="29405" y="519217"/>
                  </a:lnTo>
                  <a:lnTo>
                    <a:pt x="62396" y="552206"/>
                  </a:lnTo>
                  <a:lnTo>
                    <a:pt x="104231" y="573840"/>
                  </a:lnTo>
                  <a:lnTo>
                    <a:pt x="152400" y="581609"/>
                  </a:lnTo>
                  <a:lnTo>
                    <a:pt x="438099" y="581609"/>
                  </a:lnTo>
                  <a:lnTo>
                    <a:pt x="486267" y="573840"/>
                  </a:lnTo>
                  <a:lnTo>
                    <a:pt x="528102" y="552206"/>
                  </a:lnTo>
                  <a:lnTo>
                    <a:pt x="561093" y="519217"/>
                  </a:lnTo>
                  <a:lnTo>
                    <a:pt x="582729" y="477382"/>
                  </a:lnTo>
                  <a:lnTo>
                    <a:pt x="590499" y="429209"/>
                  </a:lnTo>
                  <a:lnTo>
                    <a:pt x="590499" y="152400"/>
                  </a:lnTo>
                  <a:lnTo>
                    <a:pt x="582729" y="104231"/>
                  </a:lnTo>
                  <a:lnTo>
                    <a:pt x="561093" y="62396"/>
                  </a:lnTo>
                  <a:lnTo>
                    <a:pt x="528102" y="29405"/>
                  </a:lnTo>
                  <a:lnTo>
                    <a:pt x="486267" y="7769"/>
                  </a:lnTo>
                  <a:lnTo>
                    <a:pt x="438099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435545" y="1842251"/>
            <a:ext cx="13100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solidFill>
                  <a:srgbClr val="231F20"/>
                </a:solidFill>
                <a:latin typeface="Arial MT"/>
                <a:cs typeface="Arial MT"/>
              </a:rPr>
              <a:t>Müşteri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odaklılık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28800" y="2585468"/>
            <a:ext cx="2561807" cy="311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Daha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güçlü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Arial MT"/>
                <a:cs typeface="Arial MT"/>
              </a:rPr>
              <a:t>iletişim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Fark</a:t>
            </a:r>
            <a:r>
              <a:rPr sz="1400" spc="-3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yaratan</a:t>
            </a:r>
            <a:r>
              <a:rPr sz="1400" spc="-3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kurum</a:t>
            </a:r>
            <a:endParaRPr sz="1400" dirty="0">
              <a:latin typeface="Arial MT"/>
              <a:cs typeface="Arial MT"/>
            </a:endParaRPr>
          </a:p>
          <a:p>
            <a:pPr marL="140970" marR="132715" algn="ctr">
              <a:lnSpc>
                <a:spcPct val="320200"/>
              </a:lnSpc>
              <a:spcBef>
                <a:spcPts val="390"/>
              </a:spcBef>
            </a:pPr>
            <a:r>
              <a:rPr sz="1400" spc="-120" dirty="0">
                <a:solidFill>
                  <a:srgbClr val="231F20"/>
                </a:solidFill>
                <a:latin typeface="Arial MT"/>
                <a:cs typeface="Arial MT"/>
              </a:rPr>
              <a:t>Paydaş memnuniyeti 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Liderlik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5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400" spc="-120" dirty="0">
                <a:solidFill>
                  <a:srgbClr val="231F20"/>
                </a:solidFill>
                <a:latin typeface="Arial MT"/>
                <a:cs typeface="Arial MT"/>
              </a:rPr>
              <a:t>Paydaş katılımında </a:t>
            </a:r>
            <a:r>
              <a:rPr sz="1400" spc="-145" dirty="0">
                <a:solidFill>
                  <a:srgbClr val="231F20"/>
                </a:solidFill>
                <a:latin typeface="Arial MT"/>
                <a:cs typeface="Arial MT"/>
              </a:rPr>
              <a:t>artış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Arial MT"/>
              <a:cs typeface="Arial MT"/>
            </a:endParaRPr>
          </a:p>
          <a:p>
            <a:pPr marL="53340" marR="45720" algn="ctr">
              <a:lnSpc>
                <a:spcPct val="100000"/>
              </a:lnSpc>
            </a:pPr>
            <a:r>
              <a:rPr sz="1400" spc="-105" dirty="0">
                <a:solidFill>
                  <a:srgbClr val="231F20"/>
                </a:solidFill>
                <a:latin typeface="Arial MT"/>
                <a:cs typeface="Arial MT"/>
              </a:rPr>
              <a:t>Y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asa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l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80" dirty="0">
                <a:solidFill>
                  <a:srgbClr val="231F20"/>
                </a:solidFill>
                <a:latin typeface="Arial MT"/>
                <a:cs typeface="Arial MT"/>
              </a:rPr>
              <a:t>şartların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 takibi ve 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uygulanması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29" name="object 26"/>
          <p:cNvGrpSpPr/>
          <p:nvPr/>
        </p:nvGrpSpPr>
        <p:grpSpPr>
          <a:xfrm>
            <a:off x="769975" y="4541791"/>
            <a:ext cx="4558030" cy="581660"/>
            <a:chOff x="770449" y="3866669"/>
            <a:chExt cx="4558030" cy="581660"/>
          </a:xfrm>
        </p:grpSpPr>
        <p:sp>
          <p:nvSpPr>
            <p:cNvPr id="30" name="object 27"/>
            <p:cNvSpPr/>
            <p:nvPr/>
          </p:nvSpPr>
          <p:spPr>
            <a:xfrm>
              <a:off x="1166450" y="3866669"/>
              <a:ext cx="4161790" cy="581660"/>
            </a:xfrm>
            <a:custGeom>
              <a:avLst/>
              <a:gdLst/>
              <a:ahLst/>
              <a:cxnLst/>
              <a:rect l="l" t="t" r="r" b="b"/>
              <a:pathLst>
                <a:path w="4161790" h="581660">
                  <a:moveTo>
                    <a:pt x="416155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29209"/>
                  </a:lnTo>
                  <a:lnTo>
                    <a:pt x="7769" y="477382"/>
                  </a:lnTo>
                  <a:lnTo>
                    <a:pt x="29405" y="519217"/>
                  </a:lnTo>
                  <a:lnTo>
                    <a:pt x="62396" y="552206"/>
                  </a:lnTo>
                  <a:lnTo>
                    <a:pt x="104231" y="573840"/>
                  </a:lnTo>
                  <a:lnTo>
                    <a:pt x="152400" y="581609"/>
                  </a:lnTo>
                  <a:lnTo>
                    <a:pt x="4161555" y="581609"/>
                  </a:lnTo>
                  <a:lnTo>
                    <a:pt x="4161555" y="0"/>
                  </a:lnTo>
                  <a:close/>
                </a:path>
              </a:pathLst>
            </a:custGeom>
            <a:solidFill>
              <a:srgbClr val="153B5B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/>
            <p:cNvSpPr/>
            <p:nvPr/>
          </p:nvSpPr>
          <p:spPr>
            <a:xfrm>
              <a:off x="770449" y="3866669"/>
              <a:ext cx="590550" cy="581660"/>
            </a:xfrm>
            <a:custGeom>
              <a:avLst/>
              <a:gdLst/>
              <a:ahLst/>
              <a:cxnLst/>
              <a:rect l="l" t="t" r="r" b="b"/>
              <a:pathLst>
                <a:path w="590550" h="581660">
                  <a:moveTo>
                    <a:pt x="438099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29209"/>
                  </a:lnTo>
                  <a:lnTo>
                    <a:pt x="7769" y="477382"/>
                  </a:lnTo>
                  <a:lnTo>
                    <a:pt x="29405" y="519217"/>
                  </a:lnTo>
                  <a:lnTo>
                    <a:pt x="62396" y="552206"/>
                  </a:lnTo>
                  <a:lnTo>
                    <a:pt x="104231" y="573840"/>
                  </a:lnTo>
                  <a:lnTo>
                    <a:pt x="152400" y="581609"/>
                  </a:lnTo>
                  <a:lnTo>
                    <a:pt x="438099" y="581609"/>
                  </a:lnTo>
                  <a:lnTo>
                    <a:pt x="486267" y="573840"/>
                  </a:lnTo>
                  <a:lnTo>
                    <a:pt x="528102" y="552206"/>
                  </a:lnTo>
                  <a:lnTo>
                    <a:pt x="561093" y="519217"/>
                  </a:lnTo>
                  <a:lnTo>
                    <a:pt x="582729" y="477382"/>
                  </a:lnTo>
                  <a:lnTo>
                    <a:pt x="590499" y="429209"/>
                  </a:lnTo>
                  <a:lnTo>
                    <a:pt x="590499" y="152400"/>
                  </a:lnTo>
                  <a:lnTo>
                    <a:pt x="582729" y="104231"/>
                  </a:lnTo>
                  <a:lnTo>
                    <a:pt x="561093" y="62396"/>
                  </a:lnTo>
                  <a:lnTo>
                    <a:pt x="528102" y="29405"/>
                  </a:lnTo>
                  <a:lnTo>
                    <a:pt x="486267" y="7769"/>
                  </a:lnTo>
                  <a:lnTo>
                    <a:pt x="438099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26"/>
          <p:cNvGrpSpPr/>
          <p:nvPr/>
        </p:nvGrpSpPr>
        <p:grpSpPr>
          <a:xfrm>
            <a:off x="768719" y="5216913"/>
            <a:ext cx="4558030" cy="581660"/>
            <a:chOff x="770449" y="3866669"/>
            <a:chExt cx="4558030" cy="581660"/>
          </a:xfrm>
        </p:grpSpPr>
        <p:sp>
          <p:nvSpPr>
            <p:cNvPr id="33" name="object 27"/>
            <p:cNvSpPr/>
            <p:nvPr/>
          </p:nvSpPr>
          <p:spPr>
            <a:xfrm>
              <a:off x="1166450" y="3866669"/>
              <a:ext cx="4161790" cy="581660"/>
            </a:xfrm>
            <a:custGeom>
              <a:avLst/>
              <a:gdLst/>
              <a:ahLst/>
              <a:cxnLst/>
              <a:rect l="l" t="t" r="r" b="b"/>
              <a:pathLst>
                <a:path w="4161790" h="581660">
                  <a:moveTo>
                    <a:pt x="416155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29209"/>
                  </a:lnTo>
                  <a:lnTo>
                    <a:pt x="7769" y="477382"/>
                  </a:lnTo>
                  <a:lnTo>
                    <a:pt x="29405" y="519217"/>
                  </a:lnTo>
                  <a:lnTo>
                    <a:pt x="62396" y="552206"/>
                  </a:lnTo>
                  <a:lnTo>
                    <a:pt x="104231" y="573840"/>
                  </a:lnTo>
                  <a:lnTo>
                    <a:pt x="152400" y="581609"/>
                  </a:lnTo>
                  <a:lnTo>
                    <a:pt x="4161555" y="581609"/>
                  </a:lnTo>
                  <a:lnTo>
                    <a:pt x="4161555" y="0"/>
                  </a:lnTo>
                  <a:close/>
                </a:path>
              </a:pathLst>
            </a:custGeom>
            <a:solidFill>
              <a:srgbClr val="153B5B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8"/>
            <p:cNvSpPr/>
            <p:nvPr/>
          </p:nvSpPr>
          <p:spPr>
            <a:xfrm>
              <a:off x="770449" y="3866669"/>
              <a:ext cx="590550" cy="581660"/>
            </a:xfrm>
            <a:custGeom>
              <a:avLst/>
              <a:gdLst/>
              <a:ahLst/>
              <a:cxnLst/>
              <a:rect l="l" t="t" r="r" b="b"/>
              <a:pathLst>
                <a:path w="590550" h="581660">
                  <a:moveTo>
                    <a:pt x="438099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29209"/>
                  </a:lnTo>
                  <a:lnTo>
                    <a:pt x="7769" y="477382"/>
                  </a:lnTo>
                  <a:lnTo>
                    <a:pt x="29405" y="519217"/>
                  </a:lnTo>
                  <a:lnTo>
                    <a:pt x="62396" y="552206"/>
                  </a:lnTo>
                  <a:lnTo>
                    <a:pt x="104231" y="573840"/>
                  </a:lnTo>
                  <a:lnTo>
                    <a:pt x="152400" y="581609"/>
                  </a:lnTo>
                  <a:lnTo>
                    <a:pt x="438099" y="581609"/>
                  </a:lnTo>
                  <a:lnTo>
                    <a:pt x="486267" y="573840"/>
                  </a:lnTo>
                  <a:lnTo>
                    <a:pt x="528102" y="552206"/>
                  </a:lnTo>
                  <a:lnTo>
                    <a:pt x="561093" y="519217"/>
                  </a:lnTo>
                  <a:lnTo>
                    <a:pt x="582729" y="477382"/>
                  </a:lnTo>
                  <a:lnTo>
                    <a:pt x="590499" y="429209"/>
                  </a:lnTo>
                  <a:lnTo>
                    <a:pt x="590499" y="152400"/>
                  </a:lnTo>
                  <a:lnTo>
                    <a:pt x="582729" y="104231"/>
                  </a:lnTo>
                  <a:lnTo>
                    <a:pt x="561093" y="62396"/>
                  </a:lnTo>
                  <a:lnTo>
                    <a:pt x="528102" y="29405"/>
                  </a:lnTo>
                  <a:lnTo>
                    <a:pt x="486267" y="7769"/>
                  </a:lnTo>
                  <a:lnTo>
                    <a:pt x="438099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88582" y="6276823"/>
            <a:ext cx="922019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6" name="object 16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18059" y="593332"/>
            <a:ext cx="3298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8.1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OPERASYONEL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PLANLAMA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ve KONTROL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1350006"/>
            <a:ext cx="2898140" cy="629285"/>
          </a:xfrm>
          <a:custGeom>
            <a:avLst/>
            <a:gdLst/>
            <a:ahLst/>
            <a:cxnLst/>
            <a:rect l="l" t="t" r="r" b="b"/>
            <a:pathLst>
              <a:path w="2898140" h="629285">
                <a:moveTo>
                  <a:pt x="2745600" y="0"/>
                </a:moveTo>
                <a:lnTo>
                  <a:pt x="0" y="0"/>
                </a:lnTo>
                <a:lnTo>
                  <a:pt x="0" y="628662"/>
                </a:lnTo>
                <a:lnTo>
                  <a:pt x="2745600" y="628662"/>
                </a:lnTo>
                <a:lnTo>
                  <a:pt x="2793768" y="620892"/>
                </a:lnTo>
                <a:lnTo>
                  <a:pt x="2835603" y="599256"/>
                </a:lnTo>
                <a:lnTo>
                  <a:pt x="2868594" y="566265"/>
                </a:lnTo>
                <a:lnTo>
                  <a:pt x="2890230" y="524430"/>
                </a:lnTo>
                <a:lnTo>
                  <a:pt x="2898000" y="476262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7694" y="1472927"/>
            <a:ext cx="2385695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Ürün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hizmetler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şartların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tayin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2037585"/>
            <a:ext cx="2898140" cy="827405"/>
          </a:xfrm>
          <a:custGeom>
            <a:avLst/>
            <a:gdLst/>
            <a:ahLst/>
            <a:cxnLst/>
            <a:rect l="l" t="t" r="r" b="b"/>
            <a:pathLst>
              <a:path w="2898140" h="827405">
                <a:moveTo>
                  <a:pt x="2745600" y="0"/>
                </a:moveTo>
                <a:lnTo>
                  <a:pt x="0" y="0"/>
                </a:lnTo>
                <a:lnTo>
                  <a:pt x="0" y="827278"/>
                </a:lnTo>
                <a:lnTo>
                  <a:pt x="2745600" y="827278"/>
                </a:lnTo>
                <a:lnTo>
                  <a:pt x="2793768" y="819508"/>
                </a:lnTo>
                <a:lnTo>
                  <a:pt x="2835603" y="797872"/>
                </a:lnTo>
                <a:lnTo>
                  <a:pt x="2868594" y="764881"/>
                </a:lnTo>
                <a:lnTo>
                  <a:pt x="2890230" y="723046"/>
                </a:lnTo>
                <a:lnTo>
                  <a:pt x="2898000" y="674878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7694" y="2055229"/>
            <a:ext cx="2571750" cy="6845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19050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Proseslere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ait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 kriterlerinin,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sorumluların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periyodunun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345"/>
              </a:spcBef>
              <a:buChar char="•"/>
              <a:tabLst>
                <a:tab pos="152400" algn="l"/>
              </a:tabLst>
            </a:pP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(Dışarıya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yaptırılan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prosesler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dahil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2918846"/>
            <a:ext cx="2898140" cy="577215"/>
          </a:xfrm>
          <a:custGeom>
            <a:avLst/>
            <a:gdLst/>
            <a:ahLst/>
            <a:cxnLst/>
            <a:rect l="l" t="t" r="r" b="b"/>
            <a:pathLst>
              <a:path w="2898140" h="577214">
                <a:moveTo>
                  <a:pt x="2745600" y="0"/>
                </a:moveTo>
                <a:lnTo>
                  <a:pt x="0" y="0"/>
                </a:lnTo>
                <a:lnTo>
                  <a:pt x="0" y="576961"/>
                </a:lnTo>
                <a:lnTo>
                  <a:pt x="2745600" y="576961"/>
                </a:lnTo>
                <a:lnTo>
                  <a:pt x="2793768" y="569191"/>
                </a:lnTo>
                <a:lnTo>
                  <a:pt x="2835603" y="547555"/>
                </a:lnTo>
                <a:lnTo>
                  <a:pt x="2868594" y="514564"/>
                </a:lnTo>
                <a:lnTo>
                  <a:pt x="2890230" y="472729"/>
                </a:lnTo>
                <a:lnTo>
                  <a:pt x="2898000" y="424561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0" y="4420844"/>
            <a:ext cx="3190875" cy="1794510"/>
            <a:chOff x="0" y="4420844"/>
            <a:chExt cx="3190875" cy="1794510"/>
          </a:xfrm>
        </p:grpSpPr>
        <p:sp>
          <p:nvSpPr>
            <p:cNvPr id="25" name="object 25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4420844"/>
              <a:ext cx="2871470" cy="655320"/>
            </a:xfrm>
            <a:custGeom>
              <a:avLst/>
              <a:gdLst/>
              <a:ahLst/>
              <a:cxnLst/>
              <a:rect l="l" t="t" r="r" b="b"/>
              <a:pathLst>
                <a:path w="2871470" h="655320">
                  <a:moveTo>
                    <a:pt x="2718600" y="0"/>
                  </a:moveTo>
                  <a:lnTo>
                    <a:pt x="0" y="0"/>
                  </a:lnTo>
                  <a:lnTo>
                    <a:pt x="0" y="655015"/>
                  </a:lnTo>
                  <a:lnTo>
                    <a:pt x="2718600" y="655015"/>
                  </a:lnTo>
                  <a:lnTo>
                    <a:pt x="2766768" y="647245"/>
                  </a:lnTo>
                  <a:lnTo>
                    <a:pt x="2808603" y="625609"/>
                  </a:lnTo>
                  <a:lnTo>
                    <a:pt x="2841594" y="592618"/>
                  </a:lnTo>
                  <a:lnTo>
                    <a:pt x="2863230" y="550783"/>
                  </a:lnTo>
                  <a:lnTo>
                    <a:pt x="2871000" y="502615"/>
                  </a:lnTo>
                  <a:lnTo>
                    <a:pt x="2871000" y="152400"/>
                  </a:lnTo>
                  <a:lnTo>
                    <a:pt x="2863230" y="104231"/>
                  </a:lnTo>
                  <a:lnTo>
                    <a:pt x="2841594" y="62396"/>
                  </a:lnTo>
                  <a:lnTo>
                    <a:pt x="2808603" y="29405"/>
                  </a:lnTo>
                  <a:lnTo>
                    <a:pt x="2766768" y="7769"/>
                  </a:lnTo>
                  <a:lnTo>
                    <a:pt x="2718600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5244" y="5146281"/>
              <a:ext cx="1616075" cy="1068705"/>
            </a:xfrm>
            <a:custGeom>
              <a:avLst/>
              <a:gdLst/>
              <a:ahLst/>
              <a:cxnLst/>
              <a:rect l="l" t="t" r="r" b="b"/>
              <a:pathLst>
                <a:path w="1616075" h="1068704">
                  <a:moveTo>
                    <a:pt x="638517" y="762050"/>
                  </a:moveTo>
                  <a:lnTo>
                    <a:pt x="633412" y="704405"/>
                  </a:lnTo>
                  <a:lnTo>
                    <a:pt x="618058" y="654964"/>
                  </a:lnTo>
                  <a:lnTo>
                    <a:pt x="594398" y="612660"/>
                  </a:lnTo>
                  <a:lnTo>
                    <a:pt x="564311" y="576351"/>
                  </a:lnTo>
                  <a:lnTo>
                    <a:pt x="528726" y="545274"/>
                  </a:lnTo>
                  <a:lnTo>
                    <a:pt x="488518" y="518591"/>
                  </a:lnTo>
                  <a:lnTo>
                    <a:pt x="445592" y="495134"/>
                  </a:lnTo>
                  <a:lnTo>
                    <a:pt x="401878" y="473671"/>
                  </a:lnTo>
                  <a:lnTo>
                    <a:pt x="315252" y="433158"/>
                  </a:lnTo>
                  <a:lnTo>
                    <a:pt x="294563" y="422897"/>
                  </a:lnTo>
                  <a:lnTo>
                    <a:pt x="256667" y="400837"/>
                  </a:lnTo>
                  <a:lnTo>
                    <a:pt x="223621" y="376567"/>
                  </a:lnTo>
                  <a:lnTo>
                    <a:pt x="196951" y="348894"/>
                  </a:lnTo>
                  <a:lnTo>
                    <a:pt x="171056" y="299402"/>
                  </a:lnTo>
                  <a:lnTo>
                    <a:pt x="166039" y="259092"/>
                  </a:lnTo>
                  <a:lnTo>
                    <a:pt x="166700" y="244462"/>
                  </a:lnTo>
                  <a:lnTo>
                    <a:pt x="176479" y="202946"/>
                  </a:lnTo>
                  <a:lnTo>
                    <a:pt x="197980" y="167309"/>
                  </a:lnTo>
                  <a:lnTo>
                    <a:pt x="231419" y="139877"/>
                  </a:lnTo>
                  <a:lnTo>
                    <a:pt x="277444" y="121259"/>
                  </a:lnTo>
                  <a:lnTo>
                    <a:pt x="315150" y="115443"/>
                  </a:lnTo>
                  <a:lnTo>
                    <a:pt x="336105" y="114706"/>
                  </a:lnTo>
                  <a:lnTo>
                    <a:pt x="358787" y="115443"/>
                  </a:lnTo>
                  <a:lnTo>
                    <a:pt x="400697" y="121259"/>
                  </a:lnTo>
                  <a:lnTo>
                    <a:pt x="437946" y="132321"/>
                  </a:lnTo>
                  <a:lnTo>
                    <a:pt x="484505" y="152006"/>
                  </a:lnTo>
                  <a:lnTo>
                    <a:pt x="539419" y="182206"/>
                  </a:lnTo>
                  <a:lnTo>
                    <a:pt x="546963" y="185712"/>
                  </a:lnTo>
                  <a:lnTo>
                    <a:pt x="577951" y="162318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6" y="27228"/>
                  </a:lnTo>
                  <a:lnTo>
                    <a:pt x="444195" y="13042"/>
                  </a:lnTo>
                  <a:lnTo>
                    <a:pt x="392887" y="3390"/>
                  </a:lnTo>
                  <a:lnTo>
                    <a:pt x="340918" y="0"/>
                  </a:lnTo>
                  <a:lnTo>
                    <a:pt x="307809" y="1130"/>
                  </a:lnTo>
                  <a:lnTo>
                    <a:pt x="245033" y="10160"/>
                  </a:lnTo>
                  <a:lnTo>
                    <a:pt x="187299" y="28105"/>
                  </a:lnTo>
                  <a:lnTo>
                    <a:pt x="137172" y="54381"/>
                  </a:lnTo>
                  <a:lnTo>
                    <a:pt x="95211" y="88874"/>
                  </a:lnTo>
                  <a:lnTo>
                    <a:pt x="62318" y="131584"/>
                  </a:lnTo>
                  <a:lnTo>
                    <a:pt x="38976" y="182372"/>
                  </a:lnTo>
                  <a:lnTo>
                    <a:pt x="27152" y="240334"/>
                  </a:lnTo>
                  <a:lnTo>
                    <a:pt x="25666" y="271932"/>
                  </a:lnTo>
                  <a:lnTo>
                    <a:pt x="26949" y="302501"/>
                  </a:lnTo>
                  <a:lnTo>
                    <a:pt x="37172" y="356844"/>
                  </a:lnTo>
                  <a:lnTo>
                    <a:pt x="57124" y="402564"/>
                  </a:lnTo>
                  <a:lnTo>
                    <a:pt x="83794" y="442074"/>
                  </a:lnTo>
                  <a:lnTo>
                    <a:pt x="116459" y="475932"/>
                  </a:lnTo>
                  <a:lnTo>
                    <a:pt x="153758" y="505218"/>
                  </a:lnTo>
                  <a:lnTo>
                    <a:pt x="195072" y="530364"/>
                  </a:lnTo>
                  <a:lnTo>
                    <a:pt x="237985" y="553021"/>
                  </a:lnTo>
                  <a:lnTo>
                    <a:pt x="346125" y="603618"/>
                  </a:lnTo>
                  <a:lnTo>
                    <a:pt x="366610" y="613714"/>
                  </a:lnTo>
                  <a:lnTo>
                    <a:pt x="404114" y="635368"/>
                  </a:lnTo>
                  <a:lnTo>
                    <a:pt x="436778" y="659257"/>
                  </a:lnTo>
                  <a:lnTo>
                    <a:pt x="463245" y="686727"/>
                  </a:lnTo>
                  <a:lnTo>
                    <a:pt x="489115" y="736396"/>
                  </a:lnTo>
                  <a:lnTo>
                    <a:pt x="494131" y="777290"/>
                  </a:lnTo>
                  <a:lnTo>
                    <a:pt x="493229" y="797204"/>
                  </a:lnTo>
                  <a:lnTo>
                    <a:pt x="479691" y="850290"/>
                  </a:lnTo>
                  <a:lnTo>
                    <a:pt x="451040" y="892784"/>
                  </a:lnTo>
                  <a:lnTo>
                    <a:pt x="408901" y="924001"/>
                  </a:lnTo>
                  <a:lnTo>
                    <a:pt x="355079" y="943800"/>
                  </a:lnTo>
                  <a:lnTo>
                    <a:pt x="313969" y="949807"/>
                  </a:lnTo>
                  <a:lnTo>
                    <a:pt x="291985" y="950556"/>
                  </a:lnTo>
                  <a:lnTo>
                    <a:pt x="263182" y="949680"/>
                  </a:lnTo>
                  <a:lnTo>
                    <a:pt x="210832" y="942670"/>
                  </a:lnTo>
                  <a:lnTo>
                    <a:pt x="165468" y="929386"/>
                  </a:lnTo>
                  <a:lnTo>
                    <a:pt x="126771" y="914349"/>
                  </a:lnTo>
                  <a:lnTo>
                    <a:pt x="80721" y="891006"/>
                  </a:lnTo>
                  <a:lnTo>
                    <a:pt x="47701" y="870800"/>
                  </a:lnTo>
                  <a:lnTo>
                    <a:pt x="39204" y="866533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9" y="935901"/>
                  </a:lnTo>
                  <a:lnTo>
                    <a:pt x="10020" y="977341"/>
                  </a:lnTo>
                  <a:lnTo>
                    <a:pt x="40005" y="1004963"/>
                  </a:lnTo>
                  <a:lnTo>
                    <a:pt x="77406" y="1024966"/>
                  </a:lnTo>
                  <a:lnTo>
                    <a:pt x="127546" y="1044168"/>
                  </a:lnTo>
                  <a:lnTo>
                    <a:pt x="167259" y="1054989"/>
                  </a:lnTo>
                  <a:lnTo>
                    <a:pt x="211645" y="1063510"/>
                  </a:lnTo>
                  <a:lnTo>
                    <a:pt x="259981" y="1067930"/>
                  </a:lnTo>
                  <a:lnTo>
                    <a:pt x="285572" y="1068476"/>
                  </a:lnTo>
                  <a:lnTo>
                    <a:pt x="322249" y="1067231"/>
                  </a:lnTo>
                  <a:lnTo>
                    <a:pt x="391833" y="1057198"/>
                  </a:lnTo>
                  <a:lnTo>
                    <a:pt x="455968" y="1037183"/>
                  </a:lnTo>
                  <a:lnTo>
                    <a:pt x="512127" y="1007287"/>
                  </a:lnTo>
                  <a:lnTo>
                    <a:pt x="559600" y="967740"/>
                  </a:lnTo>
                  <a:lnTo>
                    <a:pt x="596900" y="919403"/>
                  </a:lnTo>
                  <a:lnTo>
                    <a:pt x="623404" y="862533"/>
                  </a:lnTo>
                  <a:lnTo>
                    <a:pt x="636841" y="797560"/>
                  </a:lnTo>
                  <a:lnTo>
                    <a:pt x="638517" y="762050"/>
                  </a:lnTo>
                  <a:close/>
                </a:path>
                <a:path w="1616075" h="1068704">
                  <a:moveTo>
                    <a:pt x="1615554" y="156425"/>
                  </a:moveTo>
                  <a:lnTo>
                    <a:pt x="1611541" y="117119"/>
                  </a:lnTo>
                  <a:lnTo>
                    <a:pt x="1582356" y="81127"/>
                  </a:lnTo>
                  <a:lnTo>
                    <a:pt x="1544358" y="58115"/>
                  </a:lnTo>
                  <a:lnTo>
                    <a:pt x="1490814" y="35699"/>
                  </a:lnTo>
                  <a:lnTo>
                    <a:pt x="1447393" y="22567"/>
                  </a:lnTo>
                  <a:lnTo>
                    <a:pt x="1398168" y="11239"/>
                  </a:lnTo>
                  <a:lnTo>
                    <a:pt x="1344218" y="3416"/>
                  </a:lnTo>
                  <a:lnTo>
                    <a:pt x="1286662" y="800"/>
                  </a:lnTo>
                  <a:lnTo>
                    <a:pt x="1230185" y="3238"/>
                  </a:lnTo>
                  <a:lnTo>
                    <a:pt x="1176274" y="10528"/>
                  </a:lnTo>
                  <a:lnTo>
                    <a:pt x="1124902" y="22694"/>
                  </a:lnTo>
                  <a:lnTo>
                    <a:pt x="1076096" y="39712"/>
                  </a:lnTo>
                  <a:lnTo>
                    <a:pt x="1030274" y="61150"/>
                  </a:lnTo>
                  <a:lnTo>
                    <a:pt x="987856" y="86550"/>
                  </a:lnTo>
                  <a:lnTo>
                    <a:pt x="948855" y="115900"/>
                  </a:lnTo>
                  <a:lnTo>
                    <a:pt x="913257" y="149212"/>
                  </a:lnTo>
                  <a:lnTo>
                    <a:pt x="881265" y="186359"/>
                  </a:lnTo>
                  <a:lnTo>
                    <a:pt x="853097" y="227228"/>
                  </a:lnTo>
                  <a:lnTo>
                    <a:pt x="828725" y="271792"/>
                  </a:lnTo>
                  <a:lnTo>
                    <a:pt x="808177" y="320065"/>
                  </a:lnTo>
                  <a:lnTo>
                    <a:pt x="794753" y="361111"/>
                  </a:lnTo>
                  <a:lnTo>
                    <a:pt x="784301" y="404012"/>
                  </a:lnTo>
                  <a:lnTo>
                    <a:pt x="776846" y="448767"/>
                  </a:lnTo>
                  <a:lnTo>
                    <a:pt x="772363" y="495388"/>
                  </a:lnTo>
                  <a:lnTo>
                    <a:pt x="770877" y="543864"/>
                  </a:lnTo>
                  <a:lnTo>
                    <a:pt x="773036" y="601827"/>
                  </a:lnTo>
                  <a:lnTo>
                    <a:pt x="779500" y="656971"/>
                  </a:lnTo>
                  <a:lnTo>
                    <a:pt x="790282" y="709320"/>
                  </a:lnTo>
                  <a:lnTo>
                    <a:pt x="805370" y="758850"/>
                  </a:lnTo>
                  <a:lnTo>
                    <a:pt x="824547" y="805268"/>
                  </a:lnTo>
                  <a:lnTo>
                    <a:pt x="847572" y="848283"/>
                  </a:lnTo>
                  <a:lnTo>
                    <a:pt x="874471" y="887895"/>
                  </a:lnTo>
                  <a:lnTo>
                    <a:pt x="905243" y="924090"/>
                  </a:lnTo>
                  <a:lnTo>
                    <a:pt x="939761" y="956602"/>
                  </a:lnTo>
                  <a:lnTo>
                    <a:pt x="977938" y="985151"/>
                  </a:lnTo>
                  <a:lnTo>
                    <a:pt x="1019771" y="1009751"/>
                  </a:lnTo>
                  <a:lnTo>
                    <a:pt x="1065276" y="1030376"/>
                  </a:lnTo>
                  <a:lnTo>
                    <a:pt x="1114209" y="1046695"/>
                  </a:lnTo>
                  <a:lnTo>
                    <a:pt x="1166342" y="1058354"/>
                  </a:lnTo>
                  <a:lnTo>
                    <a:pt x="1221689" y="1065339"/>
                  </a:lnTo>
                  <a:lnTo>
                    <a:pt x="1280248" y="1067676"/>
                  </a:lnTo>
                  <a:lnTo>
                    <a:pt x="1299946" y="1067371"/>
                  </a:lnTo>
                  <a:lnTo>
                    <a:pt x="1339659" y="1064971"/>
                  </a:lnTo>
                  <a:lnTo>
                    <a:pt x="1379664" y="1060157"/>
                  </a:lnTo>
                  <a:lnTo>
                    <a:pt x="1419377" y="1052944"/>
                  </a:lnTo>
                  <a:lnTo>
                    <a:pt x="1458569" y="1043368"/>
                  </a:lnTo>
                  <a:lnTo>
                    <a:pt x="1496682" y="1031735"/>
                  </a:lnTo>
                  <a:lnTo>
                    <a:pt x="1532877" y="1018476"/>
                  </a:lnTo>
                  <a:lnTo>
                    <a:pt x="1575447" y="999896"/>
                  </a:lnTo>
                  <a:lnTo>
                    <a:pt x="1605927" y="973023"/>
                  </a:lnTo>
                  <a:lnTo>
                    <a:pt x="1613154" y="541464"/>
                  </a:lnTo>
                  <a:lnTo>
                    <a:pt x="1602714" y="502437"/>
                  </a:lnTo>
                  <a:lnTo>
                    <a:pt x="1229715" y="485317"/>
                  </a:lnTo>
                  <a:lnTo>
                    <a:pt x="1208151" y="521881"/>
                  </a:lnTo>
                  <a:lnTo>
                    <a:pt x="1208951" y="567334"/>
                  </a:lnTo>
                  <a:lnTo>
                    <a:pt x="1475181" y="598411"/>
                  </a:lnTo>
                  <a:lnTo>
                    <a:pt x="1475181" y="900836"/>
                  </a:lnTo>
                  <a:lnTo>
                    <a:pt x="1430959" y="921194"/>
                  </a:lnTo>
                  <a:lnTo>
                    <a:pt x="1383334" y="935723"/>
                  </a:lnTo>
                  <a:lnTo>
                    <a:pt x="1334300" y="944448"/>
                  </a:lnTo>
                  <a:lnTo>
                    <a:pt x="1285862" y="947356"/>
                  </a:lnTo>
                  <a:lnTo>
                    <a:pt x="1246174" y="945654"/>
                  </a:lnTo>
                  <a:lnTo>
                    <a:pt x="1208151" y="940536"/>
                  </a:lnTo>
                  <a:lnTo>
                    <a:pt x="1137069" y="920076"/>
                  </a:lnTo>
                  <a:lnTo>
                    <a:pt x="1073988" y="886396"/>
                  </a:lnTo>
                  <a:lnTo>
                    <a:pt x="1020356" y="839863"/>
                  </a:lnTo>
                  <a:lnTo>
                    <a:pt x="976731" y="780910"/>
                  </a:lnTo>
                  <a:lnTo>
                    <a:pt x="958913" y="746912"/>
                  </a:lnTo>
                  <a:lnTo>
                    <a:pt x="943749" y="709917"/>
                  </a:lnTo>
                  <a:lnTo>
                    <a:pt x="931633" y="670013"/>
                  </a:lnTo>
                  <a:lnTo>
                    <a:pt x="922985" y="627291"/>
                  </a:lnTo>
                  <a:lnTo>
                    <a:pt x="917790" y="581774"/>
                  </a:lnTo>
                  <a:lnTo>
                    <a:pt x="916063" y="533438"/>
                  </a:lnTo>
                  <a:lnTo>
                    <a:pt x="917638" y="489724"/>
                  </a:lnTo>
                  <a:lnTo>
                    <a:pt x="922388" y="447611"/>
                  </a:lnTo>
                  <a:lnTo>
                    <a:pt x="930287" y="407111"/>
                  </a:lnTo>
                  <a:lnTo>
                    <a:pt x="941336" y="368198"/>
                  </a:lnTo>
                  <a:lnTo>
                    <a:pt x="955344" y="331406"/>
                  </a:lnTo>
                  <a:lnTo>
                    <a:pt x="991641" y="265620"/>
                  </a:lnTo>
                  <a:lnTo>
                    <a:pt x="1038898" y="210477"/>
                  </a:lnTo>
                  <a:lnTo>
                    <a:pt x="1096657" y="167157"/>
                  </a:lnTo>
                  <a:lnTo>
                    <a:pt x="1164640" y="136321"/>
                  </a:lnTo>
                  <a:lnTo>
                    <a:pt x="1202029" y="126542"/>
                  </a:lnTo>
                  <a:lnTo>
                    <a:pt x="1241640" y="120675"/>
                  </a:lnTo>
                  <a:lnTo>
                    <a:pt x="1283462" y="118719"/>
                  </a:lnTo>
                  <a:lnTo>
                    <a:pt x="1318336" y="119672"/>
                  </a:lnTo>
                  <a:lnTo>
                    <a:pt x="1380693" y="127292"/>
                  </a:lnTo>
                  <a:lnTo>
                    <a:pt x="1433537" y="141782"/>
                  </a:lnTo>
                  <a:lnTo>
                    <a:pt x="1478648" y="158635"/>
                  </a:lnTo>
                  <a:lnTo>
                    <a:pt x="1516329" y="176682"/>
                  </a:lnTo>
                  <a:lnTo>
                    <a:pt x="1569021" y="208013"/>
                  </a:lnTo>
                  <a:lnTo>
                    <a:pt x="1577848" y="212775"/>
                  </a:lnTo>
                  <a:lnTo>
                    <a:pt x="1585074" y="215633"/>
                  </a:lnTo>
                  <a:lnTo>
                    <a:pt x="1590687" y="216585"/>
                  </a:lnTo>
                  <a:lnTo>
                    <a:pt x="1594421" y="216585"/>
                  </a:lnTo>
                  <a:lnTo>
                    <a:pt x="1613954" y="183299"/>
                  </a:lnTo>
                  <a:lnTo>
                    <a:pt x="1615147" y="170764"/>
                  </a:lnTo>
                  <a:lnTo>
                    <a:pt x="1615554" y="15642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47694" y="2946792"/>
            <a:ext cx="1974850" cy="4724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kaynakların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543846"/>
            <a:ext cx="2898140" cy="826769"/>
          </a:xfrm>
          <a:custGeom>
            <a:avLst/>
            <a:gdLst/>
            <a:ahLst/>
            <a:cxnLst/>
            <a:rect l="l" t="t" r="r" b="b"/>
            <a:pathLst>
              <a:path w="2898140" h="826770">
                <a:moveTo>
                  <a:pt x="2745600" y="0"/>
                </a:moveTo>
                <a:lnTo>
                  <a:pt x="0" y="0"/>
                </a:lnTo>
                <a:lnTo>
                  <a:pt x="0" y="826503"/>
                </a:lnTo>
                <a:lnTo>
                  <a:pt x="2745600" y="826503"/>
                </a:lnTo>
                <a:lnTo>
                  <a:pt x="2793768" y="818733"/>
                </a:lnTo>
                <a:lnTo>
                  <a:pt x="2835603" y="797097"/>
                </a:lnTo>
                <a:lnTo>
                  <a:pt x="2868594" y="764106"/>
                </a:lnTo>
                <a:lnTo>
                  <a:pt x="2890230" y="722271"/>
                </a:lnTo>
                <a:lnTo>
                  <a:pt x="2898000" y="674103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47694" y="3582092"/>
            <a:ext cx="2603500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ts val="121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planlarının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(proseslerin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kontrolü</a:t>
            </a:r>
            <a:endParaRPr sz="1100">
              <a:latin typeface="Arial MT"/>
              <a:cs typeface="Arial MT"/>
            </a:endParaRPr>
          </a:p>
          <a:p>
            <a:pPr marL="152400">
              <a:lnSpc>
                <a:spcPts val="121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–bakım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)hazırlanması</a:t>
            </a:r>
            <a:endParaRPr sz="1100">
              <a:latin typeface="Arial MT"/>
              <a:cs typeface="Arial MT"/>
            </a:endParaRPr>
          </a:p>
          <a:p>
            <a:pPr marL="152400" marR="757555" indent="-139700">
              <a:lnSpc>
                <a:spcPts val="11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Şartname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sözleşmelerin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oluşturulması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0694" y="4459090"/>
            <a:ext cx="2602865" cy="5448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Kontrollerin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uygulanması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kayıt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altına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34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Planlamalara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uygunluğu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raporlanması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5902455"/>
            <a:ext cx="2871470" cy="917575"/>
          </a:xfrm>
          <a:custGeom>
            <a:avLst/>
            <a:gdLst/>
            <a:ahLst/>
            <a:cxnLst/>
            <a:rect l="l" t="t" r="r" b="b"/>
            <a:pathLst>
              <a:path w="2871470" h="917575">
                <a:moveTo>
                  <a:pt x="2718600" y="0"/>
                </a:moveTo>
                <a:lnTo>
                  <a:pt x="0" y="0"/>
                </a:lnTo>
                <a:lnTo>
                  <a:pt x="0" y="917067"/>
                </a:lnTo>
                <a:lnTo>
                  <a:pt x="2718600" y="917067"/>
                </a:lnTo>
                <a:lnTo>
                  <a:pt x="2766768" y="909298"/>
                </a:lnTo>
                <a:lnTo>
                  <a:pt x="2808603" y="887664"/>
                </a:lnTo>
                <a:lnTo>
                  <a:pt x="2841594" y="854675"/>
                </a:lnTo>
                <a:lnTo>
                  <a:pt x="2863230" y="812840"/>
                </a:lnTo>
                <a:lnTo>
                  <a:pt x="2871000" y="764667"/>
                </a:lnTo>
                <a:lnTo>
                  <a:pt x="2871000" y="152400"/>
                </a:lnTo>
                <a:lnTo>
                  <a:pt x="2863230" y="104231"/>
                </a:lnTo>
                <a:lnTo>
                  <a:pt x="2841594" y="62396"/>
                </a:lnTo>
                <a:lnTo>
                  <a:pt x="2808603" y="29405"/>
                </a:lnTo>
                <a:lnTo>
                  <a:pt x="2766768" y="7769"/>
                </a:lnTo>
                <a:lnTo>
                  <a:pt x="2718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20694" y="5940700"/>
            <a:ext cx="2619375" cy="6121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*Pansiyon,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yemekhane,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temizlik,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sağlık,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güvenlik ile ilgili olarak okulda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yürütülen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faaliyetler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 de dokümantasyon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hazırlanmalıdır-Talimatlar,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formlar,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0394" y="6499500"/>
            <a:ext cx="802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çizelgeler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70804" y="1206003"/>
            <a:ext cx="1800225" cy="1962150"/>
          </a:xfrm>
          <a:custGeom>
            <a:avLst/>
            <a:gdLst/>
            <a:ahLst/>
            <a:cxnLst/>
            <a:rect l="l" t="t" r="r" b="b"/>
            <a:pathLst>
              <a:path w="1800225" h="1962150">
                <a:moveTo>
                  <a:pt x="1797056" y="1955051"/>
                </a:moveTo>
                <a:lnTo>
                  <a:pt x="1196766" y="1955051"/>
                </a:lnTo>
                <a:lnTo>
                  <a:pt x="1432250" y="1959892"/>
                </a:lnTo>
                <a:lnTo>
                  <a:pt x="1797062" y="1961997"/>
                </a:lnTo>
                <a:lnTo>
                  <a:pt x="1797056" y="1955051"/>
                </a:lnTo>
                <a:close/>
              </a:path>
              <a:path w="1800225" h="1962150">
                <a:moveTo>
                  <a:pt x="1797041" y="1939956"/>
                </a:moveTo>
                <a:lnTo>
                  <a:pt x="710562" y="1939956"/>
                </a:lnTo>
                <a:lnTo>
                  <a:pt x="763777" y="1940660"/>
                </a:lnTo>
                <a:lnTo>
                  <a:pt x="816987" y="1942679"/>
                </a:lnTo>
                <a:lnTo>
                  <a:pt x="870191" y="1946402"/>
                </a:lnTo>
                <a:lnTo>
                  <a:pt x="710590" y="1946402"/>
                </a:lnTo>
                <a:lnTo>
                  <a:pt x="743370" y="1951813"/>
                </a:lnTo>
                <a:lnTo>
                  <a:pt x="782867" y="1955423"/>
                </a:lnTo>
                <a:lnTo>
                  <a:pt x="827882" y="1957528"/>
                </a:lnTo>
                <a:lnTo>
                  <a:pt x="877215" y="1958425"/>
                </a:lnTo>
                <a:lnTo>
                  <a:pt x="929669" y="1958410"/>
                </a:lnTo>
                <a:lnTo>
                  <a:pt x="1146699" y="1955172"/>
                </a:lnTo>
                <a:lnTo>
                  <a:pt x="1797056" y="1955051"/>
                </a:lnTo>
                <a:lnTo>
                  <a:pt x="1797041" y="1939956"/>
                </a:lnTo>
                <a:close/>
              </a:path>
              <a:path w="1800225" h="1962150">
                <a:moveTo>
                  <a:pt x="337959" y="1922881"/>
                </a:moveTo>
                <a:lnTo>
                  <a:pt x="368767" y="1926486"/>
                </a:lnTo>
                <a:lnTo>
                  <a:pt x="384587" y="1930530"/>
                </a:lnTo>
                <a:lnTo>
                  <a:pt x="390416" y="1935454"/>
                </a:lnTo>
                <a:lnTo>
                  <a:pt x="391248" y="1941702"/>
                </a:lnTo>
                <a:lnTo>
                  <a:pt x="444464" y="1942637"/>
                </a:lnTo>
                <a:lnTo>
                  <a:pt x="497682" y="1942565"/>
                </a:lnTo>
                <a:lnTo>
                  <a:pt x="657344" y="1940183"/>
                </a:lnTo>
                <a:lnTo>
                  <a:pt x="1797041" y="1939956"/>
                </a:lnTo>
                <a:lnTo>
                  <a:pt x="1797027" y="1924942"/>
                </a:lnTo>
                <a:lnTo>
                  <a:pt x="608753" y="1924942"/>
                </a:lnTo>
                <a:lnTo>
                  <a:pt x="337959" y="1922881"/>
                </a:lnTo>
                <a:close/>
              </a:path>
              <a:path w="1800225" h="1962150">
                <a:moveTo>
                  <a:pt x="1797010" y="1907550"/>
                </a:moveTo>
                <a:lnTo>
                  <a:pt x="608753" y="1907550"/>
                </a:lnTo>
                <a:lnTo>
                  <a:pt x="661993" y="1907555"/>
                </a:lnTo>
                <a:lnTo>
                  <a:pt x="710590" y="1908797"/>
                </a:lnTo>
                <a:lnTo>
                  <a:pt x="710590" y="1922881"/>
                </a:lnTo>
                <a:lnTo>
                  <a:pt x="661993" y="1924365"/>
                </a:lnTo>
                <a:lnTo>
                  <a:pt x="608753" y="1924942"/>
                </a:lnTo>
                <a:lnTo>
                  <a:pt x="1797027" y="1924942"/>
                </a:lnTo>
                <a:lnTo>
                  <a:pt x="1797010" y="1907550"/>
                </a:lnTo>
                <a:close/>
              </a:path>
              <a:path w="1800225" h="1962150">
                <a:moveTo>
                  <a:pt x="178257" y="1795932"/>
                </a:moveTo>
                <a:lnTo>
                  <a:pt x="236922" y="1817032"/>
                </a:lnTo>
                <a:lnTo>
                  <a:pt x="282550" y="1824065"/>
                </a:lnTo>
                <a:lnTo>
                  <a:pt x="341217" y="1830277"/>
                </a:lnTo>
                <a:lnTo>
                  <a:pt x="412920" y="1835173"/>
                </a:lnTo>
                <a:lnTo>
                  <a:pt x="497662" y="1838261"/>
                </a:lnTo>
                <a:lnTo>
                  <a:pt x="337959" y="1838261"/>
                </a:lnTo>
                <a:lnTo>
                  <a:pt x="315499" y="1842593"/>
                </a:lnTo>
                <a:lnTo>
                  <a:pt x="317995" y="1848246"/>
                </a:lnTo>
                <a:lnTo>
                  <a:pt x="330473" y="1854781"/>
                </a:lnTo>
                <a:lnTo>
                  <a:pt x="337959" y="1861756"/>
                </a:lnTo>
                <a:lnTo>
                  <a:pt x="377076" y="1861830"/>
                </a:lnTo>
                <a:lnTo>
                  <a:pt x="411175" y="1862345"/>
                </a:lnTo>
                <a:lnTo>
                  <a:pt x="435282" y="1863744"/>
                </a:lnTo>
                <a:lnTo>
                  <a:pt x="444423" y="1866468"/>
                </a:lnTo>
                <a:lnTo>
                  <a:pt x="444423" y="1885276"/>
                </a:lnTo>
                <a:lnTo>
                  <a:pt x="270606" y="1885350"/>
                </a:lnTo>
                <a:lnTo>
                  <a:pt x="304693" y="1885864"/>
                </a:lnTo>
                <a:lnTo>
                  <a:pt x="328810" y="1887259"/>
                </a:lnTo>
                <a:lnTo>
                  <a:pt x="337959" y="1889975"/>
                </a:lnTo>
                <a:lnTo>
                  <a:pt x="337959" y="1908797"/>
                </a:lnTo>
                <a:lnTo>
                  <a:pt x="386532" y="1910024"/>
                </a:lnTo>
                <a:lnTo>
                  <a:pt x="439758" y="1910020"/>
                </a:lnTo>
                <a:lnTo>
                  <a:pt x="608753" y="1907550"/>
                </a:lnTo>
                <a:lnTo>
                  <a:pt x="1797010" y="1907550"/>
                </a:lnTo>
                <a:lnTo>
                  <a:pt x="1796903" y="1796525"/>
                </a:lnTo>
                <a:lnTo>
                  <a:pt x="209895" y="1796525"/>
                </a:lnTo>
                <a:lnTo>
                  <a:pt x="178257" y="1795932"/>
                </a:lnTo>
                <a:close/>
              </a:path>
              <a:path w="1800225" h="1962150">
                <a:moveTo>
                  <a:pt x="137396" y="1775999"/>
                </a:moveTo>
                <a:lnTo>
                  <a:pt x="137299" y="1867941"/>
                </a:lnTo>
                <a:lnTo>
                  <a:pt x="141294" y="1874534"/>
                </a:lnTo>
                <a:lnTo>
                  <a:pt x="145127" y="1884737"/>
                </a:lnTo>
                <a:lnTo>
                  <a:pt x="153935" y="1796525"/>
                </a:lnTo>
                <a:lnTo>
                  <a:pt x="154098" y="1778082"/>
                </a:lnTo>
                <a:lnTo>
                  <a:pt x="137396" y="1775999"/>
                </a:lnTo>
                <a:close/>
              </a:path>
              <a:path w="1800225" h="1962150">
                <a:moveTo>
                  <a:pt x="253146" y="1790647"/>
                </a:moveTo>
                <a:lnTo>
                  <a:pt x="209895" y="1796525"/>
                </a:lnTo>
                <a:lnTo>
                  <a:pt x="1796903" y="1796525"/>
                </a:lnTo>
                <a:lnTo>
                  <a:pt x="1796898" y="1791233"/>
                </a:lnTo>
                <a:lnTo>
                  <a:pt x="284721" y="1791233"/>
                </a:lnTo>
                <a:lnTo>
                  <a:pt x="253146" y="1790647"/>
                </a:lnTo>
                <a:close/>
              </a:path>
              <a:path w="1800225" h="1962150">
                <a:moveTo>
                  <a:pt x="1798340" y="223088"/>
                </a:moveTo>
                <a:lnTo>
                  <a:pt x="158940" y="223088"/>
                </a:lnTo>
                <a:lnTo>
                  <a:pt x="1647317" y="232181"/>
                </a:lnTo>
                <a:lnTo>
                  <a:pt x="1647088" y="233654"/>
                </a:lnTo>
                <a:lnTo>
                  <a:pt x="1646441" y="554059"/>
                </a:lnTo>
                <a:lnTo>
                  <a:pt x="1645754" y="992606"/>
                </a:lnTo>
                <a:lnTo>
                  <a:pt x="1645043" y="1748574"/>
                </a:lnTo>
                <a:lnTo>
                  <a:pt x="178257" y="1753628"/>
                </a:lnTo>
                <a:lnTo>
                  <a:pt x="154172" y="1754421"/>
                </a:lnTo>
                <a:lnTo>
                  <a:pt x="154098" y="1778082"/>
                </a:lnTo>
                <a:lnTo>
                  <a:pt x="161654" y="1779024"/>
                </a:lnTo>
                <a:lnTo>
                  <a:pt x="199879" y="1783185"/>
                </a:lnTo>
                <a:lnTo>
                  <a:pt x="284721" y="1791233"/>
                </a:lnTo>
                <a:lnTo>
                  <a:pt x="1796898" y="1791233"/>
                </a:lnTo>
                <a:lnTo>
                  <a:pt x="1796543" y="1429078"/>
                </a:lnTo>
                <a:lnTo>
                  <a:pt x="1795648" y="992606"/>
                </a:lnTo>
                <a:lnTo>
                  <a:pt x="1795775" y="657600"/>
                </a:lnTo>
                <a:lnTo>
                  <a:pt x="1795889" y="614318"/>
                </a:lnTo>
                <a:lnTo>
                  <a:pt x="1796034" y="570242"/>
                </a:lnTo>
                <a:lnTo>
                  <a:pt x="1797230" y="360664"/>
                </a:lnTo>
                <a:lnTo>
                  <a:pt x="1798340" y="223088"/>
                </a:lnTo>
                <a:close/>
              </a:path>
              <a:path w="1800225" h="1962150">
                <a:moveTo>
                  <a:pt x="154172" y="1754421"/>
                </a:moveTo>
                <a:lnTo>
                  <a:pt x="137433" y="1754973"/>
                </a:lnTo>
                <a:lnTo>
                  <a:pt x="137396" y="1775999"/>
                </a:lnTo>
                <a:lnTo>
                  <a:pt x="154098" y="1778082"/>
                </a:lnTo>
                <a:lnTo>
                  <a:pt x="154172" y="1754421"/>
                </a:lnTo>
                <a:close/>
              </a:path>
              <a:path w="1800225" h="1962150">
                <a:moveTo>
                  <a:pt x="137433" y="1754973"/>
                </a:moveTo>
                <a:lnTo>
                  <a:pt x="129160" y="1755245"/>
                </a:lnTo>
                <a:lnTo>
                  <a:pt x="96857" y="1757476"/>
                </a:lnTo>
                <a:lnTo>
                  <a:pt x="79668" y="1760237"/>
                </a:lnTo>
                <a:lnTo>
                  <a:pt x="75914" y="1763443"/>
                </a:lnTo>
                <a:lnTo>
                  <a:pt x="83916" y="1767010"/>
                </a:lnTo>
                <a:lnTo>
                  <a:pt x="101993" y="1770852"/>
                </a:lnTo>
                <a:lnTo>
                  <a:pt x="128465" y="1774885"/>
                </a:lnTo>
                <a:lnTo>
                  <a:pt x="137396" y="1775999"/>
                </a:lnTo>
                <a:lnTo>
                  <a:pt x="137433" y="1754973"/>
                </a:lnTo>
                <a:close/>
              </a:path>
              <a:path w="1800225" h="1962150">
                <a:moveTo>
                  <a:pt x="156442" y="1025365"/>
                </a:moveTo>
                <a:lnTo>
                  <a:pt x="132936" y="1025365"/>
                </a:lnTo>
                <a:lnTo>
                  <a:pt x="133959" y="1046137"/>
                </a:lnTo>
                <a:lnTo>
                  <a:pt x="135100" y="1089022"/>
                </a:lnTo>
                <a:lnTo>
                  <a:pt x="136024" y="1133550"/>
                </a:lnTo>
                <a:lnTo>
                  <a:pt x="136753" y="1179613"/>
                </a:lnTo>
                <a:lnTo>
                  <a:pt x="137305" y="1227098"/>
                </a:lnTo>
                <a:lnTo>
                  <a:pt x="137700" y="1275898"/>
                </a:lnTo>
                <a:lnTo>
                  <a:pt x="137957" y="1325901"/>
                </a:lnTo>
                <a:lnTo>
                  <a:pt x="138097" y="1376998"/>
                </a:lnTo>
                <a:lnTo>
                  <a:pt x="138102" y="1482032"/>
                </a:lnTo>
                <a:lnTo>
                  <a:pt x="138007" y="1535750"/>
                </a:lnTo>
                <a:lnTo>
                  <a:pt x="137433" y="1754973"/>
                </a:lnTo>
                <a:lnTo>
                  <a:pt x="154172" y="1754421"/>
                </a:lnTo>
                <a:lnTo>
                  <a:pt x="156442" y="1025365"/>
                </a:lnTo>
                <a:close/>
              </a:path>
              <a:path w="1800225" h="1962150">
                <a:moveTo>
                  <a:pt x="157373" y="726378"/>
                </a:moveTo>
                <a:lnTo>
                  <a:pt x="108832" y="726378"/>
                </a:lnTo>
                <a:lnTo>
                  <a:pt x="113855" y="747102"/>
                </a:lnTo>
                <a:lnTo>
                  <a:pt x="113855" y="1046137"/>
                </a:lnTo>
                <a:lnTo>
                  <a:pt x="117673" y="1066845"/>
                </a:lnTo>
                <a:lnTo>
                  <a:pt x="122047" y="1062678"/>
                </a:lnTo>
                <a:lnTo>
                  <a:pt x="126422" y="1046079"/>
                </a:lnTo>
                <a:lnTo>
                  <a:pt x="130237" y="1029494"/>
                </a:lnTo>
                <a:lnTo>
                  <a:pt x="132936" y="1025365"/>
                </a:lnTo>
                <a:lnTo>
                  <a:pt x="156442" y="1025365"/>
                </a:lnTo>
                <a:lnTo>
                  <a:pt x="157373" y="726378"/>
                </a:lnTo>
                <a:close/>
              </a:path>
              <a:path w="1800225" h="1962150">
                <a:moveTo>
                  <a:pt x="64245" y="491531"/>
                </a:moveTo>
                <a:lnTo>
                  <a:pt x="16478" y="491531"/>
                </a:lnTo>
                <a:lnTo>
                  <a:pt x="20091" y="523062"/>
                </a:lnTo>
                <a:lnTo>
                  <a:pt x="25378" y="648974"/>
                </a:lnTo>
                <a:lnTo>
                  <a:pt x="31130" y="733377"/>
                </a:lnTo>
                <a:lnTo>
                  <a:pt x="37255" y="784572"/>
                </a:lnTo>
                <a:lnTo>
                  <a:pt x="50250" y="820547"/>
                </a:lnTo>
                <a:lnTo>
                  <a:pt x="56934" y="821931"/>
                </a:lnTo>
                <a:lnTo>
                  <a:pt x="59289" y="805673"/>
                </a:lnTo>
                <a:lnTo>
                  <a:pt x="60127" y="767900"/>
                </a:lnTo>
                <a:lnTo>
                  <a:pt x="60404" y="678022"/>
                </a:lnTo>
                <a:lnTo>
                  <a:pt x="61272" y="657600"/>
                </a:lnTo>
                <a:lnTo>
                  <a:pt x="63642" y="657600"/>
                </a:lnTo>
                <a:lnTo>
                  <a:pt x="63701" y="614318"/>
                </a:lnTo>
                <a:lnTo>
                  <a:pt x="63829" y="570242"/>
                </a:lnTo>
                <a:lnTo>
                  <a:pt x="64105" y="512551"/>
                </a:lnTo>
                <a:lnTo>
                  <a:pt x="64245" y="491531"/>
                </a:lnTo>
                <a:close/>
              </a:path>
              <a:path w="1800225" h="1962150">
                <a:moveTo>
                  <a:pt x="158930" y="226288"/>
                </a:moveTo>
                <a:lnTo>
                  <a:pt x="69900" y="226288"/>
                </a:lnTo>
                <a:lnTo>
                  <a:pt x="70586" y="230835"/>
                </a:lnTo>
                <a:lnTo>
                  <a:pt x="71323" y="241287"/>
                </a:lnTo>
                <a:lnTo>
                  <a:pt x="71877" y="250896"/>
                </a:lnTo>
                <a:lnTo>
                  <a:pt x="72455" y="263602"/>
                </a:lnTo>
                <a:lnTo>
                  <a:pt x="73053" y="279540"/>
                </a:lnTo>
                <a:lnTo>
                  <a:pt x="73672" y="298843"/>
                </a:lnTo>
                <a:lnTo>
                  <a:pt x="75452" y="331442"/>
                </a:lnTo>
                <a:lnTo>
                  <a:pt x="76487" y="376954"/>
                </a:lnTo>
                <a:lnTo>
                  <a:pt x="77025" y="431687"/>
                </a:lnTo>
                <a:lnTo>
                  <a:pt x="77605" y="554393"/>
                </a:lnTo>
                <a:lnTo>
                  <a:pt x="78139" y="614318"/>
                </a:lnTo>
                <a:lnTo>
                  <a:pt x="79171" y="669038"/>
                </a:lnTo>
                <a:lnTo>
                  <a:pt x="80948" y="714529"/>
                </a:lnTo>
                <a:lnTo>
                  <a:pt x="83718" y="747102"/>
                </a:lnTo>
                <a:lnTo>
                  <a:pt x="88741" y="767900"/>
                </a:lnTo>
                <a:lnTo>
                  <a:pt x="93764" y="763770"/>
                </a:lnTo>
                <a:lnTo>
                  <a:pt x="103809" y="730553"/>
                </a:lnTo>
                <a:lnTo>
                  <a:pt x="108832" y="726378"/>
                </a:lnTo>
                <a:lnTo>
                  <a:pt x="157373" y="726378"/>
                </a:lnTo>
                <a:lnTo>
                  <a:pt x="158930" y="226288"/>
                </a:lnTo>
                <a:close/>
              </a:path>
              <a:path w="1800225" h="1962150">
                <a:moveTo>
                  <a:pt x="63642" y="657600"/>
                </a:moveTo>
                <a:lnTo>
                  <a:pt x="61272" y="657600"/>
                </a:lnTo>
                <a:lnTo>
                  <a:pt x="63627" y="672452"/>
                </a:lnTo>
                <a:lnTo>
                  <a:pt x="63642" y="657600"/>
                </a:lnTo>
                <a:close/>
              </a:path>
              <a:path w="1800225" h="1962150">
                <a:moveTo>
                  <a:pt x="38" y="0"/>
                </a:moveTo>
                <a:lnTo>
                  <a:pt x="0" y="523062"/>
                </a:lnTo>
                <a:lnTo>
                  <a:pt x="5491" y="512551"/>
                </a:lnTo>
                <a:lnTo>
                  <a:pt x="11298" y="495034"/>
                </a:lnTo>
                <a:lnTo>
                  <a:pt x="16478" y="491531"/>
                </a:lnTo>
                <a:lnTo>
                  <a:pt x="64245" y="491531"/>
                </a:lnTo>
                <a:lnTo>
                  <a:pt x="64448" y="461121"/>
                </a:lnTo>
                <a:lnTo>
                  <a:pt x="64909" y="409096"/>
                </a:lnTo>
                <a:lnTo>
                  <a:pt x="65474" y="360664"/>
                </a:lnTo>
                <a:lnTo>
                  <a:pt x="66141" y="317461"/>
                </a:lnTo>
                <a:lnTo>
                  <a:pt x="67552" y="259389"/>
                </a:lnTo>
                <a:lnTo>
                  <a:pt x="69900" y="226288"/>
                </a:lnTo>
                <a:lnTo>
                  <a:pt x="158930" y="226288"/>
                </a:lnTo>
                <a:lnTo>
                  <a:pt x="158940" y="223088"/>
                </a:lnTo>
                <a:lnTo>
                  <a:pt x="1798340" y="223088"/>
                </a:lnTo>
                <a:lnTo>
                  <a:pt x="1799996" y="17830"/>
                </a:lnTo>
                <a:lnTo>
                  <a:pt x="910056" y="3352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153473" y="1322006"/>
            <a:ext cx="1647825" cy="1751964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27305" rIns="0" bIns="0" rtlCol="0">
            <a:spAutoFit/>
          </a:bodyPr>
          <a:lstStyle/>
          <a:p>
            <a:pPr marL="159385" marR="84455" algn="ctr">
              <a:lnSpc>
                <a:spcPct val="100000"/>
              </a:lnSpc>
              <a:spcBef>
                <a:spcPts val="21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ürün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şartlarının</a:t>
            </a:r>
            <a:endParaRPr sz="1100">
              <a:latin typeface="Arial MT"/>
              <a:cs typeface="Arial MT"/>
            </a:endParaRPr>
          </a:p>
          <a:p>
            <a:pPr marL="220345" marR="144780" indent="-63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,proseslerin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işletimi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sırasında yapılacak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 faaliyetlerinin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  <a:p>
            <a:pPr marL="67310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,uygulanması</a:t>
            </a:r>
            <a:endParaRPr sz="1100">
              <a:latin typeface="Arial MT"/>
              <a:cs typeface="Arial MT"/>
            </a:endParaRPr>
          </a:p>
          <a:p>
            <a:pPr marL="138430" marR="64769" indent="63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,kontrol kayıtlarının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oluşturulması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070802" y="3269653"/>
            <a:ext cx="1800225" cy="3777615"/>
            <a:chOff x="3070802" y="3269653"/>
            <a:chExt cx="1800225" cy="3777615"/>
          </a:xfrm>
        </p:grpSpPr>
        <p:sp>
          <p:nvSpPr>
            <p:cNvPr id="38" name="object 38"/>
            <p:cNvSpPr/>
            <p:nvPr/>
          </p:nvSpPr>
          <p:spPr>
            <a:xfrm>
              <a:off x="3213900" y="3455873"/>
              <a:ext cx="1657350" cy="3360420"/>
            </a:xfrm>
            <a:custGeom>
              <a:avLst/>
              <a:gdLst/>
              <a:ahLst/>
              <a:cxnLst/>
              <a:rect l="l" t="t" r="r" b="b"/>
              <a:pathLst>
                <a:path w="1657350" h="3360420">
                  <a:moveTo>
                    <a:pt x="1656905" y="0"/>
                  </a:moveTo>
                  <a:lnTo>
                    <a:pt x="0" y="0"/>
                  </a:lnTo>
                  <a:lnTo>
                    <a:pt x="0" y="3360242"/>
                  </a:lnTo>
                  <a:lnTo>
                    <a:pt x="1656905" y="3360242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70796" y="3269652"/>
              <a:ext cx="1800225" cy="3777615"/>
            </a:xfrm>
            <a:custGeom>
              <a:avLst/>
              <a:gdLst/>
              <a:ahLst/>
              <a:cxnLst/>
              <a:rect l="l" t="t" r="r" b="b"/>
              <a:pathLst>
                <a:path w="1800225" h="3777615">
                  <a:moveTo>
                    <a:pt x="961250" y="31470"/>
                  </a:moveTo>
                  <a:lnTo>
                    <a:pt x="296494" y="5905"/>
                  </a:lnTo>
                  <a:lnTo>
                    <a:pt x="207111" y="3937"/>
                  </a:lnTo>
                  <a:lnTo>
                    <a:pt x="8686" y="0"/>
                  </a:lnTo>
                  <a:lnTo>
                    <a:pt x="7061" y="948156"/>
                  </a:lnTo>
                  <a:lnTo>
                    <a:pt x="0" y="3074924"/>
                  </a:lnTo>
                  <a:lnTo>
                    <a:pt x="8547" y="3320732"/>
                  </a:lnTo>
                  <a:lnTo>
                    <a:pt x="17094" y="3777348"/>
                  </a:lnTo>
                  <a:lnTo>
                    <a:pt x="17881" y="31280"/>
                  </a:lnTo>
                  <a:lnTo>
                    <a:pt x="961250" y="31470"/>
                  </a:lnTo>
                  <a:close/>
                </a:path>
                <a:path w="1800225" h="3777615">
                  <a:moveTo>
                    <a:pt x="1120165" y="139217"/>
                  </a:moveTo>
                  <a:lnTo>
                    <a:pt x="387362" y="114604"/>
                  </a:lnTo>
                  <a:lnTo>
                    <a:pt x="250786" y="110502"/>
                  </a:lnTo>
                  <a:lnTo>
                    <a:pt x="44500" y="106400"/>
                  </a:lnTo>
                  <a:lnTo>
                    <a:pt x="43116" y="721918"/>
                  </a:lnTo>
                  <a:lnTo>
                    <a:pt x="34785" y="3001314"/>
                  </a:lnTo>
                  <a:lnTo>
                    <a:pt x="33388" y="3646297"/>
                  </a:lnTo>
                  <a:lnTo>
                    <a:pt x="75412" y="3647097"/>
                  </a:lnTo>
                  <a:lnTo>
                    <a:pt x="235432" y="3615359"/>
                  </a:lnTo>
                  <a:lnTo>
                    <a:pt x="273380" y="3607422"/>
                  </a:lnTo>
                  <a:lnTo>
                    <a:pt x="300964" y="3599484"/>
                  </a:lnTo>
                  <a:lnTo>
                    <a:pt x="345643" y="3583622"/>
                  </a:lnTo>
                  <a:lnTo>
                    <a:pt x="54673" y="3583076"/>
                  </a:lnTo>
                  <a:lnTo>
                    <a:pt x="55511" y="139103"/>
                  </a:lnTo>
                  <a:lnTo>
                    <a:pt x="805865" y="140093"/>
                  </a:lnTo>
                  <a:lnTo>
                    <a:pt x="1120165" y="139217"/>
                  </a:lnTo>
                  <a:close/>
                </a:path>
                <a:path w="1800225" h="3777615">
                  <a:moveTo>
                    <a:pt x="1685366" y="442404"/>
                  </a:moveTo>
                  <a:lnTo>
                    <a:pt x="140131" y="390499"/>
                  </a:lnTo>
                  <a:lnTo>
                    <a:pt x="129019" y="3362198"/>
                  </a:lnTo>
                  <a:lnTo>
                    <a:pt x="714489" y="3381387"/>
                  </a:lnTo>
                  <a:lnTo>
                    <a:pt x="993686" y="3282226"/>
                  </a:lnTo>
                  <a:lnTo>
                    <a:pt x="156718" y="3279902"/>
                  </a:lnTo>
                  <a:lnTo>
                    <a:pt x="157518" y="442163"/>
                  </a:lnTo>
                  <a:lnTo>
                    <a:pt x="1642643" y="443128"/>
                  </a:lnTo>
                  <a:lnTo>
                    <a:pt x="1685366" y="442404"/>
                  </a:lnTo>
                  <a:close/>
                </a:path>
                <a:path w="1800225" h="3777615">
                  <a:moveTo>
                    <a:pt x="1727352" y="615099"/>
                  </a:moveTo>
                  <a:lnTo>
                    <a:pt x="1663611" y="610755"/>
                  </a:lnTo>
                  <a:lnTo>
                    <a:pt x="1644662" y="609879"/>
                  </a:lnTo>
                  <a:lnTo>
                    <a:pt x="350202" y="566407"/>
                  </a:lnTo>
                  <a:lnTo>
                    <a:pt x="261962" y="562927"/>
                  </a:lnTo>
                  <a:lnTo>
                    <a:pt x="197002" y="559447"/>
                  </a:lnTo>
                  <a:lnTo>
                    <a:pt x="195618" y="786752"/>
                  </a:lnTo>
                  <a:lnTo>
                    <a:pt x="187286" y="2936468"/>
                  </a:lnTo>
                  <a:lnTo>
                    <a:pt x="185889" y="3193250"/>
                  </a:lnTo>
                  <a:lnTo>
                    <a:pt x="219697" y="3195040"/>
                  </a:lnTo>
                  <a:lnTo>
                    <a:pt x="305955" y="3198609"/>
                  </a:lnTo>
                  <a:lnTo>
                    <a:pt x="993698" y="3221825"/>
                  </a:lnTo>
                  <a:lnTo>
                    <a:pt x="1342936" y="3097860"/>
                  </a:lnTo>
                  <a:lnTo>
                    <a:pt x="219113" y="3094558"/>
                  </a:lnTo>
                  <a:lnTo>
                    <a:pt x="219900" y="627481"/>
                  </a:lnTo>
                  <a:lnTo>
                    <a:pt x="1722437" y="629729"/>
                  </a:lnTo>
                  <a:lnTo>
                    <a:pt x="1723009" y="1541132"/>
                  </a:lnTo>
                  <a:lnTo>
                    <a:pt x="1725726" y="827481"/>
                  </a:lnTo>
                  <a:lnTo>
                    <a:pt x="1727352" y="615099"/>
                  </a:lnTo>
                  <a:close/>
                </a:path>
                <a:path w="1800225" h="3777615">
                  <a:moveTo>
                    <a:pt x="1799996" y="2903042"/>
                  </a:moveTo>
                  <a:lnTo>
                    <a:pt x="1658493" y="2902623"/>
                  </a:lnTo>
                  <a:lnTo>
                    <a:pt x="1666278" y="855726"/>
                  </a:lnTo>
                  <a:lnTo>
                    <a:pt x="1666443" y="826363"/>
                  </a:lnTo>
                  <a:lnTo>
                    <a:pt x="1666494" y="823518"/>
                  </a:lnTo>
                  <a:lnTo>
                    <a:pt x="1667319" y="807135"/>
                  </a:lnTo>
                  <a:lnTo>
                    <a:pt x="1668018" y="791362"/>
                  </a:lnTo>
                  <a:lnTo>
                    <a:pt x="1660067" y="787882"/>
                  </a:lnTo>
                  <a:lnTo>
                    <a:pt x="1656651" y="786587"/>
                  </a:lnTo>
                  <a:lnTo>
                    <a:pt x="1656410" y="786587"/>
                  </a:lnTo>
                  <a:lnTo>
                    <a:pt x="1656410" y="2902610"/>
                  </a:lnTo>
                  <a:lnTo>
                    <a:pt x="285102" y="2898495"/>
                  </a:lnTo>
                  <a:lnTo>
                    <a:pt x="285902" y="823518"/>
                  </a:lnTo>
                  <a:lnTo>
                    <a:pt x="1656245" y="826363"/>
                  </a:lnTo>
                  <a:lnTo>
                    <a:pt x="1656257" y="2529497"/>
                  </a:lnTo>
                  <a:lnTo>
                    <a:pt x="1656410" y="2902610"/>
                  </a:lnTo>
                  <a:lnTo>
                    <a:pt x="1656410" y="786587"/>
                  </a:lnTo>
                  <a:lnTo>
                    <a:pt x="286321" y="740498"/>
                  </a:lnTo>
                  <a:lnTo>
                    <a:pt x="256336" y="735723"/>
                  </a:lnTo>
                  <a:lnTo>
                    <a:pt x="254774" y="822007"/>
                  </a:lnTo>
                  <a:lnTo>
                    <a:pt x="254596" y="855751"/>
                  </a:lnTo>
                  <a:lnTo>
                    <a:pt x="246875" y="2886773"/>
                  </a:lnTo>
                  <a:lnTo>
                    <a:pt x="246786" y="2898495"/>
                  </a:lnTo>
                  <a:lnTo>
                    <a:pt x="245224" y="3016986"/>
                  </a:lnTo>
                  <a:lnTo>
                    <a:pt x="286410" y="3021787"/>
                  </a:lnTo>
                  <a:lnTo>
                    <a:pt x="1363599" y="3057969"/>
                  </a:lnTo>
                  <a:lnTo>
                    <a:pt x="1656435" y="2954007"/>
                  </a:lnTo>
                  <a:lnTo>
                    <a:pt x="1656499" y="3057969"/>
                  </a:lnTo>
                  <a:lnTo>
                    <a:pt x="1656638" y="3207753"/>
                  </a:lnTo>
                  <a:lnTo>
                    <a:pt x="1656791" y="3291217"/>
                  </a:lnTo>
                  <a:lnTo>
                    <a:pt x="1656905" y="3320389"/>
                  </a:lnTo>
                  <a:lnTo>
                    <a:pt x="1658302" y="2953347"/>
                  </a:lnTo>
                  <a:lnTo>
                    <a:pt x="1799996" y="2903042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227299" y="3448466"/>
            <a:ext cx="1584325" cy="333247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Prosedürü</a:t>
            </a:r>
            <a:endParaRPr sz="1000">
              <a:latin typeface="Arial MT"/>
              <a:cs typeface="Arial MT"/>
            </a:endParaRPr>
          </a:p>
          <a:p>
            <a:pPr marL="152400" marR="160655" indent="-139700">
              <a:lnSpc>
                <a:spcPts val="1100"/>
              </a:lnSpc>
              <a:spcBef>
                <a:spcPts val="585"/>
              </a:spcBef>
              <a:buChar char="•"/>
              <a:tabLst>
                <a:tab pos="152400" algn="l"/>
              </a:tabLst>
            </a:pPr>
            <a:r>
              <a:rPr sz="1000" spc="-125" dirty="0">
                <a:solidFill>
                  <a:srgbClr val="FFFFFF"/>
                </a:solidFill>
                <a:latin typeface="Arial MT"/>
                <a:cs typeface="Arial MT"/>
              </a:rPr>
              <a:t>İzleme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Ölçme  </a:t>
            </a:r>
            <a:r>
              <a:rPr sz="1000" spc="-40" dirty="0">
                <a:solidFill>
                  <a:srgbClr val="FFFFFF"/>
                </a:solidFill>
                <a:latin typeface="Arial MT"/>
                <a:cs typeface="Arial MT"/>
              </a:rPr>
              <a:t>Değerlendirme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Proses  Kartı</a:t>
            </a:r>
            <a:endParaRPr sz="10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450"/>
              </a:spcBef>
              <a:buChar char="•"/>
              <a:tabLst>
                <a:tab pos="152400" algn="l"/>
              </a:tabLst>
            </a:pPr>
            <a:r>
              <a:rPr sz="1000" spc="-40" dirty="0">
                <a:solidFill>
                  <a:srgbClr val="FFFFFF"/>
                </a:solidFill>
                <a:latin typeface="Arial MT"/>
                <a:cs typeface="Arial MT"/>
              </a:rPr>
              <a:t>Öğrenci-veli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sözleşmesi</a:t>
            </a:r>
            <a:endParaRPr sz="1000">
              <a:latin typeface="Arial MT"/>
              <a:cs typeface="Arial MT"/>
            </a:endParaRPr>
          </a:p>
          <a:p>
            <a:pPr marL="152400" marR="416559" indent="-139700">
              <a:lnSpc>
                <a:spcPts val="1100"/>
              </a:lnSpc>
              <a:spcBef>
                <a:spcPts val="585"/>
              </a:spcBef>
              <a:buChar char="•"/>
              <a:tabLst>
                <a:tab pos="152400" algn="l"/>
              </a:tabLst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Satın</a:t>
            </a:r>
            <a:r>
              <a:rPr sz="1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Alma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eknik  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Şartnamesi</a:t>
            </a:r>
            <a:endParaRPr sz="10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450"/>
              </a:spcBef>
              <a:buChar char="•"/>
              <a:tabLst>
                <a:tab pos="152400" algn="l"/>
              </a:tabLst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Satın</a:t>
            </a:r>
            <a:r>
              <a:rPr sz="1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Alma 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Sözleşmesi</a:t>
            </a:r>
            <a:endParaRPr sz="1000">
              <a:latin typeface="Arial MT"/>
              <a:cs typeface="Arial MT"/>
            </a:endParaRPr>
          </a:p>
          <a:p>
            <a:pPr marL="152400" marR="12065" indent="-139700">
              <a:lnSpc>
                <a:spcPts val="1100"/>
              </a:lnSpc>
              <a:spcBef>
                <a:spcPts val="585"/>
              </a:spcBef>
              <a:buChar char="•"/>
              <a:tabLst>
                <a:tab pos="152400" algn="l"/>
              </a:tabLst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Malzeme </a:t>
            </a:r>
            <a:r>
              <a:rPr sz="1000" spc="-100" dirty="0">
                <a:solidFill>
                  <a:srgbClr val="FFFFFF"/>
                </a:solidFill>
                <a:latin typeface="Arial MT"/>
                <a:cs typeface="Arial MT"/>
              </a:rPr>
              <a:t>Giriş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ve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Hizmet 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Formları</a:t>
            </a:r>
            <a:endParaRPr sz="10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445"/>
              </a:spcBef>
              <a:buChar char="•"/>
              <a:tabLst>
                <a:tab pos="152400" algn="l"/>
              </a:tabLst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Faaliyet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Planı</a:t>
            </a:r>
            <a:endParaRPr sz="10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470"/>
              </a:spcBef>
              <a:buChar char="•"/>
              <a:tabLst>
                <a:tab pos="152400" algn="l"/>
              </a:tabLst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Bakım</a:t>
            </a:r>
            <a:r>
              <a:rPr sz="10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Planı</a:t>
            </a:r>
            <a:endParaRPr sz="1000">
              <a:latin typeface="Arial MT"/>
              <a:cs typeface="Arial MT"/>
            </a:endParaRPr>
          </a:p>
          <a:p>
            <a:pPr marL="152400" marR="139700" indent="-139700">
              <a:lnSpc>
                <a:spcPts val="1100"/>
              </a:lnSpc>
              <a:spcBef>
                <a:spcPts val="585"/>
              </a:spcBef>
              <a:buChar char="•"/>
              <a:tabLst>
                <a:tab pos="152400" algn="l"/>
              </a:tabLst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Performans 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 MT"/>
                <a:cs typeface="Arial MT"/>
              </a:rPr>
              <a:t>Değerlendirme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 Raporu</a:t>
            </a:r>
            <a:endParaRPr sz="10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450"/>
              </a:spcBef>
              <a:buChar char="•"/>
              <a:tabLst>
                <a:tab pos="152400" algn="l"/>
              </a:tabLst>
            </a:pP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Cihaz</a:t>
            </a:r>
            <a:r>
              <a:rPr sz="1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kullanım</a:t>
            </a:r>
            <a:r>
              <a:rPr sz="1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talimatları</a:t>
            </a:r>
            <a:endParaRPr sz="1000">
              <a:latin typeface="Arial MT"/>
              <a:cs typeface="Arial MT"/>
            </a:endParaRPr>
          </a:p>
          <a:p>
            <a:pPr marL="152400" marR="96520" indent="-139700">
              <a:lnSpc>
                <a:spcPts val="1100"/>
              </a:lnSpc>
              <a:spcBef>
                <a:spcPts val="585"/>
              </a:spcBef>
              <a:buChar char="•"/>
              <a:tabLst>
                <a:tab pos="152400" algn="l"/>
              </a:tabLst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Pansiyon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–yemekhane-  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temizlik-bakım-sağlık </a:t>
            </a:r>
            <a:r>
              <a:rPr sz="1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güvenlik</a:t>
            </a:r>
            <a:r>
              <a:rPr sz="1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dokümanları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5124935"/>
            <a:ext cx="2871470" cy="718185"/>
          </a:xfrm>
          <a:custGeom>
            <a:avLst/>
            <a:gdLst/>
            <a:ahLst/>
            <a:cxnLst/>
            <a:rect l="l" t="t" r="r" b="b"/>
            <a:pathLst>
              <a:path w="2871470" h="718185">
                <a:moveTo>
                  <a:pt x="2718600" y="0"/>
                </a:moveTo>
                <a:lnTo>
                  <a:pt x="0" y="0"/>
                </a:lnTo>
                <a:lnTo>
                  <a:pt x="0" y="717600"/>
                </a:lnTo>
                <a:lnTo>
                  <a:pt x="2718600" y="717600"/>
                </a:lnTo>
                <a:lnTo>
                  <a:pt x="2766768" y="709830"/>
                </a:lnTo>
                <a:lnTo>
                  <a:pt x="2808603" y="688194"/>
                </a:lnTo>
                <a:lnTo>
                  <a:pt x="2841594" y="655203"/>
                </a:lnTo>
                <a:lnTo>
                  <a:pt x="2863230" y="613368"/>
                </a:lnTo>
                <a:lnTo>
                  <a:pt x="2871000" y="565200"/>
                </a:lnTo>
                <a:lnTo>
                  <a:pt x="2871000" y="152400"/>
                </a:lnTo>
                <a:lnTo>
                  <a:pt x="2863230" y="104231"/>
                </a:lnTo>
                <a:lnTo>
                  <a:pt x="2841594" y="62396"/>
                </a:lnTo>
                <a:lnTo>
                  <a:pt x="2808603" y="29405"/>
                </a:lnTo>
                <a:lnTo>
                  <a:pt x="2766768" y="7769"/>
                </a:lnTo>
                <a:lnTo>
                  <a:pt x="2718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20694" y="5163180"/>
            <a:ext cx="2447290" cy="6121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İstenmeyen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planl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değişikliklerin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etkilerinin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,olumsuz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etkilerin önlenmesinin de dahil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işlemlerin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dokümante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edilmesi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3012440" cy="1667510"/>
            <a:chOff x="1113900" y="4895999"/>
            <a:chExt cx="3012440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5882" y="6264123"/>
            <a:ext cx="947419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5" name="object 15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83445" y="566331"/>
            <a:ext cx="29610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1200" dirty="0">
                <a:solidFill>
                  <a:schemeClr val="bg1"/>
                </a:solidFill>
              </a:rPr>
              <a:t>8.2. ÜRÜN ve HİZMETLER İÇİN ŞARTLAR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200" y="1669505"/>
            <a:ext cx="1800225" cy="2390775"/>
          </a:xfrm>
          <a:custGeom>
            <a:avLst/>
            <a:gdLst/>
            <a:ahLst/>
            <a:cxnLst/>
            <a:rect l="l" t="t" r="r" b="b"/>
            <a:pathLst>
              <a:path w="1800225" h="2390775">
                <a:moveTo>
                  <a:pt x="1799958" y="0"/>
                </a:moveTo>
                <a:lnTo>
                  <a:pt x="889939" y="4089"/>
                </a:lnTo>
                <a:lnTo>
                  <a:pt x="0" y="21729"/>
                </a:lnTo>
                <a:lnTo>
                  <a:pt x="2781" y="441731"/>
                </a:lnTo>
                <a:lnTo>
                  <a:pt x="3962" y="694842"/>
                </a:lnTo>
                <a:lnTo>
                  <a:pt x="4104" y="746198"/>
                </a:lnTo>
                <a:lnTo>
                  <a:pt x="4223" y="800828"/>
                </a:lnTo>
                <a:lnTo>
                  <a:pt x="4348" y="1209497"/>
                </a:lnTo>
                <a:lnTo>
                  <a:pt x="3452" y="1741343"/>
                </a:lnTo>
                <a:lnTo>
                  <a:pt x="2933" y="2390711"/>
                </a:lnTo>
                <a:lnTo>
                  <a:pt x="319112" y="2388933"/>
                </a:lnTo>
                <a:lnTo>
                  <a:pt x="510683" y="2384705"/>
                </a:lnTo>
                <a:lnTo>
                  <a:pt x="557237" y="2383154"/>
                </a:lnTo>
                <a:lnTo>
                  <a:pt x="603230" y="2382242"/>
                </a:lnTo>
                <a:lnTo>
                  <a:pt x="1021185" y="2382242"/>
                </a:lnTo>
                <a:lnTo>
                  <a:pt x="1056626" y="2378295"/>
                </a:lnTo>
                <a:lnTo>
                  <a:pt x="1089406" y="2371699"/>
                </a:lnTo>
                <a:lnTo>
                  <a:pt x="929805" y="2371699"/>
                </a:lnTo>
                <a:lnTo>
                  <a:pt x="983008" y="2367162"/>
                </a:lnTo>
                <a:lnTo>
                  <a:pt x="1036218" y="2364701"/>
                </a:lnTo>
                <a:lnTo>
                  <a:pt x="1089433" y="2363844"/>
                </a:lnTo>
                <a:lnTo>
                  <a:pt x="1408980" y="2363844"/>
                </a:lnTo>
                <a:lnTo>
                  <a:pt x="1409580" y="2358359"/>
                </a:lnTo>
                <a:lnTo>
                  <a:pt x="1415408" y="2352362"/>
                </a:lnTo>
                <a:lnTo>
                  <a:pt x="1431228" y="2347439"/>
                </a:lnTo>
                <a:lnTo>
                  <a:pt x="1444422" y="2345558"/>
                </a:lnTo>
                <a:lnTo>
                  <a:pt x="1191243" y="2345558"/>
                </a:lnTo>
                <a:lnTo>
                  <a:pt x="1138002" y="2344855"/>
                </a:lnTo>
                <a:lnTo>
                  <a:pt x="1089406" y="2343048"/>
                </a:lnTo>
                <a:lnTo>
                  <a:pt x="1089406" y="2325878"/>
                </a:lnTo>
                <a:lnTo>
                  <a:pt x="1138002" y="2324370"/>
                </a:lnTo>
                <a:lnTo>
                  <a:pt x="1462036" y="2324367"/>
                </a:lnTo>
                <a:lnTo>
                  <a:pt x="1462036" y="2302941"/>
                </a:lnTo>
                <a:lnTo>
                  <a:pt x="1471186" y="2299630"/>
                </a:lnTo>
                <a:lnTo>
                  <a:pt x="1495302" y="2297930"/>
                </a:lnTo>
                <a:lnTo>
                  <a:pt x="1529389" y="2297303"/>
                </a:lnTo>
                <a:lnTo>
                  <a:pt x="1355572" y="2297214"/>
                </a:lnTo>
                <a:lnTo>
                  <a:pt x="1355572" y="2274303"/>
                </a:lnTo>
                <a:lnTo>
                  <a:pt x="1364713" y="2270984"/>
                </a:lnTo>
                <a:lnTo>
                  <a:pt x="1388821" y="2269280"/>
                </a:lnTo>
                <a:lnTo>
                  <a:pt x="1422920" y="2268652"/>
                </a:lnTo>
                <a:lnTo>
                  <a:pt x="1462036" y="2268562"/>
                </a:lnTo>
                <a:lnTo>
                  <a:pt x="1469523" y="2260060"/>
                </a:lnTo>
                <a:lnTo>
                  <a:pt x="1482001" y="2252095"/>
                </a:lnTo>
                <a:lnTo>
                  <a:pt x="1484496" y="2245204"/>
                </a:lnTo>
                <a:lnTo>
                  <a:pt x="1462036" y="2239924"/>
                </a:lnTo>
                <a:lnTo>
                  <a:pt x="1302334" y="2239924"/>
                </a:lnTo>
                <a:lnTo>
                  <a:pt x="1387075" y="2236166"/>
                </a:lnTo>
                <a:lnTo>
                  <a:pt x="1458779" y="2230203"/>
                </a:lnTo>
                <a:lnTo>
                  <a:pt x="1517445" y="2222636"/>
                </a:lnTo>
                <a:lnTo>
                  <a:pt x="1563074" y="2214066"/>
                </a:lnTo>
                <a:lnTo>
                  <a:pt x="1615220" y="2196328"/>
                </a:lnTo>
                <a:lnTo>
                  <a:pt x="1621154" y="2189076"/>
                </a:lnTo>
                <a:lnTo>
                  <a:pt x="1590100" y="2189076"/>
                </a:lnTo>
                <a:lnTo>
                  <a:pt x="1551204" y="2182634"/>
                </a:lnTo>
                <a:lnTo>
                  <a:pt x="1515275" y="2182634"/>
                </a:lnTo>
                <a:lnTo>
                  <a:pt x="1600116" y="2172826"/>
                </a:lnTo>
                <a:lnTo>
                  <a:pt x="1638341" y="2167754"/>
                </a:lnTo>
                <a:lnTo>
                  <a:pt x="1645897" y="2166606"/>
                </a:lnTo>
                <a:lnTo>
                  <a:pt x="1645824" y="2137778"/>
                </a:lnTo>
                <a:lnTo>
                  <a:pt x="1621739" y="2136813"/>
                </a:lnTo>
                <a:lnTo>
                  <a:pt x="154952" y="2130653"/>
                </a:lnTo>
                <a:lnTo>
                  <a:pt x="154241" y="1209497"/>
                </a:lnTo>
                <a:lnTo>
                  <a:pt x="153176" y="437617"/>
                </a:lnTo>
                <a:lnTo>
                  <a:pt x="152908" y="284708"/>
                </a:lnTo>
                <a:lnTo>
                  <a:pt x="152679" y="282917"/>
                </a:lnTo>
                <a:lnTo>
                  <a:pt x="1799974" y="271843"/>
                </a:lnTo>
                <a:lnTo>
                  <a:pt x="1799958" y="0"/>
                </a:lnTo>
                <a:close/>
              </a:path>
              <a:path w="1800225" h="2390775">
                <a:moveTo>
                  <a:pt x="1021185" y="2382242"/>
                </a:moveTo>
                <a:lnTo>
                  <a:pt x="603230" y="2382242"/>
                </a:lnTo>
                <a:lnTo>
                  <a:pt x="653296" y="2382390"/>
                </a:lnTo>
                <a:lnTo>
                  <a:pt x="870327" y="2386335"/>
                </a:lnTo>
                <a:lnTo>
                  <a:pt x="922780" y="2386353"/>
                </a:lnTo>
                <a:lnTo>
                  <a:pt x="972114" y="2385260"/>
                </a:lnTo>
                <a:lnTo>
                  <a:pt x="1017129" y="2382694"/>
                </a:lnTo>
                <a:lnTo>
                  <a:pt x="1021185" y="2382242"/>
                </a:lnTo>
                <a:close/>
              </a:path>
              <a:path w="1800225" h="2390775">
                <a:moveTo>
                  <a:pt x="1408980" y="2363844"/>
                </a:moveTo>
                <a:lnTo>
                  <a:pt x="1089433" y="2363844"/>
                </a:lnTo>
                <a:lnTo>
                  <a:pt x="1142652" y="2364120"/>
                </a:lnTo>
                <a:lnTo>
                  <a:pt x="1302313" y="2367023"/>
                </a:lnTo>
                <a:lnTo>
                  <a:pt x="1355532" y="2367110"/>
                </a:lnTo>
                <a:lnTo>
                  <a:pt x="1408747" y="2365971"/>
                </a:lnTo>
                <a:lnTo>
                  <a:pt x="1408980" y="2363844"/>
                </a:lnTo>
                <a:close/>
              </a:path>
              <a:path w="1800225" h="2390775">
                <a:moveTo>
                  <a:pt x="1462036" y="2343048"/>
                </a:moveTo>
                <a:lnTo>
                  <a:pt x="1191243" y="2345558"/>
                </a:lnTo>
                <a:lnTo>
                  <a:pt x="1444422" y="2345558"/>
                </a:lnTo>
                <a:lnTo>
                  <a:pt x="1462036" y="2343048"/>
                </a:lnTo>
                <a:close/>
              </a:path>
              <a:path w="1800225" h="2390775">
                <a:moveTo>
                  <a:pt x="1462036" y="2324367"/>
                </a:moveTo>
                <a:lnTo>
                  <a:pt x="1191243" y="2324367"/>
                </a:lnTo>
                <a:lnTo>
                  <a:pt x="1360238" y="2327373"/>
                </a:lnTo>
                <a:lnTo>
                  <a:pt x="1413564" y="2327373"/>
                </a:lnTo>
                <a:lnTo>
                  <a:pt x="1462036" y="2325878"/>
                </a:lnTo>
                <a:lnTo>
                  <a:pt x="1462036" y="2324367"/>
                </a:lnTo>
                <a:close/>
              </a:path>
              <a:path w="1800225" h="2390775">
                <a:moveTo>
                  <a:pt x="1662604" y="2164066"/>
                </a:moveTo>
                <a:lnTo>
                  <a:pt x="1645897" y="2166606"/>
                </a:lnTo>
                <a:lnTo>
                  <a:pt x="1645926" y="2177820"/>
                </a:lnTo>
                <a:lnTo>
                  <a:pt x="1646052" y="2189076"/>
                </a:lnTo>
                <a:lnTo>
                  <a:pt x="1647884" y="2255196"/>
                </a:lnTo>
                <a:lnTo>
                  <a:pt x="1650288" y="2289730"/>
                </a:lnTo>
                <a:lnTo>
                  <a:pt x="1653063" y="2298958"/>
                </a:lnTo>
                <a:lnTo>
                  <a:pt x="1656118" y="2293008"/>
                </a:lnTo>
                <a:lnTo>
                  <a:pt x="1659360" y="2282010"/>
                </a:lnTo>
                <a:lnTo>
                  <a:pt x="1662696" y="2276093"/>
                </a:lnTo>
                <a:lnTo>
                  <a:pt x="1662604" y="2164066"/>
                </a:lnTo>
                <a:close/>
              </a:path>
              <a:path w="1800225" h="2390775">
                <a:moveTo>
                  <a:pt x="1621739" y="2188362"/>
                </a:moveTo>
                <a:lnTo>
                  <a:pt x="1590100" y="2189076"/>
                </a:lnTo>
                <a:lnTo>
                  <a:pt x="1621154" y="2189076"/>
                </a:lnTo>
                <a:lnTo>
                  <a:pt x="1621739" y="2188362"/>
                </a:lnTo>
                <a:close/>
              </a:path>
              <a:path w="1800225" h="2390775">
                <a:moveTo>
                  <a:pt x="1546849" y="2181913"/>
                </a:moveTo>
                <a:lnTo>
                  <a:pt x="1515275" y="2182634"/>
                </a:lnTo>
                <a:lnTo>
                  <a:pt x="1551204" y="2182634"/>
                </a:lnTo>
                <a:lnTo>
                  <a:pt x="1546849" y="2181913"/>
                </a:lnTo>
                <a:close/>
              </a:path>
              <a:path w="1800225" h="2390775">
                <a:moveTo>
                  <a:pt x="1645824" y="2137778"/>
                </a:moveTo>
                <a:lnTo>
                  <a:pt x="1645897" y="2166606"/>
                </a:lnTo>
                <a:lnTo>
                  <a:pt x="1662604" y="2164066"/>
                </a:lnTo>
                <a:lnTo>
                  <a:pt x="1662560" y="2138449"/>
                </a:lnTo>
                <a:lnTo>
                  <a:pt x="1645824" y="2137778"/>
                </a:lnTo>
                <a:close/>
              </a:path>
              <a:path w="1800225" h="2390775">
                <a:moveTo>
                  <a:pt x="1662560" y="2138449"/>
                </a:moveTo>
                <a:lnTo>
                  <a:pt x="1662604" y="2164066"/>
                </a:lnTo>
                <a:lnTo>
                  <a:pt x="1671530" y="2162710"/>
                </a:lnTo>
                <a:lnTo>
                  <a:pt x="1698003" y="2157795"/>
                </a:lnTo>
                <a:lnTo>
                  <a:pt x="1716080" y="2153113"/>
                </a:lnTo>
                <a:lnTo>
                  <a:pt x="1724081" y="2148767"/>
                </a:lnTo>
                <a:lnTo>
                  <a:pt x="1720327" y="2144861"/>
                </a:lnTo>
                <a:lnTo>
                  <a:pt x="1703139" y="2141498"/>
                </a:lnTo>
                <a:lnTo>
                  <a:pt x="1670836" y="2138780"/>
                </a:lnTo>
                <a:lnTo>
                  <a:pt x="1662560" y="2138449"/>
                </a:lnTo>
                <a:close/>
              </a:path>
              <a:path w="1800225" h="2390775">
                <a:moveTo>
                  <a:pt x="1799974" y="271843"/>
                </a:moveTo>
                <a:lnTo>
                  <a:pt x="1641055" y="271843"/>
                </a:lnTo>
                <a:lnTo>
                  <a:pt x="1645824" y="2137778"/>
                </a:lnTo>
                <a:lnTo>
                  <a:pt x="1662560" y="2138449"/>
                </a:lnTo>
                <a:lnTo>
                  <a:pt x="1661944" y="1845037"/>
                </a:lnTo>
                <a:lnTo>
                  <a:pt x="1661969" y="1640373"/>
                </a:lnTo>
                <a:lnTo>
                  <a:pt x="1662126" y="1591082"/>
                </a:lnTo>
                <a:lnTo>
                  <a:pt x="1662363" y="1542678"/>
                </a:lnTo>
                <a:lnTo>
                  <a:pt x="1662691" y="1495230"/>
                </a:lnTo>
                <a:lnTo>
                  <a:pt x="1663119" y="1448806"/>
                </a:lnTo>
                <a:lnTo>
                  <a:pt x="1663657" y="1403475"/>
                </a:lnTo>
                <a:lnTo>
                  <a:pt x="1664316" y="1359305"/>
                </a:lnTo>
                <a:lnTo>
                  <a:pt x="1665106" y="1316365"/>
                </a:lnTo>
                <a:lnTo>
                  <a:pt x="1666036" y="1274724"/>
                </a:lnTo>
                <a:lnTo>
                  <a:pt x="1668849" y="1250794"/>
                </a:lnTo>
                <a:lnTo>
                  <a:pt x="1686140" y="1250794"/>
                </a:lnTo>
                <a:lnTo>
                  <a:pt x="1686140" y="910348"/>
                </a:lnTo>
                <a:lnTo>
                  <a:pt x="1690446" y="886489"/>
                </a:lnTo>
                <a:lnTo>
                  <a:pt x="1718074" y="886489"/>
                </a:lnTo>
                <a:lnTo>
                  <a:pt x="1718625" y="879175"/>
                </a:lnTo>
                <a:lnTo>
                  <a:pt x="1720277" y="836917"/>
                </a:lnTo>
                <a:lnTo>
                  <a:pt x="1721371" y="786038"/>
                </a:lnTo>
                <a:lnTo>
                  <a:pt x="1722042" y="728999"/>
                </a:lnTo>
                <a:lnTo>
                  <a:pt x="1722426" y="668265"/>
                </a:lnTo>
                <a:lnTo>
                  <a:pt x="1722878" y="545557"/>
                </a:lnTo>
                <a:lnTo>
                  <a:pt x="1723218" y="488510"/>
                </a:lnTo>
                <a:lnTo>
                  <a:pt x="1723814" y="437617"/>
                </a:lnTo>
                <a:lnTo>
                  <a:pt x="1724804" y="395342"/>
                </a:lnTo>
                <a:lnTo>
                  <a:pt x="1726323" y="364147"/>
                </a:lnTo>
                <a:lnTo>
                  <a:pt x="1726942" y="340621"/>
                </a:lnTo>
                <a:lnTo>
                  <a:pt x="1728700" y="293537"/>
                </a:lnTo>
                <a:lnTo>
                  <a:pt x="1730095" y="275729"/>
                </a:lnTo>
                <a:lnTo>
                  <a:pt x="1799974" y="275729"/>
                </a:lnTo>
                <a:lnTo>
                  <a:pt x="1799974" y="271843"/>
                </a:lnTo>
                <a:close/>
              </a:path>
              <a:path w="1800225" h="2390775">
                <a:moveTo>
                  <a:pt x="1686140" y="1250794"/>
                </a:moveTo>
                <a:lnTo>
                  <a:pt x="1668849" y="1250794"/>
                </a:lnTo>
                <a:lnTo>
                  <a:pt x="1671838" y="1265105"/>
                </a:lnTo>
                <a:lnTo>
                  <a:pt x="1675413" y="1284202"/>
                </a:lnTo>
                <a:lnTo>
                  <a:pt x="1679222" y="1298537"/>
                </a:lnTo>
                <a:lnTo>
                  <a:pt x="1682915" y="1298560"/>
                </a:lnTo>
                <a:lnTo>
                  <a:pt x="1686140" y="1274724"/>
                </a:lnTo>
                <a:lnTo>
                  <a:pt x="1686140" y="1250794"/>
                </a:lnTo>
                <a:close/>
              </a:path>
              <a:path w="1800225" h="2390775">
                <a:moveTo>
                  <a:pt x="1773978" y="800828"/>
                </a:moveTo>
                <a:lnTo>
                  <a:pt x="1738496" y="800828"/>
                </a:lnTo>
                <a:lnTo>
                  <a:pt x="1739452" y="815711"/>
                </a:lnTo>
                <a:lnTo>
                  <a:pt x="1739672" y="847886"/>
                </a:lnTo>
                <a:lnTo>
                  <a:pt x="1739773" y="910348"/>
                </a:lnTo>
                <a:lnTo>
                  <a:pt x="1739979" y="949501"/>
                </a:lnTo>
                <a:lnTo>
                  <a:pt x="1740935" y="986659"/>
                </a:lnTo>
                <a:lnTo>
                  <a:pt x="1743062" y="1001521"/>
                </a:lnTo>
                <a:lnTo>
                  <a:pt x="1748080" y="1000810"/>
                </a:lnTo>
                <a:lnTo>
                  <a:pt x="1762740" y="956000"/>
                </a:lnTo>
                <a:lnTo>
                  <a:pt x="1767365" y="912612"/>
                </a:lnTo>
                <a:lnTo>
                  <a:pt x="1771794" y="847886"/>
                </a:lnTo>
                <a:lnTo>
                  <a:pt x="1773978" y="800828"/>
                </a:lnTo>
                <a:close/>
              </a:path>
              <a:path w="1800225" h="2390775">
                <a:moveTo>
                  <a:pt x="1718074" y="886489"/>
                </a:moveTo>
                <a:lnTo>
                  <a:pt x="1690446" y="886489"/>
                </a:lnTo>
                <a:lnTo>
                  <a:pt x="1694751" y="886514"/>
                </a:lnTo>
                <a:lnTo>
                  <a:pt x="1699056" y="900864"/>
                </a:lnTo>
                <a:lnTo>
                  <a:pt x="1703362" y="919981"/>
                </a:lnTo>
                <a:lnTo>
                  <a:pt x="1707667" y="934307"/>
                </a:lnTo>
                <a:lnTo>
                  <a:pt x="1711972" y="934282"/>
                </a:lnTo>
                <a:lnTo>
                  <a:pt x="1716278" y="910348"/>
                </a:lnTo>
                <a:lnTo>
                  <a:pt x="1718074" y="886489"/>
                </a:lnTo>
                <a:close/>
              </a:path>
              <a:path w="1800225" h="2390775">
                <a:moveTo>
                  <a:pt x="1799974" y="275729"/>
                </a:moveTo>
                <a:lnTo>
                  <a:pt x="1730095" y="275729"/>
                </a:lnTo>
                <a:lnTo>
                  <a:pt x="1730737" y="281266"/>
                </a:lnTo>
                <a:lnTo>
                  <a:pt x="1731620" y="293537"/>
                </a:lnTo>
                <a:lnTo>
                  <a:pt x="1733187" y="347519"/>
                </a:lnTo>
                <a:lnTo>
                  <a:pt x="1733854" y="386816"/>
                </a:lnTo>
                <a:lnTo>
                  <a:pt x="1734382" y="427141"/>
                </a:lnTo>
                <a:lnTo>
                  <a:pt x="1734848" y="471588"/>
                </a:lnTo>
                <a:lnTo>
                  <a:pt x="1735251" y="519220"/>
                </a:lnTo>
                <a:lnTo>
                  <a:pt x="1735593" y="569098"/>
                </a:lnTo>
                <a:lnTo>
                  <a:pt x="1735872" y="620285"/>
                </a:lnTo>
                <a:lnTo>
                  <a:pt x="1736074" y="668265"/>
                </a:lnTo>
                <a:lnTo>
                  <a:pt x="1736245" y="722838"/>
                </a:lnTo>
                <a:lnTo>
                  <a:pt x="1736369" y="819378"/>
                </a:lnTo>
                <a:lnTo>
                  <a:pt x="1738496" y="800828"/>
                </a:lnTo>
                <a:lnTo>
                  <a:pt x="1773978" y="800828"/>
                </a:lnTo>
                <a:lnTo>
                  <a:pt x="1775987" y="757554"/>
                </a:lnTo>
                <a:lnTo>
                  <a:pt x="1779905" y="637349"/>
                </a:lnTo>
                <a:lnTo>
                  <a:pt x="1783517" y="598928"/>
                </a:lnTo>
                <a:lnTo>
                  <a:pt x="1799994" y="598928"/>
                </a:lnTo>
                <a:lnTo>
                  <a:pt x="1799974" y="275729"/>
                </a:lnTo>
                <a:close/>
              </a:path>
              <a:path w="1800225" h="2390775">
                <a:moveTo>
                  <a:pt x="1799994" y="598928"/>
                </a:moveTo>
                <a:lnTo>
                  <a:pt x="1783517" y="598928"/>
                </a:lnTo>
                <a:lnTo>
                  <a:pt x="1788698" y="603197"/>
                </a:lnTo>
                <a:lnTo>
                  <a:pt x="1794505" y="624542"/>
                </a:lnTo>
                <a:lnTo>
                  <a:pt x="1799996" y="637349"/>
                </a:lnTo>
                <a:lnTo>
                  <a:pt x="1799994" y="598928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57200" y="4221312"/>
            <a:ext cx="3669665" cy="2438400"/>
            <a:chOff x="457200" y="4221312"/>
            <a:chExt cx="3669665" cy="2438400"/>
          </a:xfrm>
        </p:grpSpPr>
        <p:sp>
          <p:nvSpPr>
            <p:cNvPr id="20" name="object 2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200" y="4488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200" y="4221314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1554772" y="2016671"/>
                  </a:moveTo>
                  <a:lnTo>
                    <a:pt x="1553197" y="1937461"/>
                  </a:lnTo>
                  <a:lnTo>
                    <a:pt x="1553121" y="1929625"/>
                  </a:lnTo>
                  <a:lnTo>
                    <a:pt x="1545386" y="572008"/>
                  </a:lnTo>
                  <a:lnTo>
                    <a:pt x="1545221" y="550468"/>
                  </a:lnTo>
                  <a:lnTo>
                    <a:pt x="1545209" y="549452"/>
                  </a:lnTo>
                  <a:lnTo>
                    <a:pt x="1543659" y="491782"/>
                  </a:lnTo>
                  <a:lnTo>
                    <a:pt x="1514894" y="494842"/>
                  </a:lnTo>
                  <a:lnTo>
                    <a:pt x="1514894" y="1937461"/>
                  </a:lnTo>
                  <a:lnTo>
                    <a:pt x="143586" y="1940229"/>
                  </a:lnTo>
                  <a:lnTo>
                    <a:pt x="143649" y="1862848"/>
                  </a:lnTo>
                  <a:lnTo>
                    <a:pt x="143751" y="552373"/>
                  </a:lnTo>
                  <a:lnTo>
                    <a:pt x="1514094" y="550519"/>
                  </a:lnTo>
                  <a:lnTo>
                    <a:pt x="1514894" y="1937461"/>
                  </a:lnTo>
                  <a:lnTo>
                    <a:pt x="1514894" y="494842"/>
                  </a:lnTo>
                  <a:lnTo>
                    <a:pt x="1513674" y="494969"/>
                  </a:lnTo>
                  <a:lnTo>
                    <a:pt x="143344" y="525780"/>
                  </a:lnTo>
                  <a:lnTo>
                    <a:pt x="139928" y="526656"/>
                  </a:lnTo>
                  <a:lnTo>
                    <a:pt x="131978" y="528980"/>
                  </a:lnTo>
                  <a:lnTo>
                    <a:pt x="132435" y="536397"/>
                  </a:lnTo>
                  <a:lnTo>
                    <a:pt x="132905" y="543026"/>
                  </a:lnTo>
                  <a:lnTo>
                    <a:pt x="133489" y="550468"/>
                  </a:lnTo>
                  <a:lnTo>
                    <a:pt x="133540" y="552373"/>
                  </a:lnTo>
                  <a:lnTo>
                    <a:pt x="133705" y="572008"/>
                  </a:lnTo>
                  <a:lnTo>
                    <a:pt x="141503" y="1940229"/>
                  </a:lnTo>
                  <a:lnTo>
                    <a:pt x="0" y="1940509"/>
                  </a:lnTo>
                  <a:lnTo>
                    <a:pt x="141693" y="1974138"/>
                  </a:lnTo>
                  <a:lnTo>
                    <a:pt x="143090" y="2219477"/>
                  </a:lnTo>
                  <a:lnTo>
                    <a:pt x="143167" y="2207158"/>
                  </a:lnTo>
                  <a:lnTo>
                    <a:pt x="143243" y="2187638"/>
                  </a:lnTo>
                  <a:lnTo>
                    <a:pt x="143395" y="2127593"/>
                  </a:lnTo>
                  <a:lnTo>
                    <a:pt x="143510" y="2040699"/>
                  </a:lnTo>
                  <a:lnTo>
                    <a:pt x="143560" y="1974583"/>
                  </a:lnTo>
                  <a:lnTo>
                    <a:pt x="436397" y="2044065"/>
                  </a:lnTo>
                  <a:lnTo>
                    <a:pt x="1513586" y="2019884"/>
                  </a:lnTo>
                  <a:lnTo>
                    <a:pt x="1554772" y="2016671"/>
                  </a:lnTo>
                  <a:close/>
                </a:path>
                <a:path w="1800225" h="2438400">
                  <a:moveTo>
                    <a:pt x="1614106" y="2134489"/>
                  </a:moveTo>
                  <a:lnTo>
                    <a:pt x="1612709" y="1962848"/>
                  </a:lnTo>
                  <a:lnTo>
                    <a:pt x="1604378" y="525894"/>
                  </a:lnTo>
                  <a:lnTo>
                    <a:pt x="1602994" y="373951"/>
                  </a:lnTo>
                  <a:lnTo>
                    <a:pt x="1538033" y="376275"/>
                  </a:lnTo>
                  <a:lnTo>
                    <a:pt x="1449793" y="378599"/>
                  </a:lnTo>
                  <a:lnTo>
                    <a:pt x="155333" y="407670"/>
                  </a:lnTo>
                  <a:lnTo>
                    <a:pt x="123431" y="408825"/>
                  </a:lnTo>
                  <a:lnTo>
                    <a:pt x="72644" y="411149"/>
                  </a:lnTo>
                  <a:lnTo>
                    <a:pt x="74269" y="553110"/>
                  </a:lnTo>
                  <a:lnTo>
                    <a:pt x="76987" y="1030147"/>
                  </a:lnTo>
                  <a:lnTo>
                    <a:pt x="77558" y="420928"/>
                  </a:lnTo>
                  <a:lnTo>
                    <a:pt x="1580095" y="419417"/>
                  </a:lnTo>
                  <a:lnTo>
                    <a:pt x="1580883" y="2068512"/>
                  </a:lnTo>
                  <a:lnTo>
                    <a:pt x="457060" y="2070735"/>
                  </a:lnTo>
                  <a:lnTo>
                    <a:pt x="806297" y="2153589"/>
                  </a:lnTo>
                  <a:lnTo>
                    <a:pt x="1494028" y="2138070"/>
                  </a:lnTo>
                  <a:lnTo>
                    <a:pt x="1580299" y="2135682"/>
                  </a:lnTo>
                  <a:lnTo>
                    <a:pt x="1614106" y="2134489"/>
                  </a:lnTo>
                  <a:close/>
                </a:path>
                <a:path w="1800225" h="2438400">
                  <a:moveTo>
                    <a:pt x="1670964" y="2247430"/>
                  </a:moveTo>
                  <a:lnTo>
                    <a:pt x="1659851" y="261023"/>
                  </a:lnTo>
                  <a:lnTo>
                    <a:pt x="114617" y="295719"/>
                  </a:lnTo>
                  <a:lnTo>
                    <a:pt x="260858" y="296494"/>
                  </a:lnTo>
                  <a:lnTo>
                    <a:pt x="1642465" y="295554"/>
                  </a:lnTo>
                  <a:lnTo>
                    <a:pt x="1643265" y="2192413"/>
                  </a:lnTo>
                  <a:lnTo>
                    <a:pt x="806297" y="2193975"/>
                  </a:lnTo>
                  <a:lnTo>
                    <a:pt x="1085494" y="2260257"/>
                  </a:lnTo>
                  <a:lnTo>
                    <a:pt x="1670964" y="2247430"/>
                  </a:lnTo>
                  <a:close/>
                </a:path>
                <a:path w="1800225" h="2438400">
                  <a:moveTo>
                    <a:pt x="1721370" y="2347493"/>
                  </a:moveTo>
                  <a:lnTo>
                    <a:pt x="1710245" y="160972"/>
                  </a:lnTo>
                  <a:lnTo>
                    <a:pt x="1503032" y="164426"/>
                  </a:lnTo>
                  <a:lnTo>
                    <a:pt x="425894" y="188607"/>
                  </a:lnTo>
                  <a:lnTo>
                    <a:pt x="498297" y="189115"/>
                  </a:lnTo>
                  <a:lnTo>
                    <a:pt x="1696402" y="188480"/>
                  </a:lnTo>
                  <a:lnTo>
                    <a:pt x="1697215" y="2299525"/>
                  </a:lnTo>
                  <a:lnTo>
                    <a:pt x="1167536" y="2300440"/>
                  </a:lnTo>
                  <a:lnTo>
                    <a:pt x="1391056" y="2353462"/>
                  </a:lnTo>
                  <a:lnTo>
                    <a:pt x="1528826" y="2350478"/>
                  </a:lnTo>
                  <a:lnTo>
                    <a:pt x="1721370" y="2347493"/>
                  </a:lnTo>
                  <a:close/>
                </a:path>
                <a:path w="1800225" h="2438400">
                  <a:moveTo>
                    <a:pt x="1766608" y="2437320"/>
                  </a:moveTo>
                  <a:lnTo>
                    <a:pt x="1765211" y="2006193"/>
                  </a:lnTo>
                  <a:lnTo>
                    <a:pt x="1756879" y="482549"/>
                  </a:lnTo>
                  <a:lnTo>
                    <a:pt x="1755495" y="71120"/>
                  </a:lnTo>
                  <a:lnTo>
                    <a:pt x="1549209" y="73863"/>
                  </a:lnTo>
                  <a:lnTo>
                    <a:pt x="1412633" y="76606"/>
                  </a:lnTo>
                  <a:lnTo>
                    <a:pt x="679831" y="93052"/>
                  </a:lnTo>
                  <a:lnTo>
                    <a:pt x="1744484" y="92976"/>
                  </a:lnTo>
                  <a:lnTo>
                    <a:pt x="1745322" y="2395067"/>
                  </a:lnTo>
                  <a:lnTo>
                    <a:pt x="1454353" y="2395436"/>
                  </a:lnTo>
                  <a:lnTo>
                    <a:pt x="1499019" y="2406040"/>
                  </a:lnTo>
                  <a:lnTo>
                    <a:pt x="1526603" y="2411336"/>
                  </a:lnTo>
                  <a:lnTo>
                    <a:pt x="1564563" y="2416645"/>
                  </a:lnTo>
                  <a:lnTo>
                    <a:pt x="1724583" y="2437866"/>
                  </a:lnTo>
                  <a:lnTo>
                    <a:pt x="1766608" y="2437320"/>
                  </a:lnTo>
                  <a:close/>
                </a:path>
                <a:path w="1800225" h="2438400">
                  <a:moveTo>
                    <a:pt x="1799996" y="1794370"/>
                  </a:moveTo>
                  <a:lnTo>
                    <a:pt x="1792935" y="553300"/>
                  </a:lnTo>
                  <a:lnTo>
                    <a:pt x="1791309" y="0"/>
                  </a:lnTo>
                  <a:lnTo>
                    <a:pt x="1503502" y="3441"/>
                  </a:lnTo>
                  <a:lnTo>
                    <a:pt x="838746" y="18364"/>
                  </a:lnTo>
                  <a:lnTo>
                    <a:pt x="1782114" y="18262"/>
                  </a:lnTo>
                  <a:lnTo>
                    <a:pt x="1782902" y="2204275"/>
                  </a:lnTo>
                  <a:lnTo>
                    <a:pt x="1791449" y="1937816"/>
                  </a:lnTo>
                  <a:lnTo>
                    <a:pt x="1799996" y="1794370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7126" y="1810867"/>
            <a:ext cx="1647825" cy="2134870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0" rIns="0" bIns="0" rtlCol="0">
            <a:spAutoFit/>
          </a:bodyPr>
          <a:lstStyle/>
          <a:p>
            <a:pPr marR="59055" algn="ctr">
              <a:lnSpc>
                <a:spcPts val="944"/>
              </a:lnSpc>
            </a:pPr>
            <a:r>
              <a:rPr sz="1100" spc="-265" dirty="0">
                <a:solidFill>
                  <a:srgbClr val="FFFFFF"/>
                </a:solidFill>
                <a:latin typeface="Arial MT"/>
                <a:cs typeface="Arial MT"/>
              </a:rPr>
              <a:t>İSG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 Sistemi</a:t>
            </a:r>
            <a:endParaRPr sz="1100">
              <a:latin typeface="Arial MT"/>
              <a:cs typeface="Arial MT"/>
            </a:endParaRPr>
          </a:p>
          <a:p>
            <a:pPr marL="102870" marR="162560" indent="63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 tespit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edilen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tehlikelerin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hiyerarşisine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göre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589" y="4594810"/>
            <a:ext cx="1540510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432434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Hazırlanacak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kitabının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ilgili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maddesinde</a:t>
            </a:r>
            <a:endParaRPr sz="1100">
              <a:latin typeface="Arial MT"/>
              <a:cs typeface="Arial MT"/>
            </a:endParaRPr>
          </a:p>
          <a:p>
            <a:pPr marL="152400" marR="508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,Risk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Fırsat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çalışmalarının</a:t>
            </a:r>
            <a:endParaRPr sz="1100">
              <a:latin typeface="Arial MT"/>
              <a:cs typeface="Arial MT"/>
            </a:endParaRPr>
          </a:p>
          <a:p>
            <a:pPr marL="152400" marR="137795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hiyerarşisine </a:t>
            </a:r>
            <a:r>
              <a:rPr sz="1100" spc="-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göre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yapıldığının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belirtilmesi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gerekmektedir.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30000" y="1345505"/>
            <a:ext cx="2898140" cy="1244600"/>
          </a:xfrm>
          <a:custGeom>
            <a:avLst/>
            <a:gdLst/>
            <a:ahLst/>
            <a:cxnLst/>
            <a:rect l="l" t="t" r="r" b="b"/>
            <a:pathLst>
              <a:path w="2898140" h="124460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92111"/>
                </a:lnTo>
                <a:lnTo>
                  <a:pt x="7769" y="1140279"/>
                </a:lnTo>
                <a:lnTo>
                  <a:pt x="29405" y="1182114"/>
                </a:lnTo>
                <a:lnTo>
                  <a:pt x="62396" y="1215105"/>
                </a:lnTo>
                <a:lnTo>
                  <a:pt x="104231" y="1236741"/>
                </a:lnTo>
                <a:lnTo>
                  <a:pt x="152400" y="1244511"/>
                </a:lnTo>
                <a:lnTo>
                  <a:pt x="2898005" y="1244511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30000" y="2804360"/>
            <a:ext cx="2898140" cy="835025"/>
          </a:xfrm>
          <a:custGeom>
            <a:avLst/>
            <a:gdLst/>
            <a:ahLst/>
            <a:cxnLst/>
            <a:rect l="l" t="t" r="r" b="b"/>
            <a:pathLst>
              <a:path w="2898140" h="83502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82345"/>
                </a:lnTo>
                <a:lnTo>
                  <a:pt x="7769" y="730513"/>
                </a:lnTo>
                <a:lnTo>
                  <a:pt x="29405" y="772348"/>
                </a:lnTo>
                <a:lnTo>
                  <a:pt x="62396" y="805339"/>
                </a:lnTo>
                <a:lnTo>
                  <a:pt x="104231" y="826975"/>
                </a:lnTo>
                <a:lnTo>
                  <a:pt x="152400" y="834745"/>
                </a:lnTo>
                <a:lnTo>
                  <a:pt x="2898005" y="83474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61300" y="1565652"/>
            <a:ext cx="2440940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Müşteri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iletişimi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standart  maddeleri çerçevesinde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 </a:t>
            </a:r>
            <a:r>
              <a:rPr sz="1100" spc="-150" dirty="0">
                <a:solidFill>
                  <a:srgbClr val="FFFFFF"/>
                </a:solidFill>
                <a:latin typeface="Arial MT"/>
                <a:cs typeface="Arial MT"/>
              </a:rPr>
              <a:t>(İletişim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Prosedüründe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ele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önerilir.)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61300" y="2906994"/>
            <a:ext cx="20516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Ürün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hizmetler için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şartların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(sözleşmeler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ve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taraflar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paylaşımı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30000" y="3852693"/>
            <a:ext cx="2898140" cy="828675"/>
          </a:xfrm>
          <a:custGeom>
            <a:avLst/>
            <a:gdLst/>
            <a:ahLst/>
            <a:cxnLst/>
            <a:rect l="l" t="t" r="r" b="b"/>
            <a:pathLst>
              <a:path w="2898140" h="82867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676236"/>
                </a:lnTo>
                <a:lnTo>
                  <a:pt x="7769" y="724409"/>
                </a:lnTo>
                <a:lnTo>
                  <a:pt x="29405" y="766245"/>
                </a:lnTo>
                <a:lnTo>
                  <a:pt x="62396" y="799234"/>
                </a:lnTo>
                <a:lnTo>
                  <a:pt x="104231" y="820868"/>
                </a:lnTo>
                <a:lnTo>
                  <a:pt x="152400" y="828636"/>
                </a:lnTo>
                <a:lnTo>
                  <a:pt x="2898005" y="828636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61300" y="3909913"/>
            <a:ext cx="24326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Hizmetle ilgili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taahhütleri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karşılamanın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(8.2.3.1.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deki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maddeler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 )hizmet sunumu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öncesinde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30000" y="4883616"/>
            <a:ext cx="2898140" cy="835025"/>
          </a:xfrm>
          <a:custGeom>
            <a:avLst/>
            <a:gdLst/>
            <a:ahLst/>
            <a:cxnLst/>
            <a:rect l="l" t="t" r="r" b="b"/>
            <a:pathLst>
              <a:path w="2898140" h="83502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0" y="682345"/>
                </a:lnTo>
                <a:lnTo>
                  <a:pt x="7769" y="730513"/>
                </a:lnTo>
                <a:lnTo>
                  <a:pt x="29405" y="772348"/>
                </a:lnTo>
                <a:lnTo>
                  <a:pt x="62396" y="805339"/>
                </a:lnTo>
                <a:lnTo>
                  <a:pt x="104231" y="826975"/>
                </a:lnTo>
                <a:lnTo>
                  <a:pt x="152400" y="834745"/>
                </a:lnTo>
                <a:lnTo>
                  <a:pt x="2898005" y="83474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561300" y="4890420"/>
            <a:ext cx="22225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24574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Karşılıklı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şartlarda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herhangi  bi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değişikli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/ </a:t>
            </a: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değişikli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talebi</a:t>
            </a:r>
            <a:endParaRPr sz="1100">
              <a:latin typeface="Arial MT"/>
              <a:cs typeface="Arial MT"/>
            </a:endParaRPr>
          </a:p>
          <a:p>
            <a:pPr marL="152400" marR="508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olması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durumunda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yapılacakların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30000" y="5888851"/>
            <a:ext cx="2898140" cy="1059180"/>
          </a:xfrm>
          <a:custGeom>
            <a:avLst/>
            <a:gdLst/>
            <a:ahLst/>
            <a:cxnLst/>
            <a:rect l="l" t="t" r="r" b="b"/>
            <a:pathLst>
              <a:path w="2898140" h="1059179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906754"/>
                </a:lnTo>
                <a:lnTo>
                  <a:pt x="7769" y="954922"/>
                </a:lnTo>
                <a:lnTo>
                  <a:pt x="29405" y="996757"/>
                </a:lnTo>
                <a:lnTo>
                  <a:pt x="62396" y="1029748"/>
                </a:lnTo>
                <a:lnTo>
                  <a:pt x="104231" y="1051384"/>
                </a:lnTo>
                <a:lnTo>
                  <a:pt x="152400" y="1059154"/>
                </a:lnTo>
                <a:lnTo>
                  <a:pt x="2898005" y="1059154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561300" y="5977237"/>
            <a:ext cx="23742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Şartların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,taahhütleri </a:t>
            </a: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karşılama 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değerlendirmesini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40" dirty="0">
                <a:solidFill>
                  <a:srgbClr val="FFFFFF"/>
                </a:solidFill>
                <a:latin typeface="Arial MT"/>
                <a:cs typeface="Arial MT"/>
              </a:rPr>
              <a:t>,değişiklik-değişiklik 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taleplerini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yapıla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 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0" dirty="0">
                <a:solidFill>
                  <a:srgbClr val="FFFFFF"/>
                </a:solidFill>
                <a:latin typeface="Arial MT"/>
                <a:cs typeface="Arial MT"/>
              </a:rPr>
              <a:t>değişiklik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01000" y="6480157"/>
            <a:ext cx="18243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yöntemlerini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ve  kanıtlarını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dokümant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edilmesi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260"/>
            </a:xfrm>
            <a:custGeom>
              <a:avLst/>
              <a:gdLst/>
              <a:ahLst/>
              <a:cxnLst/>
              <a:rect l="l" t="t" r="r" b="b"/>
              <a:pathLst>
                <a:path w="1957070" h="1318260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260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260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88582" y="6276823"/>
            <a:ext cx="922019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7" name="object 17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77207" y="548331"/>
            <a:ext cx="2174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8.3 ÜRÜN ve HİZMETLERİN 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TASARIMI ve GELİŞTİRİLMESİ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70804" y="1206003"/>
            <a:ext cx="1800225" cy="2753995"/>
          </a:xfrm>
          <a:custGeom>
            <a:avLst/>
            <a:gdLst/>
            <a:ahLst/>
            <a:cxnLst/>
            <a:rect l="l" t="t" r="r" b="b"/>
            <a:pathLst>
              <a:path w="1800225" h="2753995">
                <a:moveTo>
                  <a:pt x="1797056" y="2744243"/>
                </a:moveTo>
                <a:lnTo>
                  <a:pt x="1196766" y="2744243"/>
                </a:lnTo>
                <a:lnTo>
                  <a:pt x="1242758" y="2745295"/>
                </a:lnTo>
                <a:lnTo>
                  <a:pt x="1289313" y="2747081"/>
                </a:lnTo>
                <a:lnTo>
                  <a:pt x="1480883" y="2751950"/>
                </a:lnTo>
                <a:lnTo>
                  <a:pt x="1797062" y="2753995"/>
                </a:lnTo>
                <a:lnTo>
                  <a:pt x="1797056" y="2744243"/>
                </a:lnTo>
                <a:close/>
              </a:path>
              <a:path w="1800225" h="2753995">
                <a:moveTo>
                  <a:pt x="1797041" y="2723062"/>
                </a:moveTo>
                <a:lnTo>
                  <a:pt x="710562" y="2723062"/>
                </a:lnTo>
                <a:lnTo>
                  <a:pt x="763777" y="2724050"/>
                </a:lnTo>
                <a:lnTo>
                  <a:pt x="816987" y="2726885"/>
                </a:lnTo>
                <a:lnTo>
                  <a:pt x="870191" y="2732112"/>
                </a:lnTo>
                <a:lnTo>
                  <a:pt x="710590" y="2732112"/>
                </a:lnTo>
                <a:lnTo>
                  <a:pt x="743370" y="2739707"/>
                </a:lnTo>
                <a:lnTo>
                  <a:pt x="782867" y="2744773"/>
                </a:lnTo>
                <a:lnTo>
                  <a:pt x="827882" y="2747726"/>
                </a:lnTo>
                <a:lnTo>
                  <a:pt x="877215" y="2748983"/>
                </a:lnTo>
                <a:lnTo>
                  <a:pt x="929669" y="2748961"/>
                </a:lnTo>
                <a:lnTo>
                  <a:pt x="1146699" y="2744412"/>
                </a:lnTo>
                <a:lnTo>
                  <a:pt x="1797056" y="2744243"/>
                </a:lnTo>
                <a:lnTo>
                  <a:pt x="1797041" y="2723062"/>
                </a:lnTo>
                <a:close/>
              </a:path>
              <a:path w="1800225" h="2753995">
                <a:moveTo>
                  <a:pt x="337959" y="2699092"/>
                </a:moveTo>
                <a:lnTo>
                  <a:pt x="368767" y="2704149"/>
                </a:lnTo>
                <a:lnTo>
                  <a:pt x="384587" y="2709824"/>
                </a:lnTo>
                <a:lnTo>
                  <a:pt x="390416" y="2716737"/>
                </a:lnTo>
                <a:lnTo>
                  <a:pt x="391248" y="2725508"/>
                </a:lnTo>
                <a:lnTo>
                  <a:pt x="444464" y="2726822"/>
                </a:lnTo>
                <a:lnTo>
                  <a:pt x="497682" y="2726722"/>
                </a:lnTo>
                <a:lnTo>
                  <a:pt x="657344" y="2723380"/>
                </a:lnTo>
                <a:lnTo>
                  <a:pt x="1797041" y="2723062"/>
                </a:lnTo>
                <a:lnTo>
                  <a:pt x="1797027" y="2701980"/>
                </a:lnTo>
                <a:lnTo>
                  <a:pt x="608753" y="2701980"/>
                </a:lnTo>
                <a:lnTo>
                  <a:pt x="552727" y="2701865"/>
                </a:lnTo>
                <a:lnTo>
                  <a:pt x="337959" y="2699092"/>
                </a:lnTo>
                <a:close/>
              </a:path>
              <a:path w="1800225" h="2753995">
                <a:moveTo>
                  <a:pt x="1797010" y="2677571"/>
                </a:moveTo>
                <a:lnTo>
                  <a:pt x="608753" y="2677571"/>
                </a:lnTo>
                <a:lnTo>
                  <a:pt x="661993" y="2677572"/>
                </a:lnTo>
                <a:lnTo>
                  <a:pt x="710590" y="2679306"/>
                </a:lnTo>
                <a:lnTo>
                  <a:pt x="710590" y="2699092"/>
                </a:lnTo>
                <a:lnTo>
                  <a:pt x="661993" y="2701172"/>
                </a:lnTo>
                <a:lnTo>
                  <a:pt x="608753" y="2701980"/>
                </a:lnTo>
                <a:lnTo>
                  <a:pt x="1797027" y="2701980"/>
                </a:lnTo>
                <a:lnTo>
                  <a:pt x="1797010" y="2677571"/>
                </a:lnTo>
                <a:close/>
              </a:path>
              <a:path w="1800225" h="2753995">
                <a:moveTo>
                  <a:pt x="178257" y="2520899"/>
                </a:moveTo>
                <a:lnTo>
                  <a:pt x="236922" y="2550510"/>
                </a:lnTo>
                <a:lnTo>
                  <a:pt x="282550" y="2560380"/>
                </a:lnTo>
                <a:lnTo>
                  <a:pt x="341217" y="2569096"/>
                </a:lnTo>
                <a:lnTo>
                  <a:pt x="412920" y="2575966"/>
                </a:lnTo>
                <a:lnTo>
                  <a:pt x="497662" y="2580297"/>
                </a:lnTo>
                <a:lnTo>
                  <a:pt x="337959" y="2580297"/>
                </a:lnTo>
                <a:lnTo>
                  <a:pt x="315499" y="2586382"/>
                </a:lnTo>
                <a:lnTo>
                  <a:pt x="317995" y="2594322"/>
                </a:lnTo>
                <a:lnTo>
                  <a:pt x="330473" y="2603498"/>
                </a:lnTo>
                <a:lnTo>
                  <a:pt x="337959" y="2613291"/>
                </a:lnTo>
                <a:lnTo>
                  <a:pt x="377076" y="2613395"/>
                </a:lnTo>
                <a:lnTo>
                  <a:pt x="411175" y="2614118"/>
                </a:lnTo>
                <a:lnTo>
                  <a:pt x="435282" y="2616083"/>
                </a:lnTo>
                <a:lnTo>
                  <a:pt x="444423" y="2619908"/>
                </a:lnTo>
                <a:lnTo>
                  <a:pt x="444423" y="2646299"/>
                </a:lnTo>
                <a:lnTo>
                  <a:pt x="270606" y="2646401"/>
                </a:lnTo>
                <a:lnTo>
                  <a:pt x="304693" y="2647122"/>
                </a:lnTo>
                <a:lnTo>
                  <a:pt x="328810" y="2649079"/>
                </a:lnTo>
                <a:lnTo>
                  <a:pt x="337959" y="2652890"/>
                </a:lnTo>
                <a:lnTo>
                  <a:pt x="337959" y="2679306"/>
                </a:lnTo>
                <a:lnTo>
                  <a:pt x="386532" y="2681035"/>
                </a:lnTo>
                <a:lnTo>
                  <a:pt x="439758" y="2681033"/>
                </a:lnTo>
                <a:lnTo>
                  <a:pt x="608753" y="2677571"/>
                </a:lnTo>
                <a:lnTo>
                  <a:pt x="1797010" y="2677571"/>
                </a:lnTo>
                <a:lnTo>
                  <a:pt x="1796903" y="2521724"/>
                </a:lnTo>
                <a:lnTo>
                  <a:pt x="209895" y="2521724"/>
                </a:lnTo>
                <a:lnTo>
                  <a:pt x="178257" y="2520899"/>
                </a:lnTo>
                <a:close/>
              </a:path>
              <a:path w="1800225" h="2753995">
                <a:moveTo>
                  <a:pt x="137401" y="2492918"/>
                </a:moveTo>
                <a:lnTo>
                  <a:pt x="137299" y="2621965"/>
                </a:lnTo>
                <a:lnTo>
                  <a:pt x="140636" y="2628781"/>
                </a:lnTo>
                <a:lnTo>
                  <a:pt x="143877" y="2641451"/>
                </a:lnTo>
                <a:lnTo>
                  <a:pt x="152111" y="2597894"/>
                </a:lnTo>
                <a:lnTo>
                  <a:pt x="153944" y="2521724"/>
                </a:lnTo>
                <a:lnTo>
                  <a:pt x="154098" y="2495842"/>
                </a:lnTo>
                <a:lnTo>
                  <a:pt x="137401" y="2492918"/>
                </a:lnTo>
                <a:close/>
              </a:path>
              <a:path w="1800225" h="2753995">
                <a:moveTo>
                  <a:pt x="253146" y="2513475"/>
                </a:moveTo>
                <a:lnTo>
                  <a:pt x="209895" y="2521724"/>
                </a:lnTo>
                <a:lnTo>
                  <a:pt x="1796903" y="2521724"/>
                </a:lnTo>
                <a:lnTo>
                  <a:pt x="1796898" y="2514307"/>
                </a:lnTo>
                <a:lnTo>
                  <a:pt x="284721" y="2514307"/>
                </a:lnTo>
                <a:lnTo>
                  <a:pt x="253146" y="2513475"/>
                </a:lnTo>
                <a:close/>
              </a:path>
              <a:path w="1800225" h="2753995">
                <a:moveTo>
                  <a:pt x="1798340" y="313143"/>
                </a:moveTo>
                <a:lnTo>
                  <a:pt x="158940" y="313143"/>
                </a:lnTo>
                <a:lnTo>
                  <a:pt x="1647317" y="325907"/>
                </a:lnTo>
                <a:lnTo>
                  <a:pt x="1647088" y="327977"/>
                </a:lnTo>
                <a:lnTo>
                  <a:pt x="1646899" y="445604"/>
                </a:lnTo>
                <a:lnTo>
                  <a:pt x="1645754" y="1393291"/>
                </a:lnTo>
                <a:lnTo>
                  <a:pt x="1645043" y="2454414"/>
                </a:lnTo>
                <a:lnTo>
                  <a:pt x="178257" y="2461514"/>
                </a:lnTo>
                <a:lnTo>
                  <a:pt x="154172" y="2462626"/>
                </a:lnTo>
                <a:lnTo>
                  <a:pt x="154098" y="2495842"/>
                </a:lnTo>
                <a:lnTo>
                  <a:pt x="161654" y="2497165"/>
                </a:lnTo>
                <a:lnTo>
                  <a:pt x="199879" y="2503007"/>
                </a:lnTo>
                <a:lnTo>
                  <a:pt x="241462" y="2508761"/>
                </a:lnTo>
                <a:lnTo>
                  <a:pt x="284721" y="2514307"/>
                </a:lnTo>
                <a:lnTo>
                  <a:pt x="1796898" y="2514307"/>
                </a:lnTo>
                <a:lnTo>
                  <a:pt x="1796554" y="2013572"/>
                </a:lnTo>
                <a:lnTo>
                  <a:pt x="1795648" y="1393291"/>
                </a:lnTo>
                <a:lnTo>
                  <a:pt x="1795760" y="932471"/>
                </a:lnTo>
                <a:lnTo>
                  <a:pt x="1795927" y="844264"/>
                </a:lnTo>
                <a:lnTo>
                  <a:pt x="1796069" y="791685"/>
                </a:lnTo>
                <a:lnTo>
                  <a:pt x="1797215" y="508850"/>
                </a:lnTo>
                <a:lnTo>
                  <a:pt x="1798340" y="313143"/>
                </a:lnTo>
                <a:close/>
              </a:path>
              <a:path w="1800225" h="2753995">
                <a:moveTo>
                  <a:pt x="154172" y="2462626"/>
                </a:moveTo>
                <a:lnTo>
                  <a:pt x="137435" y="2463400"/>
                </a:lnTo>
                <a:lnTo>
                  <a:pt x="137401" y="2492918"/>
                </a:lnTo>
                <a:lnTo>
                  <a:pt x="154098" y="2495842"/>
                </a:lnTo>
                <a:lnTo>
                  <a:pt x="154172" y="2462626"/>
                </a:lnTo>
                <a:close/>
              </a:path>
              <a:path w="1800225" h="2753995">
                <a:moveTo>
                  <a:pt x="137435" y="2463400"/>
                </a:moveTo>
                <a:lnTo>
                  <a:pt x="129160" y="2463782"/>
                </a:lnTo>
                <a:lnTo>
                  <a:pt x="96857" y="2466914"/>
                </a:lnTo>
                <a:lnTo>
                  <a:pt x="79668" y="2470789"/>
                </a:lnTo>
                <a:lnTo>
                  <a:pt x="75914" y="2475290"/>
                </a:lnTo>
                <a:lnTo>
                  <a:pt x="83916" y="2480297"/>
                </a:lnTo>
                <a:lnTo>
                  <a:pt x="101993" y="2485691"/>
                </a:lnTo>
                <a:lnTo>
                  <a:pt x="128465" y="2491353"/>
                </a:lnTo>
                <a:lnTo>
                  <a:pt x="137401" y="2492918"/>
                </a:lnTo>
                <a:lnTo>
                  <a:pt x="137435" y="2463400"/>
                </a:lnTo>
                <a:close/>
              </a:path>
              <a:path w="1800225" h="2753995">
                <a:moveTo>
                  <a:pt x="156443" y="1438892"/>
                </a:moveTo>
                <a:lnTo>
                  <a:pt x="131761" y="1438892"/>
                </a:lnTo>
                <a:lnTo>
                  <a:pt x="133370" y="1442600"/>
                </a:lnTo>
                <a:lnTo>
                  <a:pt x="133959" y="1468424"/>
                </a:lnTo>
                <a:lnTo>
                  <a:pt x="134776" y="1510050"/>
                </a:lnTo>
                <a:lnTo>
                  <a:pt x="135486" y="1552814"/>
                </a:lnTo>
                <a:lnTo>
                  <a:pt x="136095" y="1596666"/>
                </a:lnTo>
                <a:lnTo>
                  <a:pt x="136610" y="1641553"/>
                </a:lnTo>
                <a:lnTo>
                  <a:pt x="137037" y="1687422"/>
                </a:lnTo>
                <a:lnTo>
                  <a:pt x="137384" y="1734223"/>
                </a:lnTo>
                <a:lnTo>
                  <a:pt x="137656" y="1781903"/>
                </a:lnTo>
                <a:lnTo>
                  <a:pt x="137861" y="1830411"/>
                </a:lnTo>
                <a:lnTo>
                  <a:pt x="138004" y="1879694"/>
                </a:lnTo>
                <a:lnTo>
                  <a:pt x="138099" y="2083539"/>
                </a:lnTo>
                <a:lnTo>
                  <a:pt x="137952" y="2188763"/>
                </a:lnTo>
                <a:lnTo>
                  <a:pt x="137435" y="2463400"/>
                </a:lnTo>
                <a:lnTo>
                  <a:pt x="154172" y="2462626"/>
                </a:lnTo>
                <a:lnTo>
                  <a:pt x="156443" y="1438892"/>
                </a:lnTo>
                <a:close/>
              </a:path>
              <a:path w="1800225" h="2753995">
                <a:moveTo>
                  <a:pt x="157374" y="1019250"/>
                </a:moveTo>
                <a:lnTo>
                  <a:pt x="106321" y="1019250"/>
                </a:lnTo>
                <a:lnTo>
                  <a:pt x="110088" y="1022911"/>
                </a:lnTo>
                <a:lnTo>
                  <a:pt x="113827" y="1048497"/>
                </a:lnTo>
                <a:lnTo>
                  <a:pt x="113855" y="1468424"/>
                </a:lnTo>
                <a:lnTo>
                  <a:pt x="116644" y="1494182"/>
                </a:lnTo>
                <a:lnTo>
                  <a:pt x="119825" y="1497842"/>
                </a:lnTo>
                <a:lnTo>
                  <a:pt x="123163" y="1486775"/>
                </a:lnTo>
                <a:lnTo>
                  <a:pt x="126422" y="1468348"/>
                </a:lnTo>
                <a:lnTo>
                  <a:pt x="129366" y="1449931"/>
                </a:lnTo>
                <a:lnTo>
                  <a:pt x="131761" y="1438892"/>
                </a:lnTo>
                <a:lnTo>
                  <a:pt x="156443" y="1438892"/>
                </a:lnTo>
                <a:lnTo>
                  <a:pt x="157374" y="1019250"/>
                </a:lnTo>
                <a:close/>
              </a:path>
              <a:path w="1800225" h="2753995">
                <a:moveTo>
                  <a:pt x="64234" y="689938"/>
                </a:moveTo>
                <a:lnTo>
                  <a:pt x="16478" y="689938"/>
                </a:lnTo>
                <a:lnTo>
                  <a:pt x="20085" y="734128"/>
                </a:lnTo>
                <a:lnTo>
                  <a:pt x="23559" y="859073"/>
                </a:lnTo>
                <a:lnTo>
                  <a:pt x="27248" y="956325"/>
                </a:lnTo>
                <a:lnTo>
                  <a:pt x="31130" y="1029407"/>
                </a:lnTo>
                <a:lnTo>
                  <a:pt x="35178" y="1081774"/>
                </a:lnTo>
                <a:lnTo>
                  <a:pt x="43659" y="1138168"/>
                </a:lnTo>
                <a:lnTo>
                  <a:pt x="56934" y="1153706"/>
                </a:lnTo>
                <a:lnTo>
                  <a:pt x="58868" y="1140392"/>
                </a:lnTo>
                <a:lnTo>
                  <a:pt x="59862" y="1106186"/>
                </a:lnTo>
                <a:lnTo>
                  <a:pt x="60169" y="1067209"/>
                </a:lnTo>
                <a:lnTo>
                  <a:pt x="60275" y="1016300"/>
                </a:lnTo>
                <a:lnTo>
                  <a:pt x="60332" y="964230"/>
                </a:lnTo>
                <a:lnTo>
                  <a:pt x="60698" y="932471"/>
                </a:lnTo>
                <a:lnTo>
                  <a:pt x="61692" y="922827"/>
                </a:lnTo>
                <a:lnTo>
                  <a:pt x="63637" y="922827"/>
                </a:lnTo>
                <a:lnTo>
                  <a:pt x="63727" y="844264"/>
                </a:lnTo>
                <a:lnTo>
                  <a:pt x="63853" y="791685"/>
                </a:lnTo>
                <a:lnTo>
                  <a:pt x="64029" y="738315"/>
                </a:lnTo>
                <a:lnTo>
                  <a:pt x="64234" y="689938"/>
                </a:lnTo>
                <a:close/>
              </a:path>
              <a:path w="1800225" h="2753995">
                <a:moveTo>
                  <a:pt x="158922" y="321413"/>
                </a:moveTo>
                <a:lnTo>
                  <a:pt x="69756" y="321413"/>
                </a:lnTo>
                <a:lnTo>
                  <a:pt x="70257" y="323408"/>
                </a:lnTo>
                <a:lnTo>
                  <a:pt x="70780" y="329294"/>
                </a:lnTo>
                <a:lnTo>
                  <a:pt x="72455" y="370009"/>
                </a:lnTo>
                <a:lnTo>
                  <a:pt x="73672" y="419481"/>
                </a:lnTo>
                <a:lnTo>
                  <a:pt x="75087" y="451896"/>
                </a:lnTo>
                <a:lnTo>
                  <a:pt x="76047" y="495236"/>
                </a:lnTo>
                <a:lnTo>
                  <a:pt x="76658" y="547314"/>
                </a:lnTo>
                <a:lnTo>
                  <a:pt x="77025" y="605946"/>
                </a:lnTo>
                <a:lnTo>
                  <a:pt x="77459" y="738315"/>
                </a:lnTo>
                <a:lnTo>
                  <a:pt x="77711" y="800430"/>
                </a:lnTo>
                <a:lnTo>
                  <a:pt x="78139" y="862300"/>
                </a:lnTo>
                <a:lnTo>
                  <a:pt x="78853" y="920920"/>
                </a:lnTo>
                <a:lnTo>
                  <a:pt x="79951" y="972981"/>
                </a:lnTo>
                <a:lnTo>
                  <a:pt x="81538" y="1016300"/>
                </a:lnTo>
                <a:lnTo>
                  <a:pt x="87485" y="1074543"/>
                </a:lnTo>
                <a:lnTo>
                  <a:pt x="91252" y="1078257"/>
                </a:lnTo>
                <a:lnTo>
                  <a:pt x="95019" y="1067209"/>
                </a:lnTo>
                <a:lnTo>
                  <a:pt x="102554" y="1030330"/>
                </a:lnTo>
                <a:lnTo>
                  <a:pt x="106321" y="1019250"/>
                </a:lnTo>
                <a:lnTo>
                  <a:pt x="157374" y="1019250"/>
                </a:lnTo>
                <a:lnTo>
                  <a:pt x="158922" y="321413"/>
                </a:lnTo>
                <a:close/>
              </a:path>
              <a:path w="1800225" h="2753995">
                <a:moveTo>
                  <a:pt x="63637" y="922827"/>
                </a:moveTo>
                <a:lnTo>
                  <a:pt x="61692" y="922827"/>
                </a:lnTo>
                <a:lnTo>
                  <a:pt x="63627" y="943902"/>
                </a:lnTo>
                <a:lnTo>
                  <a:pt x="63637" y="922827"/>
                </a:lnTo>
                <a:close/>
              </a:path>
              <a:path w="1800225" h="2753995">
                <a:moveTo>
                  <a:pt x="38" y="0"/>
                </a:moveTo>
                <a:lnTo>
                  <a:pt x="0" y="734199"/>
                </a:lnTo>
                <a:lnTo>
                  <a:pt x="5491" y="719446"/>
                </a:lnTo>
                <a:lnTo>
                  <a:pt x="11298" y="694856"/>
                </a:lnTo>
                <a:lnTo>
                  <a:pt x="16478" y="689938"/>
                </a:lnTo>
                <a:lnTo>
                  <a:pt x="64234" y="689938"/>
                </a:lnTo>
                <a:lnTo>
                  <a:pt x="64532" y="632355"/>
                </a:lnTo>
                <a:lnTo>
                  <a:pt x="64859" y="581339"/>
                </a:lnTo>
                <a:lnTo>
                  <a:pt x="65236" y="532684"/>
                </a:lnTo>
                <a:lnTo>
                  <a:pt x="65663" y="487177"/>
                </a:lnTo>
                <a:lnTo>
                  <a:pt x="66141" y="445604"/>
                </a:lnTo>
                <a:lnTo>
                  <a:pt x="66808" y="400328"/>
                </a:lnTo>
                <a:lnTo>
                  <a:pt x="68375" y="338141"/>
                </a:lnTo>
                <a:lnTo>
                  <a:pt x="69756" y="321413"/>
                </a:lnTo>
                <a:lnTo>
                  <a:pt x="158922" y="321413"/>
                </a:lnTo>
                <a:lnTo>
                  <a:pt x="158940" y="313143"/>
                </a:lnTo>
                <a:lnTo>
                  <a:pt x="1798340" y="313143"/>
                </a:lnTo>
                <a:lnTo>
                  <a:pt x="1799996" y="25031"/>
                </a:lnTo>
                <a:lnTo>
                  <a:pt x="1629562" y="21247"/>
                </a:lnTo>
                <a:lnTo>
                  <a:pt x="962008" y="5405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234338" y="4212008"/>
            <a:ext cx="3636645" cy="2606040"/>
            <a:chOff x="1234338" y="4212008"/>
            <a:chExt cx="3636645" cy="2606040"/>
          </a:xfrm>
        </p:grpSpPr>
        <p:sp>
          <p:nvSpPr>
            <p:cNvPr id="22" name="object 22"/>
            <p:cNvSpPr/>
            <p:nvPr/>
          </p:nvSpPr>
          <p:spPr>
            <a:xfrm>
              <a:off x="1234338" y="4896002"/>
              <a:ext cx="1957070" cy="1318260"/>
            </a:xfrm>
            <a:custGeom>
              <a:avLst/>
              <a:gdLst/>
              <a:ahLst/>
              <a:cxnLst/>
              <a:rect l="l" t="t" r="r" b="b"/>
              <a:pathLst>
                <a:path w="1957070" h="1318260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260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260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13900" y="4497247"/>
              <a:ext cx="1657350" cy="2087245"/>
            </a:xfrm>
            <a:custGeom>
              <a:avLst/>
              <a:gdLst/>
              <a:ahLst/>
              <a:cxnLst/>
              <a:rect l="l" t="t" r="r" b="b"/>
              <a:pathLst>
                <a:path w="1657350" h="2087245">
                  <a:moveTo>
                    <a:pt x="1656905" y="0"/>
                  </a:moveTo>
                  <a:lnTo>
                    <a:pt x="0" y="0"/>
                  </a:lnTo>
                  <a:lnTo>
                    <a:pt x="0" y="2086851"/>
                  </a:lnTo>
                  <a:lnTo>
                    <a:pt x="1656905" y="2086851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70796" y="4212018"/>
              <a:ext cx="1800225" cy="2606040"/>
            </a:xfrm>
            <a:custGeom>
              <a:avLst/>
              <a:gdLst/>
              <a:ahLst/>
              <a:cxnLst/>
              <a:rect l="l" t="t" r="r" b="b"/>
              <a:pathLst>
                <a:path w="1800225" h="2606040">
                  <a:moveTo>
                    <a:pt x="961250" y="19621"/>
                  </a:moveTo>
                  <a:lnTo>
                    <a:pt x="296494" y="3670"/>
                  </a:lnTo>
                  <a:lnTo>
                    <a:pt x="8686" y="0"/>
                  </a:lnTo>
                  <a:lnTo>
                    <a:pt x="7061" y="591337"/>
                  </a:lnTo>
                  <a:lnTo>
                    <a:pt x="0" y="1917763"/>
                  </a:lnTo>
                  <a:lnTo>
                    <a:pt x="8547" y="2071065"/>
                  </a:lnTo>
                  <a:lnTo>
                    <a:pt x="17094" y="2355850"/>
                  </a:lnTo>
                  <a:lnTo>
                    <a:pt x="17881" y="19507"/>
                  </a:lnTo>
                  <a:lnTo>
                    <a:pt x="961250" y="19621"/>
                  </a:lnTo>
                  <a:close/>
                </a:path>
                <a:path w="1800225" h="2606040">
                  <a:moveTo>
                    <a:pt x="1120165" y="99441"/>
                  </a:moveTo>
                  <a:lnTo>
                    <a:pt x="387362" y="81864"/>
                  </a:lnTo>
                  <a:lnTo>
                    <a:pt x="250786" y="78930"/>
                  </a:lnTo>
                  <a:lnTo>
                    <a:pt x="44500" y="75996"/>
                  </a:lnTo>
                  <a:lnTo>
                    <a:pt x="43116" y="515721"/>
                  </a:lnTo>
                  <a:lnTo>
                    <a:pt x="34785" y="2144141"/>
                  </a:lnTo>
                  <a:lnTo>
                    <a:pt x="33388" y="2604922"/>
                  </a:lnTo>
                  <a:lnTo>
                    <a:pt x="75412" y="2605494"/>
                  </a:lnTo>
                  <a:lnTo>
                    <a:pt x="235432" y="2582824"/>
                  </a:lnTo>
                  <a:lnTo>
                    <a:pt x="273380" y="2577147"/>
                  </a:lnTo>
                  <a:lnTo>
                    <a:pt x="300964" y="2571483"/>
                  </a:lnTo>
                  <a:lnTo>
                    <a:pt x="345643" y="2560142"/>
                  </a:lnTo>
                  <a:lnTo>
                    <a:pt x="54673" y="2559761"/>
                  </a:lnTo>
                  <a:lnTo>
                    <a:pt x="55511" y="99352"/>
                  </a:lnTo>
                  <a:lnTo>
                    <a:pt x="1120165" y="99441"/>
                  </a:lnTo>
                  <a:close/>
                </a:path>
                <a:path w="1800225" h="2606040">
                  <a:moveTo>
                    <a:pt x="1374101" y="201561"/>
                  </a:moveTo>
                  <a:lnTo>
                    <a:pt x="296964" y="175717"/>
                  </a:lnTo>
                  <a:lnTo>
                    <a:pt x="89750" y="172021"/>
                  </a:lnTo>
                  <a:lnTo>
                    <a:pt x="78625" y="2508910"/>
                  </a:lnTo>
                  <a:lnTo>
                    <a:pt x="271170" y="2512098"/>
                  </a:lnTo>
                  <a:lnTo>
                    <a:pt x="408940" y="2515285"/>
                  </a:lnTo>
                  <a:lnTo>
                    <a:pt x="632460" y="2458618"/>
                  </a:lnTo>
                  <a:lnTo>
                    <a:pt x="102781" y="2457640"/>
                  </a:lnTo>
                  <a:lnTo>
                    <a:pt x="103593" y="201422"/>
                  </a:lnTo>
                  <a:lnTo>
                    <a:pt x="1337525" y="201968"/>
                  </a:lnTo>
                  <a:lnTo>
                    <a:pt x="1374101" y="201561"/>
                  </a:lnTo>
                  <a:close/>
                </a:path>
                <a:path w="1800225" h="2606040">
                  <a:moveTo>
                    <a:pt x="1685366" y="316039"/>
                  </a:moveTo>
                  <a:lnTo>
                    <a:pt x="140131" y="278955"/>
                  </a:lnTo>
                  <a:lnTo>
                    <a:pt x="129019" y="2401963"/>
                  </a:lnTo>
                  <a:lnTo>
                    <a:pt x="714489" y="2415667"/>
                  </a:lnTo>
                  <a:lnTo>
                    <a:pt x="993686" y="2344826"/>
                  </a:lnTo>
                  <a:lnTo>
                    <a:pt x="156718" y="2343162"/>
                  </a:lnTo>
                  <a:lnTo>
                    <a:pt x="157518" y="315861"/>
                  </a:lnTo>
                  <a:lnTo>
                    <a:pt x="1539125" y="316877"/>
                  </a:lnTo>
                  <a:lnTo>
                    <a:pt x="1685366" y="316039"/>
                  </a:lnTo>
                  <a:close/>
                </a:path>
                <a:path w="1800225" h="2606040">
                  <a:moveTo>
                    <a:pt x="1727352" y="439420"/>
                  </a:moveTo>
                  <a:lnTo>
                    <a:pt x="1676565" y="436930"/>
                  </a:lnTo>
                  <a:lnTo>
                    <a:pt x="1644662" y="435686"/>
                  </a:lnTo>
                  <a:lnTo>
                    <a:pt x="350202" y="404622"/>
                  </a:lnTo>
                  <a:lnTo>
                    <a:pt x="261962" y="402145"/>
                  </a:lnTo>
                  <a:lnTo>
                    <a:pt x="197002" y="399656"/>
                  </a:lnTo>
                  <a:lnTo>
                    <a:pt x="195618" y="562051"/>
                  </a:lnTo>
                  <a:lnTo>
                    <a:pt x="187286" y="2097811"/>
                  </a:lnTo>
                  <a:lnTo>
                    <a:pt x="185889" y="2281263"/>
                  </a:lnTo>
                  <a:lnTo>
                    <a:pt x="219697" y="2282545"/>
                  </a:lnTo>
                  <a:lnTo>
                    <a:pt x="305955" y="2285085"/>
                  </a:lnTo>
                  <a:lnTo>
                    <a:pt x="993698" y="2301671"/>
                  </a:lnTo>
                  <a:lnTo>
                    <a:pt x="1342936" y="2213114"/>
                  </a:lnTo>
                  <a:lnTo>
                    <a:pt x="219113" y="2210752"/>
                  </a:lnTo>
                  <a:lnTo>
                    <a:pt x="219900" y="448259"/>
                  </a:lnTo>
                  <a:lnTo>
                    <a:pt x="1722437" y="449859"/>
                  </a:lnTo>
                  <a:lnTo>
                    <a:pt x="1723009" y="1100975"/>
                  </a:lnTo>
                  <a:lnTo>
                    <a:pt x="1725726" y="591134"/>
                  </a:lnTo>
                  <a:lnTo>
                    <a:pt x="1727352" y="439420"/>
                  </a:lnTo>
                  <a:close/>
                </a:path>
                <a:path w="1800225" h="2606040">
                  <a:moveTo>
                    <a:pt x="1799996" y="2073935"/>
                  </a:moveTo>
                  <a:lnTo>
                    <a:pt x="1658493" y="2073630"/>
                  </a:lnTo>
                  <a:lnTo>
                    <a:pt x="1666278" y="611314"/>
                  </a:lnTo>
                  <a:lnTo>
                    <a:pt x="1666443" y="590346"/>
                  </a:lnTo>
                  <a:lnTo>
                    <a:pt x="1666506" y="588314"/>
                  </a:lnTo>
                  <a:lnTo>
                    <a:pt x="1667090" y="580364"/>
                  </a:lnTo>
                  <a:lnTo>
                    <a:pt x="1667560" y="573278"/>
                  </a:lnTo>
                  <a:lnTo>
                    <a:pt x="1668018" y="565340"/>
                  </a:lnTo>
                  <a:lnTo>
                    <a:pt x="1660067" y="562864"/>
                  </a:lnTo>
                  <a:lnTo>
                    <a:pt x="1656651" y="561924"/>
                  </a:lnTo>
                  <a:lnTo>
                    <a:pt x="1656397" y="561924"/>
                  </a:lnTo>
                  <a:lnTo>
                    <a:pt x="1656397" y="2073630"/>
                  </a:lnTo>
                  <a:lnTo>
                    <a:pt x="285102" y="2070684"/>
                  </a:lnTo>
                  <a:lnTo>
                    <a:pt x="285902" y="588314"/>
                  </a:lnTo>
                  <a:lnTo>
                    <a:pt x="1656245" y="590346"/>
                  </a:lnTo>
                  <a:lnTo>
                    <a:pt x="1656346" y="1990928"/>
                  </a:lnTo>
                  <a:lnTo>
                    <a:pt x="1656397" y="2073630"/>
                  </a:lnTo>
                  <a:lnTo>
                    <a:pt x="1656397" y="561924"/>
                  </a:lnTo>
                  <a:lnTo>
                    <a:pt x="286321" y="529005"/>
                  </a:lnTo>
                  <a:lnTo>
                    <a:pt x="256336" y="525589"/>
                  </a:lnTo>
                  <a:lnTo>
                    <a:pt x="254774" y="587222"/>
                  </a:lnTo>
                  <a:lnTo>
                    <a:pt x="254596" y="611327"/>
                  </a:lnTo>
                  <a:lnTo>
                    <a:pt x="246875" y="2062314"/>
                  </a:lnTo>
                  <a:lnTo>
                    <a:pt x="246786" y="2070684"/>
                  </a:lnTo>
                  <a:lnTo>
                    <a:pt x="245224" y="2155342"/>
                  </a:lnTo>
                  <a:lnTo>
                    <a:pt x="286410" y="2158771"/>
                  </a:lnTo>
                  <a:lnTo>
                    <a:pt x="1363599" y="2184628"/>
                  </a:lnTo>
                  <a:lnTo>
                    <a:pt x="1656435" y="2110346"/>
                  </a:lnTo>
                  <a:lnTo>
                    <a:pt x="1656486" y="2181009"/>
                  </a:lnTo>
                  <a:lnTo>
                    <a:pt x="1656600" y="2273884"/>
                  </a:lnTo>
                  <a:lnTo>
                    <a:pt x="1656740" y="2338044"/>
                  </a:lnTo>
                  <a:lnTo>
                    <a:pt x="1656816" y="2358923"/>
                  </a:lnTo>
                  <a:lnTo>
                    <a:pt x="1656905" y="2372093"/>
                  </a:lnTo>
                  <a:lnTo>
                    <a:pt x="1658302" y="2109876"/>
                  </a:lnTo>
                  <a:lnTo>
                    <a:pt x="1799996" y="2073935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153473" y="1368844"/>
            <a:ext cx="1647825" cy="245935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0" rIns="0" bIns="0" rtlCol="0">
            <a:spAutoFit/>
          </a:bodyPr>
          <a:lstStyle/>
          <a:p>
            <a:pPr marL="66040" algn="ctr">
              <a:lnSpc>
                <a:spcPts val="955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sunumunun</a:t>
            </a:r>
            <a:endParaRPr sz="1100">
              <a:latin typeface="Arial MT"/>
              <a:cs typeface="Arial MT"/>
            </a:endParaRPr>
          </a:p>
          <a:p>
            <a:pPr marL="103505" marR="29845" indent="-635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güvence altına alınması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başlatıla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projelerin-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tasarım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üretimlerin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tasarım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kapsamında</a:t>
            </a:r>
            <a:endParaRPr sz="1100">
              <a:latin typeface="Arial MT"/>
              <a:cs typeface="Arial MT"/>
            </a:endParaRPr>
          </a:p>
          <a:p>
            <a:pPr marL="66040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ele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(planlama</a:t>
            </a:r>
            <a:endParaRPr sz="1100">
              <a:latin typeface="Arial MT"/>
              <a:cs typeface="Arial MT"/>
            </a:endParaRPr>
          </a:p>
          <a:p>
            <a:pPr marL="6667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,girdileri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belirleme</a:t>
            </a:r>
            <a:endParaRPr sz="1100">
              <a:latin typeface="Arial MT"/>
              <a:cs typeface="Arial MT"/>
            </a:endParaRPr>
          </a:p>
          <a:p>
            <a:pPr marL="115570" marR="41275" indent="63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,uygulama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kontrol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</a:t>
            </a:r>
            <a:r>
              <a:rPr sz="11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,proje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çıktıları ,projede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değişikli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olması  durumunda 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değişikliğin </a:t>
            </a:r>
            <a:r>
              <a:rPr sz="1100" spc="-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uygulanması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27299" y="4746310"/>
            <a:ext cx="1469390" cy="117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2890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-Proje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Geliştirme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/ 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asarı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Prosedürü</a:t>
            </a:r>
            <a:endParaRPr sz="1100">
              <a:latin typeface="Arial MT"/>
              <a:cs typeface="Arial MT"/>
            </a:endParaRPr>
          </a:p>
          <a:p>
            <a:pPr marL="152400" marR="1905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-Proje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Geliştirme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/ 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Tasarım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-Proje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Geliştirme/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Tasarım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Kartı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1204461"/>
            <a:ext cx="2898140" cy="3794760"/>
          </a:xfrm>
          <a:custGeom>
            <a:avLst/>
            <a:gdLst/>
            <a:ahLst/>
            <a:cxnLst/>
            <a:rect l="l" t="t" r="r" b="b"/>
            <a:pathLst>
              <a:path w="2898140" h="3794760">
                <a:moveTo>
                  <a:pt x="2745600" y="0"/>
                </a:moveTo>
                <a:lnTo>
                  <a:pt x="0" y="0"/>
                </a:lnTo>
                <a:lnTo>
                  <a:pt x="0" y="3794264"/>
                </a:lnTo>
                <a:lnTo>
                  <a:pt x="2745600" y="3794264"/>
                </a:lnTo>
                <a:lnTo>
                  <a:pt x="2793768" y="3786495"/>
                </a:lnTo>
                <a:lnTo>
                  <a:pt x="2835603" y="3764862"/>
                </a:lnTo>
                <a:lnTo>
                  <a:pt x="2868594" y="3731873"/>
                </a:lnTo>
                <a:lnTo>
                  <a:pt x="2890230" y="3690037"/>
                </a:lnTo>
                <a:lnTo>
                  <a:pt x="2898000" y="3641864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4694" y="1251690"/>
            <a:ext cx="2626995" cy="36264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354965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Belirlenen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proje/tasarım için 8.3.2.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 çerçevesinde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planlama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yapılması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(-Sorumlusu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-Hedefler</a:t>
            </a:r>
            <a:endParaRPr sz="1100">
              <a:latin typeface="Arial MT"/>
              <a:cs typeface="Arial MT"/>
            </a:endParaRPr>
          </a:p>
          <a:p>
            <a:pPr marL="152400" marR="81915">
              <a:lnSpc>
                <a:spcPts val="11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-Beklenen sonuçlar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-Tamamlanma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tarihi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-Kaynaklar-Proje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Ortakları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(varsa</a:t>
            </a:r>
            <a:endParaRPr sz="1100">
              <a:latin typeface="Arial MT"/>
              <a:cs typeface="Arial MT"/>
            </a:endParaRPr>
          </a:p>
          <a:p>
            <a:pPr marL="152400" marR="5080">
              <a:lnSpc>
                <a:spcPts val="11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)-Projenin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aşamalar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uygulanacak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kontroller  -Proje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şartları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-Düzenlenecek  kayıtlar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 )</a:t>
            </a:r>
            <a:endParaRPr sz="1100">
              <a:latin typeface="Arial MT"/>
              <a:cs typeface="Arial MT"/>
            </a:endParaRPr>
          </a:p>
          <a:p>
            <a:pPr marL="152400" marR="128270" indent="-139700">
              <a:lnSpc>
                <a:spcPts val="11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Girdilerin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8.3.3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(Kurumsal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bilgi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,yasal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şartlar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ve </a:t>
            </a:r>
            <a:r>
              <a:rPr sz="1100" spc="-114" dirty="0">
                <a:solidFill>
                  <a:srgbClr val="FFFFFF"/>
                </a:solidFill>
                <a:latin typeface="Arial MT"/>
                <a:cs typeface="Arial MT"/>
              </a:rPr>
              <a:t>diğe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şartları</a:t>
            </a:r>
            <a:endParaRPr sz="1100">
              <a:latin typeface="Arial MT"/>
              <a:cs typeface="Arial MT"/>
            </a:endParaRPr>
          </a:p>
          <a:p>
            <a:pPr marL="152400" marR="594995" indent="-139700">
              <a:lnSpc>
                <a:spcPts val="11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Planlamanın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gözden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geçirilme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yönteminin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  <a:p>
            <a:pPr marL="152400" marR="174625" indent="-139700">
              <a:lnSpc>
                <a:spcPts val="11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Uygulanma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8.3.4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faaliyetlerine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ait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kanıtların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oluşturulması</a:t>
            </a:r>
            <a:endParaRPr sz="1100">
              <a:latin typeface="Arial MT"/>
              <a:cs typeface="Arial MT"/>
            </a:endParaRPr>
          </a:p>
          <a:p>
            <a:pPr marL="152400" marR="129539" indent="-139700">
              <a:lnSpc>
                <a:spcPts val="11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Çıktıların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8.3.5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kayıt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altına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endParaRPr sz="1100">
              <a:latin typeface="Arial MT"/>
              <a:cs typeface="Arial MT"/>
            </a:endParaRPr>
          </a:p>
          <a:p>
            <a:pPr marL="152400" marR="532765" indent="-139700">
              <a:lnSpc>
                <a:spcPts val="11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Proje/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asarı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geliştirm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yada  sonrasında </a:t>
            </a: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değişikli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durumund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değişikliği</a:t>
            </a:r>
            <a:r>
              <a:rPr sz="1100" spc="-14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şartları 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karşıladığına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dai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kanıtların 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oluşturulması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5088364"/>
            <a:ext cx="2898140" cy="1842135"/>
          </a:xfrm>
          <a:custGeom>
            <a:avLst/>
            <a:gdLst/>
            <a:ahLst/>
            <a:cxnLst/>
            <a:rect l="l" t="t" r="r" b="b"/>
            <a:pathLst>
              <a:path w="2898140" h="1842134">
                <a:moveTo>
                  <a:pt x="2745595" y="0"/>
                </a:moveTo>
                <a:lnTo>
                  <a:pt x="0" y="0"/>
                </a:lnTo>
                <a:lnTo>
                  <a:pt x="0" y="1841639"/>
                </a:lnTo>
                <a:lnTo>
                  <a:pt x="2745595" y="1841639"/>
                </a:lnTo>
                <a:lnTo>
                  <a:pt x="2793768" y="1833870"/>
                </a:lnTo>
                <a:lnTo>
                  <a:pt x="2835603" y="1812237"/>
                </a:lnTo>
                <a:lnTo>
                  <a:pt x="2868592" y="1779248"/>
                </a:lnTo>
                <a:lnTo>
                  <a:pt x="2890226" y="1737412"/>
                </a:lnTo>
                <a:lnTo>
                  <a:pt x="2897995" y="1689239"/>
                </a:lnTo>
                <a:lnTo>
                  <a:pt x="2897995" y="152399"/>
                </a:lnTo>
                <a:lnTo>
                  <a:pt x="2890226" y="104231"/>
                </a:lnTo>
                <a:lnTo>
                  <a:pt x="2868592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59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4694" y="5142912"/>
            <a:ext cx="2459990" cy="161353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545"/>
              </a:spcBef>
            </a:pP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KAPSA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DIŞ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BIRAKILAMAZ</a:t>
            </a:r>
            <a:endParaRPr sz="1100">
              <a:latin typeface="Arial"/>
              <a:cs typeface="Arial"/>
            </a:endParaRPr>
          </a:p>
          <a:p>
            <a:pPr marL="20320" marR="5080" algn="ctr">
              <a:lnSpc>
                <a:spcPts val="1200"/>
              </a:lnSpc>
              <a:spcBef>
                <a:spcPts val="585"/>
              </a:spcBef>
            </a:pP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Okullarımızd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proj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çalışmalar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ı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mevcut  olduğ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u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içi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!!!!!!!</a:t>
            </a:r>
            <a:endParaRPr sz="1100">
              <a:latin typeface="Arial"/>
              <a:cs typeface="Arial"/>
            </a:endParaRPr>
          </a:p>
          <a:p>
            <a:pPr marL="152400" marR="52069" indent="-139700">
              <a:lnSpc>
                <a:spcPts val="12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55" dirty="0">
                <a:solidFill>
                  <a:srgbClr val="231F20"/>
                </a:solidFill>
                <a:latin typeface="Arial MT"/>
                <a:cs typeface="Arial MT"/>
              </a:rPr>
              <a:t>A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yrıc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a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piyasad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a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olmaya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bi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r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ürün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ü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ilk  def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a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ürete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v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e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sata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(kend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i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tasarım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ı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ile  üreti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m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yapan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)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okullarımı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z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d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a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üretilen  ürü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içi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b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u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maddeni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n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110" dirty="0">
                <a:solidFill>
                  <a:srgbClr val="231F20"/>
                </a:solidFill>
                <a:latin typeface="Arial MT"/>
                <a:cs typeface="Arial MT"/>
              </a:rPr>
              <a:t>işletim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i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gereki</a:t>
            </a:r>
            <a:r>
              <a:rPr sz="1100" spc="-95" dirty="0">
                <a:solidFill>
                  <a:srgbClr val="231F20"/>
                </a:solidFill>
                <a:latin typeface="Arial MT"/>
                <a:cs typeface="Arial MT"/>
              </a:rPr>
              <a:t>r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. 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(Örne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k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mobily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a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tasarı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m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,giys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i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Arial MT"/>
                <a:cs typeface="Arial MT"/>
              </a:rPr>
              <a:t>tasarım  v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b</a:t>
            </a:r>
            <a:r>
              <a:rPr sz="1100" spc="-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31F20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3012440" cy="1667510"/>
            <a:chOff x="1113900" y="4895999"/>
            <a:chExt cx="3012440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5882" y="6264123"/>
            <a:ext cx="947419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5" name="object 15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81684" y="521330"/>
            <a:ext cx="31648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marR="5080" indent="-253365" algn="ctr">
              <a:lnSpc>
                <a:spcPct val="100000"/>
              </a:lnSpc>
              <a:spcBef>
                <a:spcPts val="100"/>
              </a:spcBef>
            </a:pPr>
            <a:r>
              <a:rPr lang="tr-TR" sz="1200" dirty="0">
                <a:solidFill>
                  <a:schemeClr val="bg1"/>
                </a:solidFill>
              </a:rPr>
              <a:t>8.4. DIŞARIDAN TEDARİK EDİLEN PROSES, ÜRÜN VE HİZMETLERİN KONTROLÜ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30000" y="1188005"/>
            <a:ext cx="2898140" cy="936625"/>
          </a:xfrm>
          <a:custGeom>
            <a:avLst/>
            <a:gdLst/>
            <a:ahLst/>
            <a:cxnLst/>
            <a:rect l="l" t="t" r="r" b="b"/>
            <a:pathLst>
              <a:path w="2898140" h="93662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783602"/>
                </a:lnTo>
                <a:lnTo>
                  <a:pt x="7769" y="831770"/>
                </a:lnTo>
                <a:lnTo>
                  <a:pt x="29405" y="873605"/>
                </a:lnTo>
                <a:lnTo>
                  <a:pt x="62396" y="906596"/>
                </a:lnTo>
                <a:lnTo>
                  <a:pt x="104231" y="928232"/>
                </a:lnTo>
                <a:lnTo>
                  <a:pt x="152400" y="936002"/>
                </a:lnTo>
                <a:lnTo>
                  <a:pt x="2898005" y="936002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0000" y="2213046"/>
            <a:ext cx="2898140" cy="594995"/>
          </a:xfrm>
          <a:custGeom>
            <a:avLst/>
            <a:gdLst/>
            <a:ahLst/>
            <a:cxnLst/>
            <a:rect l="l" t="t" r="r" b="b"/>
            <a:pathLst>
              <a:path w="2898140" h="594994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42556"/>
                </a:lnTo>
                <a:lnTo>
                  <a:pt x="7769" y="490725"/>
                </a:lnTo>
                <a:lnTo>
                  <a:pt x="29405" y="532560"/>
                </a:lnTo>
                <a:lnTo>
                  <a:pt x="62396" y="565551"/>
                </a:lnTo>
                <a:lnTo>
                  <a:pt x="104231" y="587186"/>
                </a:lnTo>
                <a:lnTo>
                  <a:pt x="152400" y="594956"/>
                </a:lnTo>
                <a:lnTo>
                  <a:pt x="2898005" y="594956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417911" y="1204462"/>
            <a:ext cx="3708400" cy="5010785"/>
            <a:chOff x="417911" y="1204462"/>
            <a:chExt cx="3708400" cy="5010785"/>
          </a:xfrm>
        </p:grpSpPr>
        <p:sp>
          <p:nvSpPr>
            <p:cNvPr id="21" name="object 21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7911" y="1204462"/>
              <a:ext cx="1800225" cy="1558925"/>
            </a:xfrm>
            <a:custGeom>
              <a:avLst/>
              <a:gdLst/>
              <a:ahLst/>
              <a:cxnLst/>
              <a:rect l="l" t="t" r="r" b="b"/>
              <a:pathLst>
                <a:path w="1800225" h="1558925">
                  <a:moveTo>
                    <a:pt x="1799958" y="0"/>
                  </a:moveTo>
                  <a:lnTo>
                    <a:pt x="0" y="14160"/>
                  </a:lnTo>
                  <a:lnTo>
                    <a:pt x="2781" y="287972"/>
                  </a:lnTo>
                  <a:lnTo>
                    <a:pt x="3962" y="452970"/>
                  </a:lnTo>
                  <a:lnTo>
                    <a:pt x="4102" y="487520"/>
                  </a:lnTo>
                  <a:lnTo>
                    <a:pt x="4223" y="523741"/>
                  </a:lnTo>
                  <a:lnTo>
                    <a:pt x="4349" y="788492"/>
                  </a:lnTo>
                  <a:lnTo>
                    <a:pt x="3441" y="1139520"/>
                  </a:lnTo>
                  <a:lnTo>
                    <a:pt x="2933" y="1558544"/>
                  </a:lnTo>
                  <a:lnTo>
                    <a:pt x="415906" y="1556242"/>
                  </a:lnTo>
                  <a:lnTo>
                    <a:pt x="603230" y="1553021"/>
                  </a:lnTo>
                  <a:lnTo>
                    <a:pt x="1021205" y="1553021"/>
                  </a:lnTo>
                  <a:lnTo>
                    <a:pt x="1056626" y="1550449"/>
                  </a:lnTo>
                  <a:lnTo>
                    <a:pt x="1089406" y="1546148"/>
                  </a:lnTo>
                  <a:lnTo>
                    <a:pt x="929805" y="1546148"/>
                  </a:lnTo>
                  <a:lnTo>
                    <a:pt x="983008" y="1543190"/>
                  </a:lnTo>
                  <a:lnTo>
                    <a:pt x="1036218" y="1541585"/>
                  </a:lnTo>
                  <a:lnTo>
                    <a:pt x="1089433" y="1541026"/>
                  </a:lnTo>
                  <a:lnTo>
                    <a:pt x="1408980" y="1541026"/>
                  </a:lnTo>
                  <a:lnTo>
                    <a:pt x="1409580" y="1537450"/>
                  </a:lnTo>
                  <a:lnTo>
                    <a:pt x="1415408" y="1533540"/>
                  </a:lnTo>
                  <a:lnTo>
                    <a:pt x="1431228" y="1530331"/>
                  </a:lnTo>
                  <a:lnTo>
                    <a:pt x="1444413" y="1529105"/>
                  </a:lnTo>
                  <a:lnTo>
                    <a:pt x="1191243" y="1529105"/>
                  </a:lnTo>
                  <a:lnTo>
                    <a:pt x="1138002" y="1528646"/>
                  </a:lnTo>
                  <a:lnTo>
                    <a:pt x="1089406" y="1527467"/>
                  </a:lnTo>
                  <a:lnTo>
                    <a:pt x="1089406" y="1516278"/>
                  </a:lnTo>
                  <a:lnTo>
                    <a:pt x="1138002" y="1515294"/>
                  </a:lnTo>
                  <a:lnTo>
                    <a:pt x="1462036" y="1515290"/>
                  </a:lnTo>
                  <a:lnTo>
                    <a:pt x="1462036" y="1501317"/>
                  </a:lnTo>
                  <a:lnTo>
                    <a:pt x="1471186" y="1499166"/>
                  </a:lnTo>
                  <a:lnTo>
                    <a:pt x="1495302" y="1498061"/>
                  </a:lnTo>
                  <a:lnTo>
                    <a:pt x="1529389" y="1497654"/>
                  </a:lnTo>
                  <a:lnTo>
                    <a:pt x="1355572" y="1497596"/>
                  </a:lnTo>
                  <a:lnTo>
                    <a:pt x="1355572" y="1482661"/>
                  </a:lnTo>
                  <a:lnTo>
                    <a:pt x="1364713" y="1480495"/>
                  </a:lnTo>
                  <a:lnTo>
                    <a:pt x="1388821" y="1479383"/>
                  </a:lnTo>
                  <a:lnTo>
                    <a:pt x="1422920" y="1478973"/>
                  </a:lnTo>
                  <a:lnTo>
                    <a:pt x="1462036" y="1478914"/>
                  </a:lnTo>
                  <a:lnTo>
                    <a:pt x="1469523" y="1473372"/>
                  </a:lnTo>
                  <a:lnTo>
                    <a:pt x="1482001" y="1468180"/>
                  </a:lnTo>
                  <a:lnTo>
                    <a:pt x="1484496" y="1463688"/>
                  </a:lnTo>
                  <a:lnTo>
                    <a:pt x="1462036" y="1460245"/>
                  </a:lnTo>
                  <a:lnTo>
                    <a:pt x="1302334" y="1460245"/>
                  </a:lnTo>
                  <a:lnTo>
                    <a:pt x="1387075" y="1457792"/>
                  </a:lnTo>
                  <a:lnTo>
                    <a:pt x="1458779" y="1453902"/>
                  </a:lnTo>
                  <a:lnTo>
                    <a:pt x="1517445" y="1448968"/>
                  </a:lnTo>
                  <a:lnTo>
                    <a:pt x="1563074" y="1443383"/>
                  </a:lnTo>
                  <a:lnTo>
                    <a:pt x="1615220" y="1431821"/>
                  </a:lnTo>
                  <a:lnTo>
                    <a:pt x="1621155" y="1427094"/>
                  </a:lnTo>
                  <a:lnTo>
                    <a:pt x="1590100" y="1427094"/>
                  </a:lnTo>
                  <a:lnTo>
                    <a:pt x="1551220" y="1422895"/>
                  </a:lnTo>
                  <a:lnTo>
                    <a:pt x="1515275" y="1422895"/>
                  </a:lnTo>
                  <a:lnTo>
                    <a:pt x="1608083" y="1415839"/>
                  </a:lnTo>
                  <a:lnTo>
                    <a:pt x="1645897" y="1412469"/>
                  </a:lnTo>
                  <a:lnTo>
                    <a:pt x="1645824" y="1393677"/>
                  </a:lnTo>
                  <a:lnTo>
                    <a:pt x="1621739" y="1393024"/>
                  </a:lnTo>
                  <a:lnTo>
                    <a:pt x="154952" y="1388998"/>
                  </a:lnTo>
                  <a:lnTo>
                    <a:pt x="154271" y="813900"/>
                  </a:lnTo>
                  <a:lnTo>
                    <a:pt x="153549" y="437984"/>
                  </a:lnTo>
                  <a:lnTo>
                    <a:pt x="153096" y="252171"/>
                  </a:lnTo>
                  <a:lnTo>
                    <a:pt x="152908" y="185610"/>
                  </a:lnTo>
                  <a:lnTo>
                    <a:pt x="152679" y="184429"/>
                  </a:lnTo>
                  <a:lnTo>
                    <a:pt x="1799974" y="177215"/>
                  </a:lnTo>
                  <a:lnTo>
                    <a:pt x="1799958" y="0"/>
                  </a:lnTo>
                  <a:close/>
                </a:path>
                <a:path w="1800225" h="1558925">
                  <a:moveTo>
                    <a:pt x="1021205" y="1553021"/>
                  </a:moveTo>
                  <a:lnTo>
                    <a:pt x="603230" y="1553021"/>
                  </a:lnTo>
                  <a:lnTo>
                    <a:pt x="922780" y="1555703"/>
                  </a:lnTo>
                  <a:lnTo>
                    <a:pt x="972114" y="1554990"/>
                  </a:lnTo>
                  <a:lnTo>
                    <a:pt x="1017129" y="1553318"/>
                  </a:lnTo>
                  <a:lnTo>
                    <a:pt x="1021205" y="1553021"/>
                  </a:lnTo>
                  <a:close/>
                </a:path>
                <a:path w="1800225" h="1558925">
                  <a:moveTo>
                    <a:pt x="1408980" y="1541026"/>
                  </a:moveTo>
                  <a:lnTo>
                    <a:pt x="1089433" y="1541026"/>
                  </a:lnTo>
                  <a:lnTo>
                    <a:pt x="1355532" y="1543157"/>
                  </a:lnTo>
                  <a:lnTo>
                    <a:pt x="1408747" y="1542414"/>
                  </a:lnTo>
                  <a:lnTo>
                    <a:pt x="1408980" y="1541026"/>
                  </a:lnTo>
                  <a:close/>
                </a:path>
                <a:path w="1800225" h="1558925">
                  <a:moveTo>
                    <a:pt x="1462036" y="1527467"/>
                  </a:moveTo>
                  <a:lnTo>
                    <a:pt x="1191243" y="1529105"/>
                  </a:lnTo>
                  <a:lnTo>
                    <a:pt x="1444413" y="1529105"/>
                  </a:lnTo>
                  <a:lnTo>
                    <a:pt x="1462036" y="1527467"/>
                  </a:lnTo>
                  <a:close/>
                </a:path>
                <a:path w="1800225" h="1558925">
                  <a:moveTo>
                    <a:pt x="1462036" y="1515290"/>
                  </a:moveTo>
                  <a:lnTo>
                    <a:pt x="1191243" y="1515290"/>
                  </a:lnTo>
                  <a:lnTo>
                    <a:pt x="1360238" y="1517250"/>
                  </a:lnTo>
                  <a:lnTo>
                    <a:pt x="1413463" y="1517253"/>
                  </a:lnTo>
                  <a:lnTo>
                    <a:pt x="1462036" y="1516278"/>
                  </a:lnTo>
                  <a:lnTo>
                    <a:pt x="1462036" y="1515290"/>
                  </a:lnTo>
                  <a:close/>
                </a:path>
                <a:path w="1800225" h="1558925">
                  <a:moveTo>
                    <a:pt x="1662597" y="1410758"/>
                  </a:moveTo>
                  <a:lnTo>
                    <a:pt x="1648903" y="1412201"/>
                  </a:lnTo>
                  <a:lnTo>
                    <a:pt x="1645897" y="1412469"/>
                  </a:lnTo>
                  <a:lnTo>
                    <a:pt x="1645925" y="1419434"/>
                  </a:lnTo>
                  <a:lnTo>
                    <a:pt x="1646051" y="1426629"/>
                  </a:lnTo>
                  <a:lnTo>
                    <a:pt x="1649034" y="1483929"/>
                  </a:lnTo>
                  <a:lnTo>
                    <a:pt x="1653063" y="1498725"/>
                  </a:lnTo>
                  <a:lnTo>
                    <a:pt x="1657721" y="1491258"/>
                  </a:lnTo>
                  <a:lnTo>
                    <a:pt x="1662621" y="1483929"/>
                  </a:lnTo>
                  <a:lnTo>
                    <a:pt x="1662597" y="1410758"/>
                  </a:lnTo>
                  <a:close/>
                </a:path>
                <a:path w="1800225" h="1558925">
                  <a:moveTo>
                    <a:pt x="1621739" y="1426629"/>
                  </a:moveTo>
                  <a:lnTo>
                    <a:pt x="1590100" y="1427094"/>
                  </a:lnTo>
                  <a:lnTo>
                    <a:pt x="1621155" y="1427094"/>
                  </a:lnTo>
                  <a:lnTo>
                    <a:pt x="1621739" y="1426629"/>
                  </a:lnTo>
                  <a:close/>
                </a:path>
                <a:path w="1800225" h="1558925">
                  <a:moveTo>
                    <a:pt x="1546849" y="1422423"/>
                  </a:moveTo>
                  <a:lnTo>
                    <a:pt x="1515275" y="1422895"/>
                  </a:lnTo>
                  <a:lnTo>
                    <a:pt x="1551220" y="1422895"/>
                  </a:lnTo>
                  <a:lnTo>
                    <a:pt x="1546849" y="1422423"/>
                  </a:lnTo>
                  <a:close/>
                </a:path>
                <a:path w="1800225" h="1558925">
                  <a:moveTo>
                    <a:pt x="1645824" y="1393677"/>
                  </a:moveTo>
                  <a:lnTo>
                    <a:pt x="1645897" y="1412469"/>
                  </a:lnTo>
                  <a:lnTo>
                    <a:pt x="1648903" y="1412201"/>
                  </a:lnTo>
                  <a:lnTo>
                    <a:pt x="1662597" y="1410758"/>
                  </a:lnTo>
                  <a:lnTo>
                    <a:pt x="1662556" y="1394131"/>
                  </a:lnTo>
                  <a:lnTo>
                    <a:pt x="1645824" y="1393677"/>
                  </a:lnTo>
                  <a:close/>
                </a:path>
                <a:path w="1800225" h="1558925">
                  <a:moveTo>
                    <a:pt x="1662556" y="1394131"/>
                  </a:moveTo>
                  <a:lnTo>
                    <a:pt x="1662597" y="1410758"/>
                  </a:lnTo>
                  <a:lnTo>
                    <a:pt x="1683019" y="1408608"/>
                  </a:lnTo>
                  <a:lnTo>
                    <a:pt x="1708196" y="1405150"/>
                  </a:lnTo>
                  <a:lnTo>
                    <a:pt x="1722197" y="1401917"/>
                  </a:lnTo>
                  <a:lnTo>
                    <a:pt x="1722788" y="1398998"/>
                  </a:lnTo>
                  <a:lnTo>
                    <a:pt x="1707732" y="1396483"/>
                  </a:lnTo>
                  <a:lnTo>
                    <a:pt x="1674794" y="1394462"/>
                  </a:lnTo>
                  <a:lnTo>
                    <a:pt x="1662556" y="1394131"/>
                  </a:lnTo>
                  <a:close/>
                </a:path>
                <a:path w="1800225" h="1558925">
                  <a:moveTo>
                    <a:pt x="1799974" y="177215"/>
                  </a:moveTo>
                  <a:lnTo>
                    <a:pt x="1641055" y="177215"/>
                  </a:lnTo>
                  <a:lnTo>
                    <a:pt x="1645824" y="1393677"/>
                  </a:lnTo>
                  <a:lnTo>
                    <a:pt x="1662556" y="1394131"/>
                  </a:lnTo>
                  <a:lnTo>
                    <a:pt x="1662507" y="1374508"/>
                  </a:lnTo>
                  <a:lnTo>
                    <a:pt x="1661971" y="1213341"/>
                  </a:lnTo>
                  <a:lnTo>
                    <a:pt x="1661872" y="1109660"/>
                  </a:lnTo>
                  <a:lnTo>
                    <a:pt x="1662010" y="1059437"/>
                  </a:lnTo>
                  <a:lnTo>
                    <a:pt x="1662321" y="1010510"/>
                  </a:lnTo>
                  <a:lnTo>
                    <a:pt x="1662843" y="963040"/>
                  </a:lnTo>
                  <a:lnTo>
                    <a:pt x="1663612" y="917192"/>
                  </a:lnTo>
                  <a:lnTo>
                    <a:pt x="1664664" y="873128"/>
                  </a:lnTo>
                  <a:lnTo>
                    <a:pt x="1666036" y="831011"/>
                  </a:lnTo>
                  <a:lnTo>
                    <a:pt x="1667483" y="813900"/>
                  </a:lnTo>
                  <a:lnTo>
                    <a:pt x="1686140" y="813900"/>
                  </a:lnTo>
                  <a:lnTo>
                    <a:pt x="1686140" y="593470"/>
                  </a:lnTo>
                  <a:lnTo>
                    <a:pt x="1692168" y="576402"/>
                  </a:lnTo>
                  <a:lnTo>
                    <a:pt x="1717907" y="576402"/>
                  </a:lnTo>
                  <a:lnTo>
                    <a:pt x="1719645" y="558187"/>
                  </a:lnTo>
                  <a:lnTo>
                    <a:pt x="1721489" y="507326"/>
                  </a:lnTo>
                  <a:lnTo>
                    <a:pt x="1722255" y="452970"/>
                  </a:lnTo>
                  <a:lnTo>
                    <a:pt x="1722392" y="437984"/>
                  </a:lnTo>
                  <a:lnTo>
                    <a:pt x="1722717" y="383789"/>
                  </a:lnTo>
                  <a:lnTo>
                    <a:pt x="1723156" y="323571"/>
                  </a:lnTo>
                  <a:lnTo>
                    <a:pt x="1724183" y="272695"/>
                  </a:lnTo>
                  <a:lnTo>
                    <a:pt x="1726323" y="237388"/>
                  </a:lnTo>
                  <a:lnTo>
                    <a:pt x="1726942" y="222054"/>
                  </a:lnTo>
                  <a:lnTo>
                    <a:pt x="1729409" y="183362"/>
                  </a:lnTo>
                  <a:lnTo>
                    <a:pt x="1730095" y="179743"/>
                  </a:lnTo>
                  <a:lnTo>
                    <a:pt x="1799974" y="179743"/>
                  </a:lnTo>
                  <a:lnTo>
                    <a:pt x="1799974" y="177215"/>
                  </a:lnTo>
                  <a:close/>
                </a:path>
                <a:path w="1800225" h="1558925">
                  <a:moveTo>
                    <a:pt x="1686140" y="813900"/>
                  </a:moveTo>
                  <a:lnTo>
                    <a:pt x="1667483" y="813900"/>
                  </a:lnTo>
                  <a:lnTo>
                    <a:pt x="1671182" y="822425"/>
                  </a:lnTo>
                  <a:lnTo>
                    <a:pt x="1676167" y="839506"/>
                  </a:lnTo>
                  <a:lnTo>
                    <a:pt x="1681475" y="848062"/>
                  </a:lnTo>
                  <a:lnTo>
                    <a:pt x="1686140" y="831011"/>
                  </a:lnTo>
                  <a:lnTo>
                    <a:pt x="1686140" y="813900"/>
                  </a:lnTo>
                  <a:close/>
                </a:path>
                <a:path w="1800225" h="1558925">
                  <a:moveTo>
                    <a:pt x="1773922" y="523741"/>
                  </a:moveTo>
                  <a:lnTo>
                    <a:pt x="1738993" y="523741"/>
                  </a:lnTo>
                  <a:lnTo>
                    <a:pt x="1739689" y="550344"/>
                  </a:lnTo>
                  <a:lnTo>
                    <a:pt x="1739800" y="597403"/>
                  </a:lnTo>
                  <a:lnTo>
                    <a:pt x="1740438" y="634865"/>
                  </a:lnTo>
                  <a:lnTo>
                    <a:pt x="1743062" y="652907"/>
                  </a:lnTo>
                  <a:lnTo>
                    <a:pt x="1751074" y="651007"/>
                  </a:lnTo>
                  <a:lnTo>
                    <a:pt x="1758925" y="637712"/>
                  </a:lnTo>
                  <a:lnTo>
                    <a:pt x="1766455" y="601625"/>
                  </a:lnTo>
                  <a:lnTo>
                    <a:pt x="1773502" y="531351"/>
                  </a:lnTo>
                  <a:lnTo>
                    <a:pt x="1773922" y="523741"/>
                  </a:lnTo>
                  <a:close/>
                </a:path>
                <a:path w="1800225" h="1558925">
                  <a:moveTo>
                    <a:pt x="1717907" y="576402"/>
                  </a:moveTo>
                  <a:lnTo>
                    <a:pt x="1692168" y="576402"/>
                  </a:lnTo>
                  <a:lnTo>
                    <a:pt x="1698195" y="584967"/>
                  </a:lnTo>
                  <a:lnTo>
                    <a:pt x="1704223" y="602066"/>
                  </a:lnTo>
                  <a:lnTo>
                    <a:pt x="1710250" y="610600"/>
                  </a:lnTo>
                  <a:lnTo>
                    <a:pt x="1716278" y="593470"/>
                  </a:lnTo>
                  <a:lnTo>
                    <a:pt x="1717907" y="576402"/>
                  </a:lnTo>
                  <a:close/>
                </a:path>
                <a:path w="1800225" h="1558925">
                  <a:moveTo>
                    <a:pt x="1799974" y="179743"/>
                  </a:moveTo>
                  <a:lnTo>
                    <a:pt x="1730095" y="179743"/>
                  </a:lnTo>
                  <a:lnTo>
                    <a:pt x="1730737" y="183362"/>
                  </a:lnTo>
                  <a:lnTo>
                    <a:pt x="1731620" y="191360"/>
                  </a:lnTo>
                  <a:lnTo>
                    <a:pt x="1733854" y="252171"/>
                  </a:lnTo>
                  <a:lnTo>
                    <a:pt x="1734623" y="292648"/>
                  </a:lnTo>
                  <a:lnTo>
                    <a:pt x="1735251" y="338485"/>
                  </a:lnTo>
                  <a:lnTo>
                    <a:pt x="1735760" y="390445"/>
                  </a:lnTo>
                  <a:lnTo>
                    <a:pt x="1736090" y="437984"/>
                  </a:lnTo>
                  <a:lnTo>
                    <a:pt x="1736299" y="487520"/>
                  </a:lnTo>
                  <a:lnTo>
                    <a:pt x="1736369" y="534161"/>
                  </a:lnTo>
                  <a:lnTo>
                    <a:pt x="1738993" y="523741"/>
                  </a:lnTo>
                  <a:lnTo>
                    <a:pt x="1773922" y="523741"/>
                  </a:lnTo>
                  <a:lnTo>
                    <a:pt x="1779905" y="415493"/>
                  </a:lnTo>
                  <a:lnTo>
                    <a:pt x="1783517" y="390445"/>
                  </a:lnTo>
                  <a:lnTo>
                    <a:pt x="1799994" y="390445"/>
                  </a:lnTo>
                  <a:lnTo>
                    <a:pt x="1799974" y="179743"/>
                  </a:lnTo>
                  <a:close/>
                </a:path>
                <a:path w="1800225" h="1558925">
                  <a:moveTo>
                    <a:pt x="1799994" y="390445"/>
                  </a:moveTo>
                  <a:lnTo>
                    <a:pt x="1783517" y="390445"/>
                  </a:lnTo>
                  <a:lnTo>
                    <a:pt x="1788698" y="393228"/>
                  </a:lnTo>
                  <a:lnTo>
                    <a:pt x="1794505" y="407143"/>
                  </a:lnTo>
                  <a:lnTo>
                    <a:pt x="1799996" y="415493"/>
                  </a:lnTo>
                  <a:lnTo>
                    <a:pt x="1799994" y="390445"/>
                  </a:lnTo>
                  <a:close/>
                </a:path>
              </a:pathLst>
            </a:custGeom>
            <a:solidFill>
              <a:srgbClr val="0B3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561300" y="1396390"/>
            <a:ext cx="2444750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Öncek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bilg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birikiminde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yararlanılarak  mevzua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kurallar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0" dirty="0">
                <a:solidFill>
                  <a:srgbClr val="FFFFFF"/>
                </a:solidFill>
                <a:latin typeface="Arial MT"/>
                <a:cs typeface="Arial MT"/>
              </a:rPr>
              <a:t>gereğ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alternati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er  firmaya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ait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bilgileri içeren onaylı firma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listesinin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oluşturulması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61300" y="2244311"/>
            <a:ext cx="20681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Alınan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kalemleri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kapsayan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Teknik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Şartname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30000" y="2887460"/>
            <a:ext cx="2898140" cy="577850"/>
          </a:xfrm>
          <a:custGeom>
            <a:avLst/>
            <a:gdLst/>
            <a:ahLst/>
            <a:cxnLst/>
            <a:rect l="l" t="t" r="r" b="b"/>
            <a:pathLst>
              <a:path w="2898140" h="57785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25145"/>
                </a:lnTo>
                <a:lnTo>
                  <a:pt x="7769" y="473313"/>
                </a:lnTo>
                <a:lnTo>
                  <a:pt x="29405" y="515148"/>
                </a:lnTo>
                <a:lnTo>
                  <a:pt x="62396" y="548139"/>
                </a:lnTo>
                <a:lnTo>
                  <a:pt x="104231" y="569775"/>
                </a:lnTo>
                <a:lnTo>
                  <a:pt x="152400" y="577545"/>
                </a:lnTo>
                <a:lnTo>
                  <a:pt x="2898005" y="57754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61300" y="2890766"/>
            <a:ext cx="2238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Mevzuat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satın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alma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01000" y="3058406"/>
            <a:ext cx="17195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faaliyetlerinin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7845" y="1296619"/>
            <a:ext cx="1647825" cy="1391920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15240" rIns="0" bIns="0" rtlCol="0">
            <a:spAutoFit/>
          </a:bodyPr>
          <a:lstStyle/>
          <a:p>
            <a:pPr marL="48260" marR="106680" indent="-1270" algn="ctr">
              <a:lnSpc>
                <a:spcPct val="100000"/>
              </a:lnSpc>
              <a:spcBef>
                <a:spcPts val="12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satın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alma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faaliyetlerinin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(dışarıdan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alınan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hizmetleri</a:t>
            </a:r>
            <a:endParaRPr sz="1100">
              <a:latin typeface="Arial MT"/>
              <a:cs typeface="Arial MT"/>
            </a:endParaRPr>
          </a:p>
          <a:p>
            <a:pPr marL="153035" marR="212725" indent="-635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kapsayacak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şekilde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) mevzuat ve  standart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gereklilikleri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</a:t>
            </a:r>
            <a:endParaRPr sz="1100">
              <a:latin typeface="Arial MT"/>
              <a:cs typeface="Arial MT"/>
            </a:endParaRPr>
          </a:p>
          <a:p>
            <a:pPr marR="58419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17906" y="2806459"/>
            <a:ext cx="1800225" cy="4241165"/>
            <a:chOff x="417906" y="2806459"/>
            <a:chExt cx="1800225" cy="4241165"/>
          </a:xfrm>
        </p:grpSpPr>
        <p:sp>
          <p:nvSpPr>
            <p:cNvPr id="31" name="object 31"/>
            <p:cNvSpPr/>
            <p:nvPr/>
          </p:nvSpPr>
          <p:spPr>
            <a:xfrm>
              <a:off x="417906" y="3053473"/>
              <a:ext cx="1657350" cy="3613785"/>
            </a:xfrm>
            <a:custGeom>
              <a:avLst/>
              <a:gdLst/>
              <a:ahLst/>
              <a:cxnLst/>
              <a:rect l="l" t="t" r="r" b="b"/>
              <a:pathLst>
                <a:path w="1657350" h="3613784">
                  <a:moveTo>
                    <a:pt x="1656905" y="0"/>
                  </a:moveTo>
                  <a:lnTo>
                    <a:pt x="0" y="0"/>
                  </a:lnTo>
                  <a:lnTo>
                    <a:pt x="0" y="3613658"/>
                  </a:lnTo>
                  <a:lnTo>
                    <a:pt x="1656905" y="3613658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7906" y="2806471"/>
              <a:ext cx="1800225" cy="4241165"/>
            </a:xfrm>
            <a:custGeom>
              <a:avLst/>
              <a:gdLst/>
              <a:ahLst/>
              <a:cxnLst/>
              <a:rect l="l" t="t" r="r" b="b"/>
              <a:pathLst>
                <a:path w="1800225" h="4241165">
                  <a:moveTo>
                    <a:pt x="1554772" y="3507892"/>
                  </a:moveTo>
                  <a:lnTo>
                    <a:pt x="1553210" y="3370122"/>
                  </a:lnTo>
                  <a:lnTo>
                    <a:pt x="1553121" y="3356483"/>
                  </a:lnTo>
                  <a:lnTo>
                    <a:pt x="1545399" y="994956"/>
                  </a:lnTo>
                  <a:lnTo>
                    <a:pt x="1545221" y="957516"/>
                  </a:lnTo>
                  <a:lnTo>
                    <a:pt x="1545221" y="955738"/>
                  </a:lnTo>
                  <a:lnTo>
                    <a:pt x="1543659" y="855421"/>
                  </a:lnTo>
                  <a:lnTo>
                    <a:pt x="1521536" y="859459"/>
                  </a:lnTo>
                  <a:lnTo>
                    <a:pt x="1514894" y="860755"/>
                  </a:lnTo>
                  <a:lnTo>
                    <a:pt x="1514894" y="3370122"/>
                  </a:lnTo>
                  <a:lnTo>
                    <a:pt x="143573" y="3374910"/>
                  </a:lnTo>
                  <a:lnTo>
                    <a:pt x="143738" y="2926029"/>
                  </a:lnTo>
                  <a:lnTo>
                    <a:pt x="143751" y="960818"/>
                  </a:lnTo>
                  <a:lnTo>
                    <a:pt x="1514094" y="957592"/>
                  </a:lnTo>
                  <a:lnTo>
                    <a:pt x="1514894" y="3370122"/>
                  </a:lnTo>
                  <a:lnTo>
                    <a:pt x="1514894" y="860755"/>
                  </a:lnTo>
                  <a:lnTo>
                    <a:pt x="1513674" y="860983"/>
                  </a:lnTo>
                  <a:lnTo>
                    <a:pt x="143344" y="914565"/>
                  </a:lnTo>
                  <a:lnTo>
                    <a:pt x="142176" y="915060"/>
                  </a:lnTo>
                  <a:lnTo>
                    <a:pt x="139928" y="916076"/>
                  </a:lnTo>
                  <a:lnTo>
                    <a:pt x="131978" y="920127"/>
                  </a:lnTo>
                  <a:lnTo>
                    <a:pt x="132676" y="938453"/>
                  </a:lnTo>
                  <a:lnTo>
                    <a:pt x="133502" y="957516"/>
                  </a:lnTo>
                  <a:lnTo>
                    <a:pt x="133553" y="960818"/>
                  </a:lnTo>
                  <a:lnTo>
                    <a:pt x="133718" y="994981"/>
                  </a:lnTo>
                  <a:lnTo>
                    <a:pt x="141503" y="3374923"/>
                  </a:lnTo>
                  <a:lnTo>
                    <a:pt x="0" y="3375418"/>
                  </a:lnTo>
                  <a:lnTo>
                    <a:pt x="141693" y="3433902"/>
                  </a:lnTo>
                  <a:lnTo>
                    <a:pt x="143090" y="3860673"/>
                  </a:lnTo>
                  <a:lnTo>
                    <a:pt x="143192" y="3833444"/>
                  </a:lnTo>
                  <a:lnTo>
                    <a:pt x="143332" y="3759035"/>
                  </a:lnTo>
                  <a:lnTo>
                    <a:pt x="143510" y="3555555"/>
                  </a:lnTo>
                  <a:lnTo>
                    <a:pt x="143560" y="3434677"/>
                  </a:lnTo>
                  <a:lnTo>
                    <a:pt x="436397" y="3555555"/>
                  </a:lnTo>
                  <a:lnTo>
                    <a:pt x="1513586" y="3513480"/>
                  </a:lnTo>
                  <a:lnTo>
                    <a:pt x="1554772" y="3507892"/>
                  </a:lnTo>
                  <a:close/>
                </a:path>
                <a:path w="1800225" h="4241165">
                  <a:moveTo>
                    <a:pt x="1614106" y="3712845"/>
                  </a:moveTo>
                  <a:lnTo>
                    <a:pt x="1612709" y="3414280"/>
                  </a:lnTo>
                  <a:lnTo>
                    <a:pt x="1604378" y="914768"/>
                  </a:lnTo>
                  <a:lnTo>
                    <a:pt x="1602994" y="650468"/>
                  </a:lnTo>
                  <a:lnTo>
                    <a:pt x="1538033" y="654519"/>
                  </a:lnTo>
                  <a:lnTo>
                    <a:pt x="1449793" y="658558"/>
                  </a:lnTo>
                  <a:lnTo>
                    <a:pt x="155333" y="709117"/>
                  </a:lnTo>
                  <a:lnTo>
                    <a:pt x="136385" y="710120"/>
                  </a:lnTo>
                  <a:lnTo>
                    <a:pt x="72644" y="715175"/>
                  </a:lnTo>
                  <a:lnTo>
                    <a:pt x="74269" y="962113"/>
                  </a:lnTo>
                  <a:lnTo>
                    <a:pt x="76987" y="1791893"/>
                  </a:lnTo>
                  <a:lnTo>
                    <a:pt x="77558" y="732180"/>
                  </a:lnTo>
                  <a:lnTo>
                    <a:pt x="1580095" y="729564"/>
                  </a:lnTo>
                  <a:lnTo>
                    <a:pt x="1580883" y="3598087"/>
                  </a:lnTo>
                  <a:lnTo>
                    <a:pt x="457060" y="3601936"/>
                  </a:lnTo>
                  <a:lnTo>
                    <a:pt x="806297" y="3746068"/>
                  </a:lnTo>
                  <a:lnTo>
                    <a:pt x="1494040" y="3719068"/>
                  </a:lnTo>
                  <a:lnTo>
                    <a:pt x="1539836" y="3716998"/>
                  </a:lnTo>
                  <a:lnTo>
                    <a:pt x="1580299" y="3714915"/>
                  </a:lnTo>
                  <a:lnTo>
                    <a:pt x="1614106" y="3712845"/>
                  </a:lnTo>
                  <a:close/>
                </a:path>
                <a:path w="1800225" h="4241165">
                  <a:moveTo>
                    <a:pt x="1670977" y="3909288"/>
                  </a:moveTo>
                  <a:lnTo>
                    <a:pt x="1659864" y="454025"/>
                  </a:lnTo>
                  <a:lnTo>
                    <a:pt x="114630" y="514375"/>
                  </a:lnTo>
                  <a:lnTo>
                    <a:pt x="157353" y="515213"/>
                  </a:lnTo>
                  <a:lnTo>
                    <a:pt x="609561" y="515950"/>
                  </a:lnTo>
                  <a:lnTo>
                    <a:pt x="1642478" y="514096"/>
                  </a:lnTo>
                  <a:lnTo>
                    <a:pt x="1643278" y="3813594"/>
                  </a:lnTo>
                  <a:lnTo>
                    <a:pt x="806310" y="3816299"/>
                  </a:lnTo>
                  <a:lnTo>
                    <a:pt x="1085507" y="3931589"/>
                  </a:lnTo>
                  <a:lnTo>
                    <a:pt x="1670977" y="3909288"/>
                  </a:lnTo>
                  <a:close/>
                </a:path>
                <a:path w="1800225" h="4241165">
                  <a:moveTo>
                    <a:pt x="1721370" y="4083342"/>
                  </a:moveTo>
                  <a:lnTo>
                    <a:pt x="1710245" y="279971"/>
                  </a:lnTo>
                  <a:lnTo>
                    <a:pt x="1503032" y="285978"/>
                  </a:lnTo>
                  <a:lnTo>
                    <a:pt x="425894" y="328053"/>
                  </a:lnTo>
                  <a:lnTo>
                    <a:pt x="438086" y="328422"/>
                  </a:lnTo>
                  <a:lnTo>
                    <a:pt x="498297" y="328955"/>
                  </a:lnTo>
                  <a:lnTo>
                    <a:pt x="1696402" y="327825"/>
                  </a:lnTo>
                  <a:lnTo>
                    <a:pt x="1697215" y="3999903"/>
                  </a:lnTo>
                  <a:lnTo>
                    <a:pt x="1167536" y="4001490"/>
                  </a:lnTo>
                  <a:lnTo>
                    <a:pt x="1391056" y="4093730"/>
                  </a:lnTo>
                  <a:lnTo>
                    <a:pt x="1528826" y="4088536"/>
                  </a:lnTo>
                  <a:lnTo>
                    <a:pt x="1721370" y="4083342"/>
                  </a:lnTo>
                  <a:close/>
                </a:path>
                <a:path w="1800225" h="4241165">
                  <a:moveTo>
                    <a:pt x="1766608" y="4239603"/>
                  </a:moveTo>
                  <a:lnTo>
                    <a:pt x="1765211" y="3489668"/>
                  </a:lnTo>
                  <a:lnTo>
                    <a:pt x="1756879" y="839368"/>
                  </a:lnTo>
                  <a:lnTo>
                    <a:pt x="1755495" y="123698"/>
                  </a:lnTo>
                  <a:lnTo>
                    <a:pt x="1549209" y="128460"/>
                  </a:lnTo>
                  <a:lnTo>
                    <a:pt x="1412633" y="133235"/>
                  </a:lnTo>
                  <a:lnTo>
                    <a:pt x="679831" y="161848"/>
                  </a:lnTo>
                  <a:lnTo>
                    <a:pt x="994130" y="162864"/>
                  </a:lnTo>
                  <a:lnTo>
                    <a:pt x="1744484" y="161709"/>
                  </a:lnTo>
                  <a:lnTo>
                    <a:pt x="1745322" y="4166095"/>
                  </a:lnTo>
                  <a:lnTo>
                    <a:pt x="1454353" y="4166730"/>
                  </a:lnTo>
                  <a:lnTo>
                    <a:pt x="1499031" y="4185183"/>
                  </a:lnTo>
                  <a:lnTo>
                    <a:pt x="1526616" y="4194416"/>
                  </a:lnTo>
                  <a:lnTo>
                    <a:pt x="1564563" y="4203636"/>
                  </a:lnTo>
                  <a:lnTo>
                    <a:pt x="1724583" y="4240542"/>
                  </a:lnTo>
                  <a:lnTo>
                    <a:pt x="1766608" y="4239603"/>
                  </a:lnTo>
                  <a:close/>
                </a:path>
                <a:path w="1800225" h="4241165">
                  <a:moveTo>
                    <a:pt x="1799996" y="3121228"/>
                  </a:moveTo>
                  <a:lnTo>
                    <a:pt x="1792935" y="962431"/>
                  </a:lnTo>
                  <a:lnTo>
                    <a:pt x="1791309" y="0"/>
                  </a:lnTo>
                  <a:lnTo>
                    <a:pt x="1592884" y="3987"/>
                  </a:lnTo>
                  <a:lnTo>
                    <a:pt x="1503502" y="5981"/>
                  </a:lnTo>
                  <a:lnTo>
                    <a:pt x="838746" y="31940"/>
                  </a:lnTo>
                  <a:lnTo>
                    <a:pt x="1782114" y="31750"/>
                  </a:lnTo>
                  <a:lnTo>
                    <a:pt x="1782902" y="3834231"/>
                  </a:lnTo>
                  <a:lnTo>
                    <a:pt x="1791449" y="3370745"/>
                  </a:lnTo>
                  <a:lnTo>
                    <a:pt x="1799996" y="3121228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17906" y="3053473"/>
            <a:ext cx="1657350" cy="36137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80340" indent="-140335">
              <a:lnSpc>
                <a:spcPct val="100000"/>
              </a:lnSpc>
              <a:spcBef>
                <a:spcPts val="175"/>
              </a:spcBef>
              <a:buChar char="•"/>
              <a:tabLst>
                <a:tab pos="18097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Satın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Alma Prosedürü</a:t>
            </a:r>
            <a:endParaRPr sz="1100">
              <a:latin typeface="Arial MT"/>
              <a:cs typeface="Arial MT"/>
            </a:endParaRPr>
          </a:p>
          <a:p>
            <a:pPr marL="180340" marR="78740" indent="-139700">
              <a:lnSpc>
                <a:spcPct val="75800"/>
              </a:lnSpc>
              <a:spcBef>
                <a:spcPts val="565"/>
              </a:spcBef>
              <a:buChar char="•"/>
              <a:tabLst>
                <a:tab pos="18097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Satın Alma &amp;Firma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  Kartı</a:t>
            </a:r>
            <a:endParaRPr sz="1100">
              <a:latin typeface="Arial MT"/>
              <a:cs typeface="Arial MT"/>
            </a:endParaRPr>
          </a:p>
          <a:p>
            <a:pPr marL="180340" marR="78105" indent="-139700">
              <a:lnSpc>
                <a:spcPct val="75800"/>
              </a:lnSpc>
              <a:spcBef>
                <a:spcPts val="570"/>
              </a:spcBef>
              <a:buChar char="•"/>
              <a:tabLst>
                <a:tab pos="18097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Mevzuat çerçevesinde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gereken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satın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alma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formları</a:t>
            </a:r>
            <a:endParaRPr sz="1100">
              <a:latin typeface="Arial MT"/>
              <a:cs typeface="Arial MT"/>
            </a:endParaRPr>
          </a:p>
          <a:p>
            <a:pPr marL="180340" indent="-140335">
              <a:lnSpc>
                <a:spcPct val="100000"/>
              </a:lnSpc>
              <a:spcBef>
                <a:spcPts val="245"/>
              </a:spcBef>
              <a:buChar char="•"/>
              <a:tabLst>
                <a:tab pos="18097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Onaylı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Firma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Listesi</a:t>
            </a:r>
            <a:endParaRPr sz="1100">
              <a:latin typeface="Arial MT"/>
              <a:cs typeface="Arial MT"/>
            </a:endParaRPr>
          </a:p>
          <a:p>
            <a:pPr marL="180340" indent="-140335">
              <a:lnSpc>
                <a:spcPct val="100000"/>
              </a:lnSpc>
              <a:spcBef>
                <a:spcPts val="245"/>
              </a:spcBef>
              <a:buChar char="•"/>
              <a:tabLst>
                <a:tab pos="180975" algn="l"/>
              </a:tabLst>
            </a:pP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Teknik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Şartname</a:t>
            </a:r>
            <a:endParaRPr sz="1100">
              <a:latin typeface="Arial MT"/>
              <a:cs typeface="Arial MT"/>
            </a:endParaRPr>
          </a:p>
          <a:p>
            <a:pPr marL="180340" indent="-140335">
              <a:lnSpc>
                <a:spcPct val="100000"/>
              </a:lnSpc>
              <a:spcBef>
                <a:spcPts val="250"/>
              </a:spcBef>
              <a:buChar char="•"/>
              <a:tabLst>
                <a:tab pos="18097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Yüklenici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Talimatı</a:t>
            </a:r>
            <a:endParaRPr sz="1100">
              <a:latin typeface="Arial MT"/>
              <a:cs typeface="Arial MT"/>
            </a:endParaRPr>
          </a:p>
          <a:p>
            <a:pPr marL="180340" indent="-140335">
              <a:lnSpc>
                <a:spcPts val="1160"/>
              </a:lnSpc>
              <a:spcBef>
                <a:spcPts val="245"/>
              </a:spcBef>
              <a:buChar char="•"/>
              <a:tabLst>
                <a:tab pos="18097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Malzeme/</a:t>
            </a:r>
            <a:endParaRPr sz="1100">
              <a:latin typeface="Arial MT"/>
              <a:cs typeface="Arial MT"/>
            </a:endParaRPr>
          </a:p>
          <a:p>
            <a:pPr marL="180340" marR="365760">
              <a:lnSpc>
                <a:spcPct val="75800"/>
              </a:lnSpc>
              <a:spcBef>
                <a:spcPts val="16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Formları</a:t>
            </a:r>
            <a:endParaRPr sz="1100">
              <a:latin typeface="Arial MT"/>
              <a:cs typeface="Arial MT"/>
            </a:endParaRPr>
          </a:p>
          <a:p>
            <a:pPr marL="180340" marR="109855" indent="-139700">
              <a:lnSpc>
                <a:spcPct val="75800"/>
              </a:lnSpc>
              <a:spcBef>
                <a:spcPts val="565"/>
              </a:spcBef>
              <a:buChar char="•"/>
              <a:tabLst>
                <a:tab pos="18097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Satın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Alma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Uygunluk 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endParaRPr sz="1100">
              <a:latin typeface="Arial MT"/>
              <a:cs typeface="Arial MT"/>
            </a:endParaRPr>
          </a:p>
          <a:p>
            <a:pPr marL="180340" marR="668655" indent="-139700">
              <a:lnSpc>
                <a:spcPct val="75800"/>
              </a:lnSpc>
              <a:spcBef>
                <a:spcPts val="570"/>
              </a:spcBef>
              <a:buChar char="•"/>
              <a:tabLst>
                <a:tab pos="18097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-Satın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Alma 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Sözleşmeleri</a:t>
            </a:r>
            <a:endParaRPr sz="1100">
              <a:latin typeface="Arial MT"/>
              <a:cs typeface="Arial MT"/>
            </a:endParaRPr>
          </a:p>
          <a:p>
            <a:pPr marL="180340" marR="109855" indent="-139700">
              <a:lnSpc>
                <a:spcPct val="75800"/>
              </a:lnSpc>
              <a:spcBef>
                <a:spcPts val="565"/>
              </a:spcBef>
              <a:buChar char="•"/>
              <a:tabLst>
                <a:tab pos="180975" algn="l"/>
              </a:tabLst>
            </a:pP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-Dışarıya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aptırma 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endParaRPr sz="1100">
              <a:latin typeface="Arial MT"/>
              <a:cs typeface="Arial MT"/>
            </a:endParaRPr>
          </a:p>
          <a:p>
            <a:pPr marL="180340" marR="156845" indent="-139700">
              <a:lnSpc>
                <a:spcPct val="75800"/>
              </a:lnSpc>
              <a:spcBef>
                <a:spcPts val="565"/>
              </a:spcBef>
              <a:buChar char="•"/>
              <a:tabLst>
                <a:tab pos="18097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Firma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 </a:t>
            </a:r>
            <a:r>
              <a:rPr sz="1100" spc="-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Prosedürü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30000" y="3544460"/>
            <a:ext cx="2898140" cy="594995"/>
          </a:xfrm>
          <a:custGeom>
            <a:avLst/>
            <a:gdLst/>
            <a:ahLst/>
            <a:cxnLst/>
            <a:rect l="l" t="t" r="r" b="b"/>
            <a:pathLst>
              <a:path w="2898140" h="59499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42556"/>
                </a:lnTo>
                <a:lnTo>
                  <a:pt x="7769" y="490725"/>
                </a:lnTo>
                <a:lnTo>
                  <a:pt x="29405" y="532560"/>
                </a:lnTo>
                <a:lnTo>
                  <a:pt x="62396" y="565551"/>
                </a:lnTo>
                <a:lnTo>
                  <a:pt x="104231" y="587186"/>
                </a:lnTo>
                <a:lnTo>
                  <a:pt x="152400" y="594956"/>
                </a:lnTo>
                <a:lnTo>
                  <a:pt x="2898005" y="594956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561300" y="3575724"/>
            <a:ext cx="22606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265" dirty="0">
                <a:solidFill>
                  <a:srgbClr val="FFFFFF"/>
                </a:solidFill>
                <a:latin typeface="Arial MT"/>
                <a:cs typeface="Arial MT"/>
              </a:rPr>
              <a:t>İlk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önces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  </a:t>
            </a:r>
            <a:r>
              <a:rPr sz="1100" spc="-265" dirty="0">
                <a:solidFill>
                  <a:srgbClr val="FFFFFF"/>
                </a:solidFill>
                <a:latin typeface="Arial MT"/>
                <a:cs typeface="Arial MT"/>
              </a:rPr>
              <a:t>İSG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kurallarına 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uygunluğun/risk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değerlendirmenin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430000" y="4218875"/>
            <a:ext cx="2898140" cy="577850"/>
          </a:xfrm>
          <a:custGeom>
            <a:avLst/>
            <a:gdLst/>
            <a:ahLst/>
            <a:cxnLst/>
            <a:rect l="l" t="t" r="r" b="b"/>
            <a:pathLst>
              <a:path w="2898140" h="57785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25145"/>
                </a:lnTo>
                <a:lnTo>
                  <a:pt x="7769" y="473313"/>
                </a:lnTo>
                <a:lnTo>
                  <a:pt x="29405" y="515148"/>
                </a:lnTo>
                <a:lnTo>
                  <a:pt x="62396" y="548139"/>
                </a:lnTo>
                <a:lnTo>
                  <a:pt x="104231" y="569775"/>
                </a:lnTo>
                <a:lnTo>
                  <a:pt x="152400" y="577545"/>
                </a:lnTo>
                <a:lnTo>
                  <a:pt x="2898005" y="57754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561300" y="4222181"/>
            <a:ext cx="23552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 görülen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firma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sözleşme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yapılaması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yüklenici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firmalara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65" dirty="0">
                <a:solidFill>
                  <a:srgbClr val="FFFFFF"/>
                </a:solidFill>
                <a:latin typeface="Arial MT"/>
                <a:cs typeface="Arial MT"/>
              </a:rPr>
              <a:t>İSG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kurallarının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bildirilmesi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30000" y="4875874"/>
            <a:ext cx="2898140" cy="594995"/>
          </a:xfrm>
          <a:custGeom>
            <a:avLst/>
            <a:gdLst/>
            <a:ahLst/>
            <a:cxnLst/>
            <a:rect l="l" t="t" r="r" b="b"/>
            <a:pathLst>
              <a:path w="2898140" h="59499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0" y="442556"/>
                </a:lnTo>
                <a:lnTo>
                  <a:pt x="7769" y="490725"/>
                </a:lnTo>
                <a:lnTo>
                  <a:pt x="29405" y="532560"/>
                </a:lnTo>
                <a:lnTo>
                  <a:pt x="62396" y="565551"/>
                </a:lnTo>
                <a:lnTo>
                  <a:pt x="104231" y="587186"/>
                </a:lnTo>
                <a:lnTo>
                  <a:pt x="152400" y="594956"/>
                </a:lnTo>
                <a:lnTo>
                  <a:pt x="2898005" y="594956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61300" y="4907139"/>
            <a:ext cx="17341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Alımın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kontrolü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kabulü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430000" y="5550288"/>
            <a:ext cx="2898140" cy="577850"/>
          </a:xfrm>
          <a:custGeom>
            <a:avLst/>
            <a:gdLst/>
            <a:ahLst/>
            <a:cxnLst/>
            <a:rect l="l" t="t" r="r" b="b"/>
            <a:pathLst>
              <a:path w="2898140" h="57785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25145"/>
                </a:lnTo>
                <a:lnTo>
                  <a:pt x="7769" y="473313"/>
                </a:lnTo>
                <a:lnTo>
                  <a:pt x="29405" y="515148"/>
                </a:lnTo>
                <a:lnTo>
                  <a:pt x="62396" y="548139"/>
                </a:lnTo>
                <a:lnTo>
                  <a:pt x="104231" y="569775"/>
                </a:lnTo>
                <a:lnTo>
                  <a:pt x="152400" y="577545"/>
                </a:lnTo>
                <a:lnTo>
                  <a:pt x="2898005" y="57754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561300" y="5553595"/>
            <a:ext cx="24396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Dışarıda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alına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hizmetleri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kontrolü  ve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430000" y="6244460"/>
            <a:ext cx="2898140" cy="577850"/>
          </a:xfrm>
          <a:custGeom>
            <a:avLst/>
            <a:gdLst/>
            <a:ahLst/>
            <a:cxnLst/>
            <a:rect l="l" t="t" r="r" b="b"/>
            <a:pathLst>
              <a:path w="2898140" h="57785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25145"/>
                </a:lnTo>
                <a:lnTo>
                  <a:pt x="7769" y="473313"/>
                </a:lnTo>
                <a:lnTo>
                  <a:pt x="29405" y="515148"/>
                </a:lnTo>
                <a:lnTo>
                  <a:pt x="62396" y="548139"/>
                </a:lnTo>
                <a:lnTo>
                  <a:pt x="104231" y="569775"/>
                </a:lnTo>
                <a:lnTo>
                  <a:pt x="152400" y="577545"/>
                </a:lnTo>
                <a:lnTo>
                  <a:pt x="2898005" y="577545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561300" y="6292766"/>
            <a:ext cx="22701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Onaylı firmaların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periyodik olarak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kontrol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edilmesi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/değerlendirilmesi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0" y="1449006"/>
            <a:ext cx="3190875" cy="5103495"/>
            <a:chOff x="0" y="1449006"/>
            <a:chExt cx="3190875" cy="5103495"/>
          </a:xfrm>
        </p:grpSpPr>
        <p:sp>
          <p:nvSpPr>
            <p:cNvPr id="16" name="object 16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449006"/>
              <a:ext cx="2898140" cy="5103495"/>
            </a:xfrm>
            <a:custGeom>
              <a:avLst/>
              <a:gdLst/>
              <a:ahLst/>
              <a:cxnLst/>
              <a:rect l="l" t="t" r="r" b="b"/>
              <a:pathLst>
                <a:path w="2898140" h="5103495">
                  <a:moveTo>
                    <a:pt x="2745600" y="0"/>
                  </a:moveTo>
                  <a:lnTo>
                    <a:pt x="0" y="0"/>
                  </a:lnTo>
                  <a:lnTo>
                    <a:pt x="0" y="5102999"/>
                  </a:lnTo>
                  <a:lnTo>
                    <a:pt x="2745600" y="5102999"/>
                  </a:lnTo>
                  <a:lnTo>
                    <a:pt x="2793768" y="5095229"/>
                  </a:lnTo>
                  <a:lnTo>
                    <a:pt x="2835603" y="5073593"/>
                  </a:lnTo>
                  <a:lnTo>
                    <a:pt x="2868594" y="5040602"/>
                  </a:lnTo>
                  <a:lnTo>
                    <a:pt x="2890230" y="4998767"/>
                  </a:lnTo>
                  <a:lnTo>
                    <a:pt x="2898000" y="4950599"/>
                  </a:lnTo>
                  <a:lnTo>
                    <a:pt x="2898000" y="152400"/>
                  </a:lnTo>
                  <a:lnTo>
                    <a:pt x="2890230" y="104231"/>
                  </a:lnTo>
                  <a:lnTo>
                    <a:pt x="2868594" y="62396"/>
                  </a:lnTo>
                  <a:lnTo>
                    <a:pt x="2835603" y="29405"/>
                  </a:lnTo>
                  <a:lnTo>
                    <a:pt x="2793768" y="7769"/>
                  </a:lnTo>
                  <a:lnTo>
                    <a:pt x="2745600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7694" y="1669179"/>
            <a:ext cx="2635250" cy="43294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52400" marR="208915" indent="-139700">
              <a:lnSpc>
                <a:spcPts val="1300"/>
              </a:lnSpc>
              <a:spcBef>
                <a:spcPts val="160"/>
              </a:spcBef>
              <a:buChar char="•"/>
              <a:tabLst>
                <a:tab pos="152400" algn="l"/>
              </a:tabLst>
            </a:pP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erile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eğiti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hizmet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ilgil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öğrenci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kabulünden mezuniyet sonrası takip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faaliyetlerine kadar tanımlamaların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</a:t>
            </a:r>
            <a:endParaRPr sz="1100">
              <a:latin typeface="Arial MT"/>
              <a:cs typeface="Arial MT"/>
            </a:endParaRPr>
          </a:p>
          <a:p>
            <a:pPr marL="152400" marR="37465" indent="-139700">
              <a:lnSpc>
                <a:spcPts val="13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Üretim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yapan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okullar için girdi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kabulden </a:t>
            </a:r>
            <a:r>
              <a:rPr sz="1100" i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teslimat sonrası faaliyetlere kadar 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tanımlamaların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yapılması</a:t>
            </a:r>
            <a:endParaRPr sz="1100">
              <a:latin typeface="Arial"/>
              <a:cs typeface="Arial"/>
            </a:endParaRPr>
          </a:p>
          <a:p>
            <a:pPr marL="152400" marR="549275" indent="-139700">
              <a:lnSpc>
                <a:spcPts val="13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Erişilmesi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amaçlana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sonuçları  tanımlanması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(proseslerde)</a:t>
            </a:r>
            <a:endParaRPr sz="1100">
              <a:latin typeface="Arial MT"/>
              <a:cs typeface="Arial MT"/>
            </a:endParaRPr>
          </a:p>
          <a:p>
            <a:pPr marL="152400" marR="184150" indent="-139700">
              <a:lnSpc>
                <a:spcPts val="13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İzleme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ölçm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kaynaklarının temini  ve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kullanımı</a:t>
            </a:r>
            <a:endParaRPr sz="1100">
              <a:latin typeface="Arial MT"/>
              <a:cs typeface="Arial MT"/>
            </a:endParaRPr>
          </a:p>
          <a:p>
            <a:pPr marL="152400" marR="176530" indent="-139700">
              <a:lnSpc>
                <a:spcPts val="13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 çıktıların ,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ürün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hizmetler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kabul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kriterlerinin,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karşılandığının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doğrulanması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izleme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ölçme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faaliyetlerinin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uygulanmasını,</a:t>
            </a:r>
            <a:endParaRPr sz="1100">
              <a:latin typeface="Arial MT"/>
              <a:cs typeface="Arial MT"/>
            </a:endParaRPr>
          </a:p>
          <a:p>
            <a:pPr marL="152400" marR="153670" indent="-139700">
              <a:lnSpc>
                <a:spcPts val="13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Proseslerin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işletim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içi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uygu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al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  ve çevrenin kullanılmasının, yetkin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personel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görevlendirmenin</a:t>
            </a:r>
            <a:r>
              <a:rPr sz="1100" spc="2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temini</a:t>
            </a:r>
            <a:endParaRPr sz="1100">
              <a:latin typeface="Arial MT"/>
              <a:cs typeface="Arial MT"/>
            </a:endParaRPr>
          </a:p>
          <a:p>
            <a:pPr marL="152400" marR="60960" indent="-139700">
              <a:lnSpc>
                <a:spcPts val="13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160" dirty="0">
                <a:solidFill>
                  <a:srgbClr val="FFFFFF"/>
                </a:solidFill>
                <a:latin typeface="Arial MT"/>
                <a:cs typeface="Arial MT"/>
              </a:rPr>
              <a:t>İnsan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hatalarını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önlenmes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içi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gerekli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yetkinlik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eğitimlerinin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temini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ts val="1310"/>
              </a:lnSpc>
              <a:spcBef>
                <a:spcPts val="50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faaliyetlerinin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mezuniyet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sonrası</a:t>
            </a:r>
            <a:endParaRPr sz="1100">
              <a:latin typeface="Arial MT"/>
              <a:cs typeface="Arial MT"/>
            </a:endParaRPr>
          </a:p>
          <a:p>
            <a:pPr marL="152400" marR="354965">
              <a:lnSpc>
                <a:spcPts val="1300"/>
              </a:lnSpc>
              <a:spcBef>
                <a:spcPts val="5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/üretilen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ürünler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varsa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teslimat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sonrası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kapsaması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70804" y="1413003"/>
            <a:ext cx="1800225" cy="1826895"/>
            <a:chOff x="3070804" y="1413003"/>
            <a:chExt cx="1800225" cy="1826895"/>
          </a:xfrm>
        </p:grpSpPr>
        <p:sp>
          <p:nvSpPr>
            <p:cNvPr id="20" name="object 20"/>
            <p:cNvSpPr/>
            <p:nvPr/>
          </p:nvSpPr>
          <p:spPr>
            <a:xfrm>
              <a:off x="3153473" y="1521015"/>
              <a:ext cx="1647825" cy="1631314"/>
            </a:xfrm>
            <a:custGeom>
              <a:avLst/>
              <a:gdLst/>
              <a:ahLst/>
              <a:cxnLst/>
              <a:rect l="l" t="t" r="r" b="b"/>
              <a:pathLst>
                <a:path w="1647825" h="1631314">
                  <a:moveTo>
                    <a:pt x="1647393" y="0"/>
                  </a:moveTo>
                  <a:lnTo>
                    <a:pt x="0" y="0"/>
                  </a:lnTo>
                  <a:lnTo>
                    <a:pt x="0" y="1631124"/>
                  </a:lnTo>
                  <a:lnTo>
                    <a:pt x="1647393" y="1631124"/>
                  </a:lnTo>
                  <a:lnTo>
                    <a:pt x="1647393" y="0"/>
                  </a:lnTo>
                  <a:close/>
                </a:path>
              </a:pathLst>
            </a:custGeom>
            <a:solidFill>
              <a:srgbClr val="053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70804" y="1413003"/>
              <a:ext cx="1800225" cy="1826895"/>
            </a:xfrm>
            <a:custGeom>
              <a:avLst/>
              <a:gdLst/>
              <a:ahLst/>
              <a:cxnLst/>
              <a:rect l="l" t="t" r="r" b="b"/>
              <a:pathLst>
                <a:path w="1800225" h="1826895">
                  <a:moveTo>
                    <a:pt x="1797056" y="1820240"/>
                  </a:moveTo>
                  <a:lnTo>
                    <a:pt x="1196766" y="1820240"/>
                  </a:lnTo>
                  <a:lnTo>
                    <a:pt x="1384089" y="1824021"/>
                  </a:lnTo>
                  <a:lnTo>
                    <a:pt x="1797062" y="1826717"/>
                  </a:lnTo>
                  <a:lnTo>
                    <a:pt x="1797056" y="1820240"/>
                  </a:lnTo>
                  <a:close/>
                </a:path>
                <a:path w="1800225" h="1826895">
                  <a:moveTo>
                    <a:pt x="1797041" y="1806184"/>
                  </a:moveTo>
                  <a:lnTo>
                    <a:pt x="710562" y="1806184"/>
                  </a:lnTo>
                  <a:lnTo>
                    <a:pt x="763777" y="1806839"/>
                  </a:lnTo>
                  <a:lnTo>
                    <a:pt x="816987" y="1808720"/>
                  </a:lnTo>
                  <a:lnTo>
                    <a:pt x="870191" y="1812188"/>
                  </a:lnTo>
                  <a:lnTo>
                    <a:pt x="710590" y="1812188"/>
                  </a:lnTo>
                  <a:lnTo>
                    <a:pt x="743370" y="1817228"/>
                  </a:lnTo>
                  <a:lnTo>
                    <a:pt x="782867" y="1820590"/>
                  </a:lnTo>
                  <a:lnTo>
                    <a:pt x="827882" y="1822550"/>
                  </a:lnTo>
                  <a:lnTo>
                    <a:pt x="877215" y="1823384"/>
                  </a:lnTo>
                  <a:lnTo>
                    <a:pt x="929669" y="1823370"/>
                  </a:lnTo>
                  <a:lnTo>
                    <a:pt x="1146699" y="1820352"/>
                  </a:lnTo>
                  <a:lnTo>
                    <a:pt x="1797056" y="1820240"/>
                  </a:lnTo>
                  <a:lnTo>
                    <a:pt x="1797041" y="1806184"/>
                  </a:lnTo>
                  <a:close/>
                </a:path>
                <a:path w="1800225" h="1826895">
                  <a:moveTo>
                    <a:pt x="337959" y="1790293"/>
                  </a:moveTo>
                  <a:lnTo>
                    <a:pt x="368767" y="1793646"/>
                  </a:lnTo>
                  <a:lnTo>
                    <a:pt x="384587" y="1797407"/>
                  </a:lnTo>
                  <a:lnTo>
                    <a:pt x="390416" y="1801989"/>
                  </a:lnTo>
                  <a:lnTo>
                    <a:pt x="391248" y="1807806"/>
                  </a:lnTo>
                  <a:lnTo>
                    <a:pt x="444464" y="1808678"/>
                  </a:lnTo>
                  <a:lnTo>
                    <a:pt x="497682" y="1808612"/>
                  </a:lnTo>
                  <a:lnTo>
                    <a:pt x="710562" y="1806184"/>
                  </a:lnTo>
                  <a:lnTo>
                    <a:pt x="1797041" y="1806184"/>
                  </a:lnTo>
                  <a:lnTo>
                    <a:pt x="1797027" y="1792209"/>
                  </a:lnTo>
                  <a:lnTo>
                    <a:pt x="608753" y="1792209"/>
                  </a:lnTo>
                  <a:lnTo>
                    <a:pt x="337959" y="1790293"/>
                  </a:lnTo>
                  <a:close/>
                </a:path>
                <a:path w="1800225" h="1826895">
                  <a:moveTo>
                    <a:pt x="1797010" y="1776017"/>
                  </a:moveTo>
                  <a:lnTo>
                    <a:pt x="608753" y="1776017"/>
                  </a:lnTo>
                  <a:lnTo>
                    <a:pt x="661993" y="1776020"/>
                  </a:lnTo>
                  <a:lnTo>
                    <a:pt x="710590" y="1777174"/>
                  </a:lnTo>
                  <a:lnTo>
                    <a:pt x="710590" y="1790293"/>
                  </a:lnTo>
                  <a:lnTo>
                    <a:pt x="661993" y="1791673"/>
                  </a:lnTo>
                  <a:lnTo>
                    <a:pt x="608753" y="1792209"/>
                  </a:lnTo>
                  <a:lnTo>
                    <a:pt x="1797027" y="1792209"/>
                  </a:lnTo>
                  <a:lnTo>
                    <a:pt x="1797010" y="1776017"/>
                  </a:lnTo>
                  <a:close/>
                </a:path>
                <a:path w="1800225" h="1826895">
                  <a:moveTo>
                    <a:pt x="178257" y="1672094"/>
                  </a:moveTo>
                  <a:lnTo>
                    <a:pt x="236922" y="1691743"/>
                  </a:lnTo>
                  <a:lnTo>
                    <a:pt x="282550" y="1698291"/>
                  </a:lnTo>
                  <a:lnTo>
                    <a:pt x="341217" y="1704073"/>
                  </a:lnTo>
                  <a:lnTo>
                    <a:pt x="412920" y="1708630"/>
                  </a:lnTo>
                  <a:lnTo>
                    <a:pt x="497662" y="1711502"/>
                  </a:lnTo>
                  <a:lnTo>
                    <a:pt x="337959" y="1711502"/>
                  </a:lnTo>
                  <a:lnTo>
                    <a:pt x="315499" y="1715534"/>
                  </a:lnTo>
                  <a:lnTo>
                    <a:pt x="317995" y="1720800"/>
                  </a:lnTo>
                  <a:lnTo>
                    <a:pt x="330473" y="1726888"/>
                  </a:lnTo>
                  <a:lnTo>
                    <a:pt x="337959" y="1733384"/>
                  </a:lnTo>
                  <a:lnTo>
                    <a:pt x="377076" y="1733453"/>
                  </a:lnTo>
                  <a:lnTo>
                    <a:pt x="411175" y="1733932"/>
                  </a:lnTo>
                  <a:lnTo>
                    <a:pt x="435282" y="1735233"/>
                  </a:lnTo>
                  <a:lnTo>
                    <a:pt x="444423" y="1737766"/>
                  </a:lnTo>
                  <a:lnTo>
                    <a:pt x="444423" y="1755279"/>
                  </a:lnTo>
                  <a:lnTo>
                    <a:pt x="270606" y="1755347"/>
                  </a:lnTo>
                  <a:lnTo>
                    <a:pt x="304693" y="1755825"/>
                  </a:lnTo>
                  <a:lnTo>
                    <a:pt x="328810" y="1757122"/>
                  </a:lnTo>
                  <a:lnTo>
                    <a:pt x="337959" y="1759648"/>
                  </a:lnTo>
                  <a:lnTo>
                    <a:pt x="337959" y="1777174"/>
                  </a:lnTo>
                  <a:lnTo>
                    <a:pt x="386532" y="1778319"/>
                  </a:lnTo>
                  <a:lnTo>
                    <a:pt x="439758" y="1778316"/>
                  </a:lnTo>
                  <a:lnTo>
                    <a:pt x="608753" y="1776017"/>
                  </a:lnTo>
                  <a:lnTo>
                    <a:pt x="1797010" y="1776017"/>
                  </a:lnTo>
                  <a:lnTo>
                    <a:pt x="1796903" y="1672644"/>
                  </a:lnTo>
                  <a:lnTo>
                    <a:pt x="209895" y="1672644"/>
                  </a:lnTo>
                  <a:lnTo>
                    <a:pt x="178257" y="1672094"/>
                  </a:lnTo>
                  <a:close/>
                </a:path>
                <a:path w="1800225" h="1826895">
                  <a:moveTo>
                    <a:pt x="137397" y="1653542"/>
                  </a:moveTo>
                  <a:lnTo>
                    <a:pt x="137373" y="1739266"/>
                  </a:lnTo>
                  <a:lnTo>
                    <a:pt x="142274" y="1747859"/>
                  </a:lnTo>
                  <a:lnTo>
                    <a:pt x="146932" y="1756610"/>
                  </a:lnTo>
                  <a:lnTo>
                    <a:pt x="150962" y="1739266"/>
                  </a:lnTo>
                  <a:lnTo>
                    <a:pt x="153944" y="1672094"/>
                  </a:lnTo>
                  <a:lnTo>
                    <a:pt x="154069" y="1664049"/>
                  </a:lnTo>
                  <a:lnTo>
                    <a:pt x="154098" y="1655481"/>
                  </a:lnTo>
                  <a:lnTo>
                    <a:pt x="137397" y="1653542"/>
                  </a:lnTo>
                  <a:close/>
                </a:path>
                <a:path w="1800225" h="1826895">
                  <a:moveTo>
                    <a:pt x="253146" y="1667176"/>
                  </a:moveTo>
                  <a:lnTo>
                    <a:pt x="209895" y="1672644"/>
                  </a:lnTo>
                  <a:lnTo>
                    <a:pt x="1796903" y="1672644"/>
                  </a:lnTo>
                  <a:lnTo>
                    <a:pt x="1796898" y="1667725"/>
                  </a:lnTo>
                  <a:lnTo>
                    <a:pt x="284721" y="1667725"/>
                  </a:lnTo>
                  <a:lnTo>
                    <a:pt x="253146" y="1667176"/>
                  </a:lnTo>
                  <a:close/>
                </a:path>
                <a:path w="1800225" h="1826895">
                  <a:moveTo>
                    <a:pt x="1798340" y="207708"/>
                  </a:moveTo>
                  <a:lnTo>
                    <a:pt x="158940" y="207708"/>
                  </a:lnTo>
                  <a:lnTo>
                    <a:pt x="1647317" y="216179"/>
                  </a:lnTo>
                  <a:lnTo>
                    <a:pt x="1647088" y="217550"/>
                  </a:lnTo>
                  <a:lnTo>
                    <a:pt x="1646500" y="486944"/>
                  </a:lnTo>
                  <a:lnTo>
                    <a:pt x="1645754" y="924166"/>
                  </a:lnTo>
                  <a:lnTo>
                    <a:pt x="1645043" y="1628000"/>
                  </a:lnTo>
                  <a:lnTo>
                    <a:pt x="178257" y="1632711"/>
                  </a:lnTo>
                  <a:lnTo>
                    <a:pt x="154172" y="1633449"/>
                  </a:lnTo>
                  <a:lnTo>
                    <a:pt x="154098" y="1655481"/>
                  </a:lnTo>
                  <a:lnTo>
                    <a:pt x="161654" y="1656359"/>
                  </a:lnTo>
                  <a:lnTo>
                    <a:pt x="199879" y="1660233"/>
                  </a:lnTo>
                  <a:lnTo>
                    <a:pt x="284721" y="1667725"/>
                  </a:lnTo>
                  <a:lnTo>
                    <a:pt x="1796898" y="1667725"/>
                  </a:lnTo>
                  <a:lnTo>
                    <a:pt x="1796576" y="1356737"/>
                  </a:lnTo>
                  <a:lnTo>
                    <a:pt x="1795648" y="924166"/>
                  </a:lnTo>
                  <a:lnTo>
                    <a:pt x="1795775" y="612258"/>
                  </a:lnTo>
                  <a:lnTo>
                    <a:pt x="1795862" y="579486"/>
                  </a:lnTo>
                  <a:lnTo>
                    <a:pt x="1796038" y="530145"/>
                  </a:lnTo>
                  <a:lnTo>
                    <a:pt x="1797230" y="335791"/>
                  </a:lnTo>
                  <a:lnTo>
                    <a:pt x="1798340" y="207708"/>
                  </a:lnTo>
                  <a:close/>
                </a:path>
                <a:path w="1800225" h="1826895">
                  <a:moveTo>
                    <a:pt x="154172" y="1633449"/>
                  </a:moveTo>
                  <a:lnTo>
                    <a:pt x="137435" y="1633962"/>
                  </a:lnTo>
                  <a:lnTo>
                    <a:pt x="137397" y="1653542"/>
                  </a:lnTo>
                  <a:lnTo>
                    <a:pt x="154098" y="1655481"/>
                  </a:lnTo>
                  <a:lnTo>
                    <a:pt x="154172" y="1633449"/>
                  </a:lnTo>
                  <a:close/>
                </a:path>
                <a:path w="1800225" h="1826895">
                  <a:moveTo>
                    <a:pt x="137435" y="1633962"/>
                  </a:moveTo>
                  <a:lnTo>
                    <a:pt x="129160" y="1634216"/>
                  </a:lnTo>
                  <a:lnTo>
                    <a:pt x="96857" y="1636293"/>
                  </a:lnTo>
                  <a:lnTo>
                    <a:pt x="79668" y="1638864"/>
                  </a:lnTo>
                  <a:lnTo>
                    <a:pt x="75914" y="1641849"/>
                  </a:lnTo>
                  <a:lnTo>
                    <a:pt x="83916" y="1645170"/>
                  </a:lnTo>
                  <a:lnTo>
                    <a:pt x="101993" y="1648749"/>
                  </a:lnTo>
                  <a:lnTo>
                    <a:pt x="128465" y="1652504"/>
                  </a:lnTo>
                  <a:lnTo>
                    <a:pt x="137397" y="1653542"/>
                  </a:lnTo>
                  <a:lnTo>
                    <a:pt x="137435" y="1633962"/>
                  </a:lnTo>
                  <a:close/>
                </a:path>
                <a:path w="1800225" h="1826895">
                  <a:moveTo>
                    <a:pt x="156444" y="953947"/>
                  </a:moveTo>
                  <a:lnTo>
                    <a:pt x="132512" y="953947"/>
                  </a:lnTo>
                  <a:lnTo>
                    <a:pt x="133959" y="974001"/>
                  </a:lnTo>
                  <a:lnTo>
                    <a:pt x="135168" y="1016646"/>
                  </a:lnTo>
                  <a:lnTo>
                    <a:pt x="136132" y="1061025"/>
                  </a:lnTo>
                  <a:lnTo>
                    <a:pt x="136877" y="1107012"/>
                  </a:lnTo>
                  <a:lnTo>
                    <a:pt x="137424" y="1154485"/>
                  </a:lnTo>
                  <a:lnTo>
                    <a:pt x="137800" y="1203318"/>
                  </a:lnTo>
                  <a:lnTo>
                    <a:pt x="138026" y="1253387"/>
                  </a:lnTo>
                  <a:lnTo>
                    <a:pt x="138051" y="1409770"/>
                  </a:lnTo>
                  <a:lnTo>
                    <a:pt x="137921" y="1463541"/>
                  </a:lnTo>
                  <a:lnTo>
                    <a:pt x="137435" y="1633962"/>
                  </a:lnTo>
                  <a:lnTo>
                    <a:pt x="154172" y="1633449"/>
                  </a:lnTo>
                  <a:lnTo>
                    <a:pt x="156444" y="953947"/>
                  </a:lnTo>
                  <a:close/>
                </a:path>
                <a:path w="1800225" h="1826895">
                  <a:moveTo>
                    <a:pt x="157373" y="676294"/>
                  </a:moveTo>
                  <a:lnTo>
                    <a:pt x="108832" y="676294"/>
                  </a:lnTo>
                  <a:lnTo>
                    <a:pt x="113855" y="695591"/>
                  </a:lnTo>
                  <a:lnTo>
                    <a:pt x="113855" y="974001"/>
                  </a:lnTo>
                  <a:lnTo>
                    <a:pt x="118521" y="993987"/>
                  </a:lnTo>
                  <a:lnTo>
                    <a:pt x="123828" y="983960"/>
                  </a:lnTo>
                  <a:lnTo>
                    <a:pt x="128814" y="963940"/>
                  </a:lnTo>
                  <a:lnTo>
                    <a:pt x="132512" y="953947"/>
                  </a:lnTo>
                  <a:lnTo>
                    <a:pt x="156444" y="953947"/>
                  </a:lnTo>
                  <a:lnTo>
                    <a:pt x="157373" y="676294"/>
                  </a:lnTo>
                  <a:close/>
                </a:path>
                <a:path w="1800225" h="1826895">
                  <a:moveTo>
                    <a:pt x="64245" y="457638"/>
                  </a:moveTo>
                  <a:lnTo>
                    <a:pt x="16478" y="457638"/>
                  </a:lnTo>
                  <a:lnTo>
                    <a:pt x="20091" y="486994"/>
                  </a:lnTo>
                  <a:lnTo>
                    <a:pt x="25378" y="604222"/>
                  </a:lnTo>
                  <a:lnTo>
                    <a:pt x="31130" y="682804"/>
                  </a:lnTo>
                  <a:lnTo>
                    <a:pt x="37255" y="730469"/>
                  </a:lnTo>
                  <a:lnTo>
                    <a:pt x="56934" y="765251"/>
                  </a:lnTo>
                  <a:lnTo>
                    <a:pt x="59289" y="750115"/>
                  </a:lnTo>
                  <a:lnTo>
                    <a:pt x="60127" y="714952"/>
                  </a:lnTo>
                  <a:lnTo>
                    <a:pt x="60404" y="631272"/>
                  </a:lnTo>
                  <a:lnTo>
                    <a:pt x="61272" y="612258"/>
                  </a:lnTo>
                  <a:lnTo>
                    <a:pt x="63642" y="612258"/>
                  </a:lnTo>
                  <a:lnTo>
                    <a:pt x="63766" y="551341"/>
                  </a:lnTo>
                  <a:lnTo>
                    <a:pt x="63832" y="530145"/>
                  </a:lnTo>
                  <a:lnTo>
                    <a:pt x="64105" y="477209"/>
                  </a:lnTo>
                  <a:lnTo>
                    <a:pt x="64245" y="457638"/>
                  </a:lnTo>
                  <a:close/>
                </a:path>
                <a:path w="1800225" h="1826895">
                  <a:moveTo>
                    <a:pt x="158930" y="210680"/>
                  </a:moveTo>
                  <a:lnTo>
                    <a:pt x="69900" y="210680"/>
                  </a:lnTo>
                  <a:lnTo>
                    <a:pt x="70586" y="214909"/>
                  </a:lnTo>
                  <a:lnTo>
                    <a:pt x="71323" y="224650"/>
                  </a:lnTo>
                  <a:lnTo>
                    <a:pt x="71877" y="233593"/>
                  </a:lnTo>
                  <a:lnTo>
                    <a:pt x="72455" y="245421"/>
                  </a:lnTo>
                  <a:lnTo>
                    <a:pt x="73053" y="260258"/>
                  </a:lnTo>
                  <a:lnTo>
                    <a:pt x="73672" y="278231"/>
                  </a:lnTo>
                  <a:lnTo>
                    <a:pt x="75617" y="313295"/>
                  </a:lnTo>
                  <a:lnTo>
                    <a:pt x="76658" y="363030"/>
                  </a:lnTo>
                  <a:lnTo>
                    <a:pt x="77149" y="422544"/>
                  </a:lnTo>
                  <a:lnTo>
                    <a:pt x="77443" y="486994"/>
                  </a:lnTo>
                  <a:lnTo>
                    <a:pt x="77893" y="551341"/>
                  </a:lnTo>
                  <a:lnTo>
                    <a:pt x="78853" y="610842"/>
                  </a:lnTo>
                  <a:lnTo>
                    <a:pt x="80677" y="660556"/>
                  </a:lnTo>
                  <a:lnTo>
                    <a:pt x="83718" y="695591"/>
                  </a:lnTo>
                  <a:lnTo>
                    <a:pt x="88741" y="714952"/>
                  </a:lnTo>
                  <a:lnTo>
                    <a:pt x="93764" y="711105"/>
                  </a:lnTo>
                  <a:lnTo>
                    <a:pt x="103809" y="680179"/>
                  </a:lnTo>
                  <a:lnTo>
                    <a:pt x="108832" y="676294"/>
                  </a:lnTo>
                  <a:lnTo>
                    <a:pt x="157373" y="676294"/>
                  </a:lnTo>
                  <a:lnTo>
                    <a:pt x="158930" y="210680"/>
                  </a:lnTo>
                  <a:close/>
                </a:path>
                <a:path w="1800225" h="1826895">
                  <a:moveTo>
                    <a:pt x="63642" y="612258"/>
                  </a:moveTo>
                  <a:lnTo>
                    <a:pt x="61272" y="612258"/>
                  </a:lnTo>
                  <a:lnTo>
                    <a:pt x="63627" y="626084"/>
                  </a:lnTo>
                  <a:lnTo>
                    <a:pt x="63642" y="612258"/>
                  </a:lnTo>
                  <a:close/>
                </a:path>
                <a:path w="1800225" h="1826895">
                  <a:moveTo>
                    <a:pt x="38" y="0"/>
                  </a:moveTo>
                  <a:lnTo>
                    <a:pt x="0" y="486994"/>
                  </a:lnTo>
                  <a:lnTo>
                    <a:pt x="5491" y="477209"/>
                  </a:lnTo>
                  <a:lnTo>
                    <a:pt x="11298" y="460900"/>
                  </a:lnTo>
                  <a:lnTo>
                    <a:pt x="16478" y="457638"/>
                  </a:lnTo>
                  <a:lnTo>
                    <a:pt x="64245" y="457638"/>
                  </a:lnTo>
                  <a:lnTo>
                    <a:pt x="64448" y="429322"/>
                  </a:lnTo>
                  <a:lnTo>
                    <a:pt x="64909" y="380884"/>
                  </a:lnTo>
                  <a:lnTo>
                    <a:pt x="65474" y="335791"/>
                  </a:lnTo>
                  <a:lnTo>
                    <a:pt x="66141" y="295567"/>
                  </a:lnTo>
                  <a:lnTo>
                    <a:pt x="67552" y="241501"/>
                  </a:lnTo>
                  <a:lnTo>
                    <a:pt x="158930" y="210680"/>
                  </a:lnTo>
                  <a:lnTo>
                    <a:pt x="158940" y="207708"/>
                  </a:lnTo>
                  <a:lnTo>
                    <a:pt x="1798340" y="207708"/>
                  </a:lnTo>
                  <a:lnTo>
                    <a:pt x="1799996" y="16598"/>
                  </a:lnTo>
                  <a:lnTo>
                    <a:pt x="494372" y="74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B3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549111" y="1453810"/>
            <a:ext cx="871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Üretilen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ürün-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96792" y="1621451"/>
            <a:ext cx="137668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3302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sunulan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prosesler ile ilgili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tüm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 faaliyetlerinin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gerçekleştirilmesi</a:t>
            </a:r>
            <a:endParaRPr sz="1100">
              <a:latin typeface="Arial MT"/>
              <a:cs typeface="Arial MT"/>
            </a:endParaRPr>
          </a:p>
          <a:p>
            <a:pPr marL="12700" marR="5080" algn="ctr">
              <a:lnSpc>
                <a:spcPct val="100000"/>
              </a:lnSpc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,değerlendirmelerin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 ,mezuniyet/  teslimat sonrası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süreçlerin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izlenmesi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070802" y="3502978"/>
            <a:ext cx="1800225" cy="3319145"/>
            <a:chOff x="3070802" y="3502978"/>
            <a:chExt cx="1800225" cy="3319145"/>
          </a:xfrm>
        </p:grpSpPr>
        <p:sp>
          <p:nvSpPr>
            <p:cNvPr id="25" name="object 25"/>
            <p:cNvSpPr/>
            <p:nvPr/>
          </p:nvSpPr>
          <p:spPr>
            <a:xfrm>
              <a:off x="3213900" y="3677297"/>
              <a:ext cx="1657350" cy="2749550"/>
            </a:xfrm>
            <a:custGeom>
              <a:avLst/>
              <a:gdLst/>
              <a:ahLst/>
              <a:cxnLst/>
              <a:rect l="l" t="t" r="r" b="b"/>
              <a:pathLst>
                <a:path w="1657350" h="2749550">
                  <a:moveTo>
                    <a:pt x="1656905" y="0"/>
                  </a:moveTo>
                  <a:lnTo>
                    <a:pt x="0" y="0"/>
                  </a:lnTo>
                  <a:lnTo>
                    <a:pt x="0" y="2748940"/>
                  </a:lnTo>
                  <a:lnTo>
                    <a:pt x="1656905" y="2748940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70796" y="3502990"/>
              <a:ext cx="1800225" cy="3319145"/>
            </a:xfrm>
            <a:custGeom>
              <a:avLst/>
              <a:gdLst/>
              <a:ahLst/>
              <a:cxnLst/>
              <a:rect l="l" t="t" r="r" b="b"/>
              <a:pathLst>
                <a:path w="1800225" h="3319145">
                  <a:moveTo>
                    <a:pt x="961250" y="25717"/>
                  </a:moveTo>
                  <a:lnTo>
                    <a:pt x="296494" y="4826"/>
                  </a:lnTo>
                  <a:lnTo>
                    <a:pt x="8686" y="0"/>
                  </a:lnTo>
                  <a:lnTo>
                    <a:pt x="7061" y="774788"/>
                  </a:lnTo>
                  <a:lnTo>
                    <a:pt x="0" y="2512682"/>
                  </a:lnTo>
                  <a:lnTo>
                    <a:pt x="8547" y="2713558"/>
                  </a:lnTo>
                  <a:lnTo>
                    <a:pt x="17094" y="3086671"/>
                  </a:lnTo>
                  <a:lnTo>
                    <a:pt x="17881" y="25565"/>
                  </a:lnTo>
                  <a:lnTo>
                    <a:pt x="961250" y="25717"/>
                  </a:lnTo>
                  <a:close/>
                </a:path>
                <a:path w="1800225" h="3319145">
                  <a:moveTo>
                    <a:pt x="1150200" y="129413"/>
                  </a:moveTo>
                  <a:lnTo>
                    <a:pt x="417398" y="107035"/>
                  </a:lnTo>
                  <a:lnTo>
                    <a:pt x="280822" y="103301"/>
                  </a:lnTo>
                  <a:lnTo>
                    <a:pt x="74536" y="99580"/>
                  </a:lnTo>
                  <a:lnTo>
                    <a:pt x="73152" y="659244"/>
                  </a:lnTo>
                  <a:lnTo>
                    <a:pt x="64820" y="2731820"/>
                  </a:lnTo>
                  <a:lnTo>
                    <a:pt x="63423" y="3318281"/>
                  </a:lnTo>
                  <a:lnTo>
                    <a:pt x="105448" y="3319018"/>
                  </a:lnTo>
                  <a:lnTo>
                    <a:pt x="265468" y="3290151"/>
                  </a:lnTo>
                  <a:lnTo>
                    <a:pt x="303415" y="3282950"/>
                  </a:lnTo>
                  <a:lnTo>
                    <a:pt x="331000" y="3275723"/>
                  </a:lnTo>
                  <a:lnTo>
                    <a:pt x="375678" y="3261296"/>
                  </a:lnTo>
                  <a:lnTo>
                    <a:pt x="84709" y="3260801"/>
                  </a:lnTo>
                  <a:lnTo>
                    <a:pt x="85547" y="129298"/>
                  </a:lnTo>
                  <a:lnTo>
                    <a:pt x="835901" y="130213"/>
                  </a:lnTo>
                  <a:lnTo>
                    <a:pt x="1150200" y="129413"/>
                  </a:lnTo>
                  <a:close/>
                </a:path>
                <a:path w="1800225" h="3319145">
                  <a:moveTo>
                    <a:pt x="1685366" y="414083"/>
                  </a:moveTo>
                  <a:lnTo>
                    <a:pt x="140131" y="365506"/>
                  </a:lnTo>
                  <a:lnTo>
                    <a:pt x="129019" y="3147085"/>
                  </a:lnTo>
                  <a:lnTo>
                    <a:pt x="714489" y="3165043"/>
                  </a:lnTo>
                  <a:lnTo>
                    <a:pt x="993686" y="3072231"/>
                  </a:lnTo>
                  <a:lnTo>
                    <a:pt x="156718" y="3070047"/>
                  </a:lnTo>
                  <a:lnTo>
                    <a:pt x="157518" y="413854"/>
                  </a:lnTo>
                  <a:lnTo>
                    <a:pt x="1642643" y="414756"/>
                  </a:lnTo>
                  <a:lnTo>
                    <a:pt x="1685366" y="414083"/>
                  </a:lnTo>
                  <a:close/>
                </a:path>
                <a:path w="1800225" h="3319145">
                  <a:moveTo>
                    <a:pt x="1727352" y="575741"/>
                  </a:moveTo>
                  <a:lnTo>
                    <a:pt x="1663611" y="571677"/>
                  </a:lnTo>
                  <a:lnTo>
                    <a:pt x="1644662" y="570865"/>
                  </a:lnTo>
                  <a:lnTo>
                    <a:pt x="350202" y="530161"/>
                  </a:lnTo>
                  <a:lnTo>
                    <a:pt x="261962" y="526910"/>
                  </a:lnTo>
                  <a:lnTo>
                    <a:pt x="197002" y="523646"/>
                  </a:lnTo>
                  <a:lnTo>
                    <a:pt x="195618" y="736422"/>
                  </a:lnTo>
                  <a:lnTo>
                    <a:pt x="187286" y="2748597"/>
                  </a:lnTo>
                  <a:lnTo>
                    <a:pt x="185889" y="2988957"/>
                  </a:lnTo>
                  <a:lnTo>
                    <a:pt x="219697" y="2990621"/>
                  </a:lnTo>
                  <a:lnTo>
                    <a:pt x="305955" y="2993974"/>
                  </a:lnTo>
                  <a:lnTo>
                    <a:pt x="993698" y="3015691"/>
                  </a:lnTo>
                  <a:lnTo>
                    <a:pt x="1342936" y="2899664"/>
                  </a:lnTo>
                  <a:lnTo>
                    <a:pt x="219113" y="2896565"/>
                  </a:lnTo>
                  <a:lnTo>
                    <a:pt x="219900" y="587324"/>
                  </a:lnTo>
                  <a:lnTo>
                    <a:pt x="1722437" y="589432"/>
                  </a:lnTo>
                  <a:lnTo>
                    <a:pt x="1723009" y="1442529"/>
                  </a:lnTo>
                  <a:lnTo>
                    <a:pt x="1725726" y="774534"/>
                  </a:lnTo>
                  <a:lnTo>
                    <a:pt x="1727352" y="575741"/>
                  </a:lnTo>
                  <a:close/>
                </a:path>
                <a:path w="1800225" h="3319145">
                  <a:moveTo>
                    <a:pt x="1799996" y="2717304"/>
                  </a:moveTo>
                  <a:lnTo>
                    <a:pt x="1658493" y="2716898"/>
                  </a:lnTo>
                  <a:lnTo>
                    <a:pt x="1666278" y="800976"/>
                  </a:lnTo>
                  <a:lnTo>
                    <a:pt x="1666443" y="773480"/>
                  </a:lnTo>
                  <a:lnTo>
                    <a:pt x="1666494" y="770826"/>
                  </a:lnTo>
                  <a:lnTo>
                    <a:pt x="1667319" y="755484"/>
                  </a:lnTo>
                  <a:lnTo>
                    <a:pt x="1668018" y="740727"/>
                  </a:lnTo>
                  <a:lnTo>
                    <a:pt x="1660067" y="737476"/>
                  </a:lnTo>
                  <a:lnTo>
                    <a:pt x="1656651" y="736257"/>
                  </a:lnTo>
                  <a:lnTo>
                    <a:pt x="1656397" y="736257"/>
                  </a:lnTo>
                  <a:lnTo>
                    <a:pt x="1656397" y="2716898"/>
                  </a:lnTo>
                  <a:lnTo>
                    <a:pt x="285102" y="2713050"/>
                  </a:lnTo>
                  <a:lnTo>
                    <a:pt x="285902" y="770826"/>
                  </a:lnTo>
                  <a:lnTo>
                    <a:pt x="1656245" y="773480"/>
                  </a:lnTo>
                  <a:lnTo>
                    <a:pt x="1656245" y="2285238"/>
                  </a:lnTo>
                  <a:lnTo>
                    <a:pt x="1656397" y="2716898"/>
                  </a:lnTo>
                  <a:lnTo>
                    <a:pt x="1656397" y="736257"/>
                  </a:lnTo>
                  <a:lnTo>
                    <a:pt x="286321" y="693115"/>
                  </a:lnTo>
                  <a:lnTo>
                    <a:pt x="256336" y="688644"/>
                  </a:lnTo>
                  <a:lnTo>
                    <a:pt x="254774" y="769404"/>
                  </a:lnTo>
                  <a:lnTo>
                    <a:pt x="254596" y="800989"/>
                  </a:lnTo>
                  <a:lnTo>
                    <a:pt x="246875" y="2702064"/>
                  </a:lnTo>
                  <a:lnTo>
                    <a:pt x="246786" y="2713050"/>
                  </a:lnTo>
                  <a:lnTo>
                    <a:pt x="245224" y="2823959"/>
                  </a:lnTo>
                  <a:lnTo>
                    <a:pt x="286410" y="2828455"/>
                  </a:lnTo>
                  <a:lnTo>
                    <a:pt x="1363599" y="2862326"/>
                  </a:lnTo>
                  <a:lnTo>
                    <a:pt x="1656422" y="2765006"/>
                  </a:lnTo>
                  <a:lnTo>
                    <a:pt x="1656575" y="2952318"/>
                  </a:lnTo>
                  <a:lnTo>
                    <a:pt x="1656727" y="3054959"/>
                  </a:lnTo>
                  <a:lnTo>
                    <a:pt x="1656842" y="3095968"/>
                  </a:lnTo>
                  <a:lnTo>
                    <a:pt x="1656905" y="3107956"/>
                  </a:lnTo>
                  <a:lnTo>
                    <a:pt x="1658302" y="2764383"/>
                  </a:lnTo>
                  <a:lnTo>
                    <a:pt x="1799996" y="2717304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254300" y="3768764"/>
            <a:ext cx="1499235" cy="25660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2400" marR="74930" indent="-139700">
              <a:lnSpc>
                <a:spcPts val="1100"/>
              </a:lnSpc>
              <a:spcBef>
                <a:spcPts val="219"/>
              </a:spcBef>
              <a:buChar char="•"/>
              <a:tabLst>
                <a:tab pos="152400" algn="l"/>
              </a:tabLst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Performans </a:t>
            </a:r>
            <a:r>
              <a:rPr sz="10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 MT"/>
                <a:cs typeface="Arial MT"/>
              </a:rPr>
              <a:t>Değerlendirme 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Prosedürü</a:t>
            </a:r>
            <a:endParaRPr sz="1000">
              <a:latin typeface="Arial MT"/>
              <a:cs typeface="Arial MT"/>
            </a:endParaRPr>
          </a:p>
          <a:p>
            <a:pPr marL="152400" marR="5080" indent="-139700">
              <a:lnSpc>
                <a:spcPts val="1100"/>
              </a:lnSpc>
              <a:spcBef>
                <a:spcPts val="565"/>
              </a:spcBef>
              <a:buClr>
                <a:srgbClr val="FFFFFF"/>
              </a:buClr>
              <a:buFont typeface="Arial MT"/>
              <a:buChar char="•"/>
              <a:tabLst>
                <a:tab pos="187325" algn="l"/>
                <a:tab pos="187960" algn="l"/>
              </a:tabLst>
            </a:pPr>
            <a:r>
              <a:rPr dirty="0"/>
              <a:t>	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……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Eğitim Prosedürü/ 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Proses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Kartı</a:t>
            </a:r>
            <a:endParaRPr sz="1000">
              <a:latin typeface="Arial MT"/>
              <a:cs typeface="Arial MT"/>
            </a:endParaRPr>
          </a:p>
          <a:p>
            <a:pPr marL="152400" marR="223520" indent="-139700">
              <a:lnSpc>
                <a:spcPts val="11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(Örnek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Okul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Öncesi </a:t>
            </a:r>
            <a:r>
              <a:rPr sz="1000" spc="-2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Eğitim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Prosedürü)</a:t>
            </a:r>
            <a:endParaRPr sz="1000">
              <a:latin typeface="Arial MT"/>
              <a:cs typeface="Arial MT"/>
            </a:endParaRPr>
          </a:p>
          <a:p>
            <a:pPr marL="152400" marR="258445" indent="-139700">
              <a:lnSpc>
                <a:spcPts val="11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Okul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Öncesi</a:t>
            </a:r>
            <a:r>
              <a:rPr sz="1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Eğitim </a:t>
            </a:r>
            <a:r>
              <a:rPr sz="1000" spc="-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Proses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Kartı</a:t>
            </a:r>
            <a:endParaRPr sz="10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445"/>
              </a:spcBef>
              <a:buChar char="•"/>
              <a:tabLst>
                <a:tab pos="152400" algn="l"/>
              </a:tabLst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Faaliyet</a:t>
            </a:r>
            <a:r>
              <a:rPr sz="1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Planı</a:t>
            </a:r>
            <a:endParaRPr sz="1000">
              <a:latin typeface="Arial MT"/>
              <a:cs typeface="Arial MT"/>
            </a:endParaRPr>
          </a:p>
          <a:p>
            <a:pPr marL="152400" marR="54610" indent="-139700">
              <a:lnSpc>
                <a:spcPts val="1100"/>
              </a:lnSpc>
              <a:spcBef>
                <a:spcPts val="590"/>
              </a:spcBef>
              <a:buChar char="•"/>
              <a:tabLst>
                <a:tab pos="152400" algn="l"/>
              </a:tabLst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Performans </a:t>
            </a:r>
            <a:r>
              <a:rPr sz="1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 MT"/>
                <a:cs typeface="Arial MT"/>
              </a:rPr>
              <a:t>Değerlendirme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 Raporu</a:t>
            </a:r>
            <a:endParaRPr sz="1000">
              <a:latin typeface="Arial MT"/>
              <a:cs typeface="Arial MT"/>
            </a:endParaRPr>
          </a:p>
          <a:p>
            <a:pPr marL="152400" marR="25400" indent="-139700">
              <a:lnSpc>
                <a:spcPts val="11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Mezun </a:t>
            </a:r>
            <a:r>
              <a:rPr sz="1000" spc="-65" dirty="0">
                <a:solidFill>
                  <a:srgbClr val="FFFFFF"/>
                </a:solidFill>
                <a:latin typeface="Arial MT"/>
                <a:cs typeface="Arial MT"/>
              </a:rPr>
              <a:t>Öğrenci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Anketi /  Mezun </a:t>
            </a:r>
            <a:r>
              <a:rPr sz="1000" spc="-65" dirty="0">
                <a:solidFill>
                  <a:srgbClr val="FFFFFF"/>
                </a:solidFill>
                <a:latin typeface="Arial MT"/>
                <a:cs typeface="Arial MT"/>
              </a:rPr>
              <a:t>Öğrenci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 MT"/>
                <a:cs typeface="Arial MT"/>
              </a:rPr>
              <a:t>izleme 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r>
              <a:rPr sz="100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9" name="object 29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44117" y="548331"/>
            <a:ext cx="30391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8.5.1 ÜRETİM VE HİZMETİN SUNUMUNUN 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KONTROLÜ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7906" y="3526463"/>
            <a:ext cx="2705735" cy="3036570"/>
            <a:chOff x="417906" y="3526463"/>
            <a:chExt cx="2705735" cy="3036570"/>
          </a:xfrm>
        </p:grpSpPr>
        <p:sp>
          <p:nvSpPr>
            <p:cNvPr id="10" name="object 10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7906" y="3851757"/>
              <a:ext cx="1657350" cy="2379980"/>
            </a:xfrm>
            <a:custGeom>
              <a:avLst/>
              <a:gdLst/>
              <a:ahLst/>
              <a:cxnLst/>
              <a:rect l="l" t="t" r="r" b="b"/>
              <a:pathLst>
                <a:path w="1657350" h="2379979">
                  <a:moveTo>
                    <a:pt x="1656905" y="0"/>
                  </a:moveTo>
                  <a:lnTo>
                    <a:pt x="0" y="0"/>
                  </a:lnTo>
                  <a:lnTo>
                    <a:pt x="0" y="2379827"/>
                  </a:lnTo>
                  <a:lnTo>
                    <a:pt x="1656905" y="2379827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7906" y="3722636"/>
              <a:ext cx="1721485" cy="2672715"/>
            </a:xfrm>
            <a:custGeom>
              <a:avLst/>
              <a:gdLst/>
              <a:ahLst/>
              <a:cxnLst/>
              <a:rect l="l" t="t" r="r" b="b"/>
              <a:pathLst>
                <a:path w="1721485" h="2672715">
                  <a:moveTo>
                    <a:pt x="1554772" y="2261755"/>
                  </a:moveTo>
                  <a:lnTo>
                    <a:pt x="1553210" y="2165235"/>
                  </a:lnTo>
                  <a:lnTo>
                    <a:pt x="1553121" y="2155672"/>
                  </a:lnTo>
                  <a:lnTo>
                    <a:pt x="1545399" y="500989"/>
                  </a:lnTo>
                  <a:lnTo>
                    <a:pt x="1545221" y="474751"/>
                  </a:lnTo>
                  <a:lnTo>
                    <a:pt x="1545221" y="473506"/>
                  </a:lnTo>
                  <a:lnTo>
                    <a:pt x="1543659" y="403212"/>
                  </a:lnTo>
                  <a:lnTo>
                    <a:pt x="1514894" y="406958"/>
                  </a:lnTo>
                  <a:lnTo>
                    <a:pt x="1514894" y="2165235"/>
                  </a:lnTo>
                  <a:lnTo>
                    <a:pt x="143586" y="2168588"/>
                  </a:lnTo>
                  <a:lnTo>
                    <a:pt x="143725" y="1879549"/>
                  </a:lnTo>
                  <a:lnTo>
                    <a:pt x="143751" y="477062"/>
                  </a:lnTo>
                  <a:lnTo>
                    <a:pt x="1514094" y="474814"/>
                  </a:lnTo>
                  <a:lnTo>
                    <a:pt x="1514894" y="2165235"/>
                  </a:lnTo>
                  <a:lnTo>
                    <a:pt x="1514894" y="406958"/>
                  </a:lnTo>
                  <a:lnTo>
                    <a:pt x="1513674" y="407111"/>
                  </a:lnTo>
                  <a:lnTo>
                    <a:pt x="143344" y="444652"/>
                  </a:lnTo>
                  <a:lnTo>
                    <a:pt x="139928" y="445706"/>
                  </a:lnTo>
                  <a:lnTo>
                    <a:pt x="131978" y="448551"/>
                  </a:lnTo>
                  <a:lnTo>
                    <a:pt x="132435" y="457593"/>
                  </a:lnTo>
                  <a:lnTo>
                    <a:pt x="132905" y="465670"/>
                  </a:lnTo>
                  <a:lnTo>
                    <a:pt x="133502" y="474751"/>
                  </a:lnTo>
                  <a:lnTo>
                    <a:pt x="133553" y="477062"/>
                  </a:lnTo>
                  <a:lnTo>
                    <a:pt x="133718" y="501002"/>
                  </a:lnTo>
                  <a:lnTo>
                    <a:pt x="141503" y="2168588"/>
                  </a:lnTo>
                  <a:lnTo>
                    <a:pt x="0" y="2168931"/>
                  </a:lnTo>
                  <a:lnTo>
                    <a:pt x="141693" y="2209914"/>
                  </a:lnTo>
                  <a:lnTo>
                    <a:pt x="143090" y="2508948"/>
                  </a:lnTo>
                  <a:lnTo>
                    <a:pt x="143167" y="2496616"/>
                  </a:lnTo>
                  <a:lnTo>
                    <a:pt x="143294" y="2452662"/>
                  </a:lnTo>
                  <a:lnTo>
                    <a:pt x="143408" y="2383790"/>
                  </a:lnTo>
                  <a:lnTo>
                    <a:pt x="143573" y="2210460"/>
                  </a:lnTo>
                  <a:lnTo>
                    <a:pt x="436397" y="2295156"/>
                  </a:lnTo>
                  <a:lnTo>
                    <a:pt x="1513586" y="2265680"/>
                  </a:lnTo>
                  <a:lnTo>
                    <a:pt x="1554772" y="2261755"/>
                  </a:lnTo>
                  <a:close/>
                </a:path>
                <a:path w="1721485" h="2672715">
                  <a:moveTo>
                    <a:pt x="1614106" y="2405367"/>
                  </a:moveTo>
                  <a:lnTo>
                    <a:pt x="1612709" y="2196160"/>
                  </a:lnTo>
                  <a:lnTo>
                    <a:pt x="1604378" y="444792"/>
                  </a:lnTo>
                  <a:lnTo>
                    <a:pt x="1602994" y="259600"/>
                  </a:lnTo>
                  <a:lnTo>
                    <a:pt x="1538033" y="262432"/>
                  </a:lnTo>
                  <a:lnTo>
                    <a:pt x="1449793" y="265277"/>
                  </a:lnTo>
                  <a:lnTo>
                    <a:pt x="155333" y="300697"/>
                  </a:lnTo>
                  <a:lnTo>
                    <a:pt x="136385" y="301396"/>
                  </a:lnTo>
                  <a:lnTo>
                    <a:pt x="72644" y="304939"/>
                  </a:lnTo>
                  <a:lnTo>
                    <a:pt x="74269" y="477964"/>
                  </a:lnTo>
                  <a:lnTo>
                    <a:pt x="76987" y="1059383"/>
                  </a:lnTo>
                  <a:lnTo>
                    <a:pt x="77558" y="316852"/>
                  </a:lnTo>
                  <a:lnTo>
                    <a:pt x="1580095" y="315023"/>
                  </a:lnTo>
                  <a:lnTo>
                    <a:pt x="1580883" y="2324963"/>
                  </a:lnTo>
                  <a:lnTo>
                    <a:pt x="457060" y="2327656"/>
                  </a:lnTo>
                  <a:lnTo>
                    <a:pt x="806297" y="2428646"/>
                  </a:lnTo>
                  <a:lnTo>
                    <a:pt x="1494040" y="2409736"/>
                  </a:lnTo>
                  <a:lnTo>
                    <a:pt x="1580299" y="2406827"/>
                  </a:lnTo>
                  <a:lnTo>
                    <a:pt x="1614106" y="2405367"/>
                  </a:lnTo>
                  <a:close/>
                </a:path>
                <a:path w="1721485" h="2672715">
                  <a:moveTo>
                    <a:pt x="1670977" y="2543010"/>
                  </a:moveTo>
                  <a:lnTo>
                    <a:pt x="1659864" y="121970"/>
                  </a:lnTo>
                  <a:lnTo>
                    <a:pt x="114630" y="164249"/>
                  </a:lnTo>
                  <a:lnTo>
                    <a:pt x="157353" y="164833"/>
                  </a:lnTo>
                  <a:lnTo>
                    <a:pt x="1642478" y="164045"/>
                  </a:lnTo>
                  <a:lnTo>
                    <a:pt x="1643278" y="2475954"/>
                  </a:lnTo>
                  <a:lnTo>
                    <a:pt x="806310" y="2477859"/>
                  </a:lnTo>
                  <a:lnTo>
                    <a:pt x="1085507" y="2558643"/>
                  </a:lnTo>
                  <a:lnTo>
                    <a:pt x="1670977" y="2543010"/>
                  </a:lnTo>
                  <a:close/>
                </a:path>
                <a:path w="1721485" h="2672715">
                  <a:moveTo>
                    <a:pt x="1721370" y="2664968"/>
                  </a:moveTo>
                  <a:lnTo>
                    <a:pt x="1710245" y="0"/>
                  </a:lnTo>
                  <a:lnTo>
                    <a:pt x="1503032" y="4216"/>
                  </a:lnTo>
                  <a:lnTo>
                    <a:pt x="425894" y="33693"/>
                  </a:lnTo>
                  <a:lnTo>
                    <a:pt x="462470" y="34163"/>
                  </a:lnTo>
                  <a:lnTo>
                    <a:pt x="1696402" y="33528"/>
                  </a:lnTo>
                  <a:lnTo>
                    <a:pt x="1697215" y="2606497"/>
                  </a:lnTo>
                  <a:lnTo>
                    <a:pt x="1167536" y="2607614"/>
                  </a:lnTo>
                  <a:lnTo>
                    <a:pt x="1391056" y="2672245"/>
                  </a:lnTo>
                  <a:lnTo>
                    <a:pt x="1528826" y="2668613"/>
                  </a:lnTo>
                  <a:lnTo>
                    <a:pt x="1721370" y="2664968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97737" y="3526472"/>
              <a:ext cx="1120775" cy="2971800"/>
            </a:xfrm>
            <a:custGeom>
              <a:avLst/>
              <a:gdLst/>
              <a:ahLst/>
              <a:cxnLst/>
              <a:rect l="l" t="t" r="r" b="b"/>
              <a:pathLst>
                <a:path w="1120775" h="2971800">
                  <a:moveTo>
                    <a:pt x="1086777" y="2970619"/>
                  </a:moveTo>
                  <a:lnTo>
                    <a:pt x="1085380" y="2445156"/>
                  </a:lnTo>
                  <a:lnTo>
                    <a:pt x="1077048" y="588124"/>
                  </a:lnTo>
                  <a:lnTo>
                    <a:pt x="1075664" y="86664"/>
                  </a:lnTo>
                  <a:lnTo>
                    <a:pt x="869378" y="90004"/>
                  </a:lnTo>
                  <a:lnTo>
                    <a:pt x="732802" y="93345"/>
                  </a:lnTo>
                  <a:lnTo>
                    <a:pt x="0" y="113398"/>
                  </a:lnTo>
                  <a:lnTo>
                    <a:pt x="1064653" y="113296"/>
                  </a:lnTo>
                  <a:lnTo>
                    <a:pt x="1065491" y="2919120"/>
                  </a:lnTo>
                  <a:lnTo>
                    <a:pt x="774522" y="2919565"/>
                  </a:lnTo>
                  <a:lnTo>
                    <a:pt x="819200" y="2932493"/>
                  </a:lnTo>
                  <a:lnTo>
                    <a:pt x="846785" y="2938957"/>
                  </a:lnTo>
                  <a:lnTo>
                    <a:pt x="884732" y="2945422"/>
                  </a:lnTo>
                  <a:lnTo>
                    <a:pt x="1044752" y="2971279"/>
                  </a:lnTo>
                  <a:lnTo>
                    <a:pt x="1086777" y="2970619"/>
                  </a:lnTo>
                  <a:close/>
                </a:path>
                <a:path w="1120775" h="2971800">
                  <a:moveTo>
                    <a:pt x="1120165" y="2187003"/>
                  </a:moveTo>
                  <a:lnTo>
                    <a:pt x="1113104" y="674357"/>
                  </a:lnTo>
                  <a:lnTo>
                    <a:pt x="1111478" y="0"/>
                  </a:lnTo>
                  <a:lnTo>
                    <a:pt x="823671" y="4191"/>
                  </a:lnTo>
                  <a:lnTo>
                    <a:pt x="158915" y="22377"/>
                  </a:lnTo>
                  <a:lnTo>
                    <a:pt x="1102283" y="22250"/>
                  </a:lnTo>
                  <a:lnTo>
                    <a:pt x="1103071" y="2686596"/>
                  </a:lnTo>
                  <a:lnTo>
                    <a:pt x="1111618" y="2361831"/>
                  </a:lnTo>
                  <a:lnTo>
                    <a:pt x="1120165" y="2187003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346128" y="1893503"/>
            <a:ext cx="2981960" cy="4320540"/>
            <a:chOff x="2346128" y="1893503"/>
            <a:chExt cx="2981960" cy="4320540"/>
          </a:xfrm>
        </p:grpSpPr>
        <p:sp>
          <p:nvSpPr>
            <p:cNvPr id="19" name="object 19"/>
            <p:cNvSpPr/>
            <p:nvPr/>
          </p:nvSpPr>
          <p:spPr>
            <a:xfrm>
              <a:off x="2346128" y="5147075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46128" y="5147075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30000" y="1893503"/>
              <a:ext cx="2898140" cy="3568700"/>
            </a:xfrm>
            <a:custGeom>
              <a:avLst/>
              <a:gdLst/>
              <a:ahLst/>
              <a:cxnLst/>
              <a:rect l="l" t="t" r="r" b="b"/>
              <a:pathLst>
                <a:path w="2898140" h="3568700">
                  <a:moveTo>
                    <a:pt x="289800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416198"/>
                  </a:lnTo>
                  <a:lnTo>
                    <a:pt x="7769" y="3464371"/>
                  </a:lnTo>
                  <a:lnTo>
                    <a:pt x="29405" y="3506207"/>
                  </a:lnTo>
                  <a:lnTo>
                    <a:pt x="62396" y="3539196"/>
                  </a:lnTo>
                  <a:lnTo>
                    <a:pt x="104231" y="3560829"/>
                  </a:lnTo>
                  <a:lnTo>
                    <a:pt x="152400" y="3568598"/>
                  </a:lnTo>
                  <a:lnTo>
                    <a:pt x="2898005" y="3568598"/>
                  </a:lnTo>
                  <a:lnTo>
                    <a:pt x="2898005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6" name="object 26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311624" y="575331"/>
            <a:ext cx="2705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1200" dirty="0">
                <a:solidFill>
                  <a:schemeClr val="bg1"/>
                </a:solidFill>
              </a:rPr>
              <a:t>8.5.2 TANIMLAMA VE İZLENEBİLİRLİK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61300" y="2188390"/>
            <a:ext cx="2395855" cy="28860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52400" marR="184785" indent="-139700">
              <a:lnSpc>
                <a:spcPts val="1300"/>
              </a:lnSpc>
              <a:spcBef>
                <a:spcPts val="160"/>
              </a:spcBef>
              <a:buChar char="•"/>
              <a:tabLst>
                <a:tab pos="152400" algn="l"/>
              </a:tabLst>
            </a:pP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Okulda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öğrenim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gören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öğrencilerin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kayıttan mezuniyete kadarki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süreçlerinin izlenebilmesi için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kullanıla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yöntemi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tanımlanması  </a:t>
            </a: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(öğrenc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no/t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kimli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no-öğrenci 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dosyası</a:t>
            </a:r>
            <a:r>
              <a:rPr sz="1100" spc="22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  <a:p>
            <a:pPr marL="152400" marR="136525" indent="-139700">
              <a:lnSpc>
                <a:spcPts val="13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Üreti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yapa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okullarımızd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üretilen  ürünlerin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her bir ürün türü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için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tanımlanması</a:t>
            </a:r>
            <a:endParaRPr sz="1100">
              <a:latin typeface="Arial"/>
              <a:cs typeface="Arial"/>
            </a:endParaRPr>
          </a:p>
          <a:p>
            <a:pPr marL="152400" marR="5080" indent="-139700">
              <a:lnSpc>
                <a:spcPts val="1300"/>
              </a:lnSpc>
              <a:spcBef>
                <a:spcPts val="565"/>
              </a:spcBef>
              <a:buClr>
                <a:srgbClr val="FFFFFF"/>
              </a:buClr>
              <a:buFont typeface="Arial"/>
              <a:buChar char="•"/>
              <a:tabLst>
                <a:tab pos="188595" algn="l"/>
              </a:tabLst>
            </a:pPr>
            <a:r>
              <a:rPr dirty="0"/>
              <a:t>	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Üretilen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ürün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türüne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uygun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olarak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girişten müşteriye teslim edilme anına </a:t>
            </a:r>
            <a:r>
              <a:rPr sz="1100" i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kada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tü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süreçleri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izlenebilmesi  içi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kullanıla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yöntemi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tanımlanması  (parti</a:t>
            </a:r>
            <a:r>
              <a:rPr sz="11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no)</a:t>
            </a:r>
            <a:endParaRPr sz="1100">
              <a:latin typeface="Arial"/>
              <a:cs typeface="Arial"/>
            </a:endParaRPr>
          </a:p>
          <a:p>
            <a:pPr marL="152400" marR="132715" indent="-139700">
              <a:lnSpc>
                <a:spcPts val="13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*Ürün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gird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ambala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izlenebilirliği  sağlanmalıdır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17911" y="1258457"/>
            <a:ext cx="1800225" cy="1990089"/>
          </a:xfrm>
          <a:custGeom>
            <a:avLst/>
            <a:gdLst/>
            <a:ahLst/>
            <a:cxnLst/>
            <a:rect l="l" t="t" r="r" b="b"/>
            <a:pathLst>
              <a:path w="1800225" h="1990089">
                <a:moveTo>
                  <a:pt x="1799958" y="0"/>
                </a:moveTo>
                <a:lnTo>
                  <a:pt x="889939" y="3403"/>
                </a:lnTo>
                <a:lnTo>
                  <a:pt x="0" y="18097"/>
                </a:lnTo>
                <a:lnTo>
                  <a:pt x="2766" y="365815"/>
                </a:lnTo>
                <a:lnTo>
                  <a:pt x="3962" y="578396"/>
                </a:lnTo>
                <a:lnTo>
                  <a:pt x="4109" y="623106"/>
                </a:lnTo>
                <a:lnTo>
                  <a:pt x="4223" y="667005"/>
                </a:lnTo>
                <a:lnTo>
                  <a:pt x="4348" y="1006805"/>
                </a:lnTo>
                <a:lnTo>
                  <a:pt x="3452" y="1449519"/>
                </a:lnTo>
                <a:lnTo>
                  <a:pt x="2933" y="1990064"/>
                </a:lnTo>
                <a:lnTo>
                  <a:pt x="367746" y="1987929"/>
                </a:lnTo>
                <a:lnTo>
                  <a:pt x="603230" y="1983017"/>
                </a:lnTo>
                <a:lnTo>
                  <a:pt x="1021259" y="1983017"/>
                </a:lnTo>
                <a:lnTo>
                  <a:pt x="1056626" y="1979740"/>
                </a:lnTo>
                <a:lnTo>
                  <a:pt x="1089406" y="1974253"/>
                </a:lnTo>
                <a:lnTo>
                  <a:pt x="929805" y="1974253"/>
                </a:lnTo>
                <a:lnTo>
                  <a:pt x="983008" y="1970473"/>
                </a:lnTo>
                <a:lnTo>
                  <a:pt x="1036218" y="1968423"/>
                </a:lnTo>
                <a:lnTo>
                  <a:pt x="1089433" y="1967709"/>
                </a:lnTo>
                <a:lnTo>
                  <a:pt x="1408979" y="1967709"/>
                </a:lnTo>
                <a:lnTo>
                  <a:pt x="1409580" y="1963137"/>
                </a:lnTo>
                <a:lnTo>
                  <a:pt x="1415408" y="1958143"/>
                </a:lnTo>
                <a:lnTo>
                  <a:pt x="1431228" y="1954043"/>
                </a:lnTo>
                <a:lnTo>
                  <a:pt x="1444430" y="1952478"/>
                </a:lnTo>
                <a:lnTo>
                  <a:pt x="1191243" y="1952478"/>
                </a:lnTo>
                <a:lnTo>
                  <a:pt x="1138002" y="1951893"/>
                </a:lnTo>
                <a:lnTo>
                  <a:pt x="1089406" y="1950389"/>
                </a:lnTo>
                <a:lnTo>
                  <a:pt x="1089406" y="1936102"/>
                </a:lnTo>
                <a:lnTo>
                  <a:pt x="1138002" y="1934844"/>
                </a:lnTo>
                <a:lnTo>
                  <a:pt x="1462036" y="1934839"/>
                </a:lnTo>
                <a:lnTo>
                  <a:pt x="1462036" y="1917001"/>
                </a:lnTo>
                <a:lnTo>
                  <a:pt x="1471186" y="1914248"/>
                </a:lnTo>
                <a:lnTo>
                  <a:pt x="1495302" y="1912834"/>
                </a:lnTo>
                <a:lnTo>
                  <a:pt x="1529389" y="1912313"/>
                </a:lnTo>
                <a:lnTo>
                  <a:pt x="1355572" y="1912238"/>
                </a:lnTo>
                <a:lnTo>
                  <a:pt x="1355572" y="1893176"/>
                </a:lnTo>
                <a:lnTo>
                  <a:pt x="1364713" y="1890408"/>
                </a:lnTo>
                <a:lnTo>
                  <a:pt x="1388821" y="1888986"/>
                </a:lnTo>
                <a:lnTo>
                  <a:pt x="1422920" y="1888463"/>
                </a:lnTo>
                <a:lnTo>
                  <a:pt x="1462036" y="1888388"/>
                </a:lnTo>
                <a:lnTo>
                  <a:pt x="1469523" y="1881315"/>
                </a:lnTo>
                <a:lnTo>
                  <a:pt x="1482001" y="1874683"/>
                </a:lnTo>
                <a:lnTo>
                  <a:pt x="1484496" y="1868944"/>
                </a:lnTo>
                <a:lnTo>
                  <a:pt x="1462036" y="1864550"/>
                </a:lnTo>
                <a:lnTo>
                  <a:pt x="1302334" y="1864550"/>
                </a:lnTo>
                <a:lnTo>
                  <a:pt x="1387075" y="1861420"/>
                </a:lnTo>
                <a:lnTo>
                  <a:pt x="1458779" y="1856455"/>
                </a:lnTo>
                <a:lnTo>
                  <a:pt x="1517445" y="1850157"/>
                </a:lnTo>
                <a:lnTo>
                  <a:pt x="1563074" y="1843024"/>
                </a:lnTo>
                <a:lnTo>
                  <a:pt x="1615220" y="1828258"/>
                </a:lnTo>
                <a:lnTo>
                  <a:pt x="1621150" y="1822223"/>
                </a:lnTo>
                <a:lnTo>
                  <a:pt x="1590100" y="1822223"/>
                </a:lnTo>
                <a:lnTo>
                  <a:pt x="1551195" y="1816861"/>
                </a:lnTo>
                <a:lnTo>
                  <a:pt x="1515275" y="1816861"/>
                </a:lnTo>
                <a:lnTo>
                  <a:pt x="1600116" y="1808697"/>
                </a:lnTo>
                <a:lnTo>
                  <a:pt x="1638341" y="1804475"/>
                </a:lnTo>
                <a:lnTo>
                  <a:pt x="1645897" y="1803519"/>
                </a:lnTo>
                <a:lnTo>
                  <a:pt x="1645824" y="1779526"/>
                </a:lnTo>
                <a:lnTo>
                  <a:pt x="1621739" y="1778723"/>
                </a:lnTo>
                <a:lnTo>
                  <a:pt x="154952" y="1773593"/>
                </a:lnTo>
                <a:lnTo>
                  <a:pt x="154241" y="1006805"/>
                </a:lnTo>
                <a:lnTo>
                  <a:pt x="153555" y="561985"/>
                </a:lnTo>
                <a:lnTo>
                  <a:pt x="153096" y="321995"/>
                </a:lnTo>
                <a:lnTo>
                  <a:pt x="152908" y="237007"/>
                </a:lnTo>
                <a:lnTo>
                  <a:pt x="152679" y="235508"/>
                </a:lnTo>
                <a:lnTo>
                  <a:pt x="1799974" y="226288"/>
                </a:lnTo>
                <a:lnTo>
                  <a:pt x="1799958" y="0"/>
                </a:lnTo>
                <a:close/>
              </a:path>
              <a:path w="1800225" h="1990089">
                <a:moveTo>
                  <a:pt x="1021259" y="1983017"/>
                </a:moveTo>
                <a:lnTo>
                  <a:pt x="603230" y="1983017"/>
                </a:lnTo>
                <a:lnTo>
                  <a:pt x="653296" y="1983138"/>
                </a:lnTo>
                <a:lnTo>
                  <a:pt x="870327" y="1986424"/>
                </a:lnTo>
                <a:lnTo>
                  <a:pt x="922780" y="1986441"/>
                </a:lnTo>
                <a:lnTo>
                  <a:pt x="972114" y="1985533"/>
                </a:lnTo>
                <a:lnTo>
                  <a:pt x="1017129" y="1983399"/>
                </a:lnTo>
                <a:lnTo>
                  <a:pt x="1021259" y="1983017"/>
                </a:lnTo>
                <a:close/>
              </a:path>
              <a:path w="1800225" h="1990089">
                <a:moveTo>
                  <a:pt x="1408979" y="1967709"/>
                </a:moveTo>
                <a:lnTo>
                  <a:pt x="1089433" y="1967709"/>
                </a:lnTo>
                <a:lnTo>
                  <a:pt x="1142652" y="1967938"/>
                </a:lnTo>
                <a:lnTo>
                  <a:pt x="1302313" y="1970355"/>
                </a:lnTo>
                <a:lnTo>
                  <a:pt x="1355532" y="1970427"/>
                </a:lnTo>
                <a:lnTo>
                  <a:pt x="1408747" y="1969477"/>
                </a:lnTo>
                <a:lnTo>
                  <a:pt x="1408979" y="1967709"/>
                </a:lnTo>
                <a:close/>
              </a:path>
              <a:path w="1800225" h="1990089">
                <a:moveTo>
                  <a:pt x="1462036" y="1950389"/>
                </a:moveTo>
                <a:lnTo>
                  <a:pt x="1191243" y="1952478"/>
                </a:lnTo>
                <a:lnTo>
                  <a:pt x="1444430" y="1952478"/>
                </a:lnTo>
                <a:lnTo>
                  <a:pt x="1462036" y="1950389"/>
                </a:lnTo>
                <a:close/>
              </a:path>
              <a:path w="1800225" h="1990089">
                <a:moveTo>
                  <a:pt x="1462036" y="1934839"/>
                </a:moveTo>
                <a:lnTo>
                  <a:pt x="1191243" y="1934839"/>
                </a:lnTo>
                <a:lnTo>
                  <a:pt x="1360238" y="1937341"/>
                </a:lnTo>
                <a:lnTo>
                  <a:pt x="1413463" y="1937346"/>
                </a:lnTo>
                <a:lnTo>
                  <a:pt x="1462036" y="1936102"/>
                </a:lnTo>
                <a:lnTo>
                  <a:pt x="1462036" y="1934839"/>
                </a:lnTo>
                <a:close/>
              </a:path>
              <a:path w="1800225" h="1990089">
                <a:moveTo>
                  <a:pt x="1662599" y="1801406"/>
                </a:moveTo>
                <a:lnTo>
                  <a:pt x="1645897" y="1803519"/>
                </a:lnTo>
                <a:lnTo>
                  <a:pt x="1645936" y="1816263"/>
                </a:lnTo>
                <a:lnTo>
                  <a:pt x="1646061" y="1822223"/>
                </a:lnTo>
                <a:lnTo>
                  <a:pt x="1648331" y="1885106"/>
                </a:lnTo>
                <a:lnTo>
                  <a:pt x="1651359" y="1911143"/>
                </a:lnTo>
                <a:lnTo>
                  <a:pt x="1654869" y="1911700"/>
                </a:lnTo>
                <a:lnTo>
                  <a:pt x="1658701" y="1901350"/>
                </a:lnTo>
                <a:lnTo>
                  <a:pt x="1662696" y="1894662"/>
                </a:lnTo>
                <a:lnTo>
                  <a:pt x="1662599" y="1801406"/>
                </a:lnTo>
                <a:close/>
              </a:path>
              <a:path w="1800225" h="1990089">
                <a:moveTo>
                  <a:pt x="1621739" y="1821624"/>
                </a:moveTo>
                <a:lnTo>
                  <a:pt x="1590100" y="1822223"/>
                </a:lnTo>
                <a:lnTo>
                  <a:pt x="1621150" y="1822223"/>
                </a:lnTo>
                <a:lnTo>
                  <a:pt x="1621739" y="1821624"/>
                </a:lnTo>
                <a:close/>
              </a:path>
              <a:path w="1800225" h="1990089">
                <a:moveTo>
                  <a:pt x="1546849" y="1816263"/>
                </a:moveTo>
                <a:lnTo>
                  <a:pt x="1515275" y="1816861"/>
                </a:lnTo>
                <a:lnTo>
                  <a:pt x="1551195" y="1816861"/>
                </a:lnTo>
                <a:lnTo>
                  <a:pt x="1546849" y="1816263"/>
                </a:lnTo>
                <a:close/>
              </a:path>
              <a:path w="1800225" h="1990089">
                <a:moveTo>
                  <a:pt x="1645824" y="1779526"/>
                </a:moveTo>
                <a:lnTo>
                  <a:pt x="1645897" y="1803519"/>
                </a:lnTo>
                <a:lnTo>
                  <a:pt x="1662599" y="1801406"/>
                </a:lnTo>
                <a:lnTo>
                  <a:pt x="1662562" y="1780084"/>
                </a:lnTo>
                <a:lnTo>
                  <a:pt x="1645824" y="1779526"/>
                </a:lnTo>
                <a:close/>
              </a:path>
              <a:path w="1800225" h="1990089">
                <a:moveTo>
                  <a:pt x="1662562" y="1780084"/>
                </a:moveTo>
                <a:lnTo>
                  <a:pt x="1662599" y="1801406"/>
                </a:lnTo>
                <a:lnTo>
                  <a:pt x="1671530" y="1800276"/>
                </a:lnTo>
                <a:lnTo>
                  <a:pt x="1698003" y="1796185"/>
                </a:lnTo>
                <a:lnTo>
                  <a:pt x="1716080" y="1792287"/>
                </a:lnTo>
                <a:lnTo>
                  <a:pt x="1724081" y="1788670"/>
                </a:lnTo>
                <a:lnTo>
                  <a:pt x="1720327" y="1785419"/>
                </a:lnTo>
                <a:lnTo>
                  <a:pt x="1703139" y="1782620"/>
                </a:lnTo>
                <a:lnTo>
                  <a:pt x="1670836" y="1780360"/>
                </a:lnTo>
                <a:lnTo>
                  <a:pt x="1662562" y="1780084"/>
                </a:lnTo>
                <a:close/>
              </a:path>
              <a:path w="1800225" h="1990089">
                <a:moveTo>
                  <a:pt x="1799974" y="226288"/>
                </a:moveTo>
                <a:lnTo>
                  <a:pt x="1641055" y="226288"/>
                </a:lnTo>
                <a:lnTo>
                  <a:pt x="1645824" y="1779526"/>
                </a:lnTo>
                <a:lnTo>
                  <a:pt x="1662562" y="1780084"/>
                </a:lnTo>
                <a:lnTo>
                  <a:pt x="1661988" y="1557717"/>
                </a:lnTo>
                <a:lnTo>
                  <a:pt x="1661893" y="1503230"/>
                </a:lnTo>
                <a:lnTo>
                  <a:pt x="1661898" y="1396693"/>
                </a:lnTo>
                <a:lnTo>
                  <a:pt x="1662038" y="1344866"/>
                </a:lnTo>
                <a:lnTo>
                  <a:pt x="1662296" y="1294148"/>
                </a:lnTo>
                <a:lnTo>
                  <a:pt x="1662691" y="1244650"/>
                </a:lnTo>
                <a:lnTo>
                  <a:pt x="1663243" y="1196485"/>
                </a:lnTo>
                <a:lnTo>
                  <a:pt x="1663971" y="1149763"/>
                </a:lnTo>
                <a:lnTo>
                  <a:pt x="1664896" y="1104597"/>
                </a:lnTo>
                <a:lnTo>
                  <a:pt x="1666039" y="1061045"/>
                </a:lnTo>
                <a:lnTo>
                  <a:pt x="1667060" y="1040030"/>
                </a:lnTo>
                <a:lnTo>
                  <a:pt x="1686140" y="1040030"/>
                </a:lnTo>
                <a:lnTo>
                  <a:pt x="1686140" y="757796"/>
                </a:lnTo>
                <a:lnTo>
                  <a:pt x="1691163" y="736770"/>
                </a:lnTo>
                <a:lnTo>
                  <a:pt x="1718040" y="736770"/>
                </a:lnTo>
                <a:lnTo>
                  <a:pt x="1719047" y="724754"/>
                </a:lnTo>
                <a:lnTo>
                  <a:pt x="1720824" y="678610"/>
                </a:lnTo>
                <a:lnTo>
                  <a:pt x="1721857" y="623106"/>
                </a:lnTo>
                <a:lnTo>
                  <a:pt x="1722393" y="561985"/>
                </a:lnTo>
                <a:lnTo>
                  <a:pt x="1722971" y="437864"/>
                </a:lnTo>
                <a:lnTo>
                  <a:pt x="1723509" y="382349"/>
                </a:lnTo>
                <a:lnTo>
                  <a:pt x="1724543" y="336188"/>
                </a:lnTo>
                <a:lnTo>
                  <a:pt x="1726323" y="303123"/>
                </a:lnTo>
                <a:lnTo>
                  <a:pt x="1726942" y="283541"/>
                </a:lnTo>
                <a:lnTo>
                  <a:pt x="1728700" y="244346"/>
                </a:lnTo>
                <a:lnTo>
                  <a:pt x="1730095" y="229527"/>
                </a:lnTo>
                <a:lnTo>
                  <a:pt x="1799974" y="229527"/>
                </a:lnTo>
                <a:lnTo>
                  <a:pt x="1799974" y="226288"/>
                </a:lnTo>
                <a:close/>
              </a:path>
              <a:path w="1800225" h="1990089">
                <a:moveTo>
                  <a:pt x="1686140" y="1040030"/>
                </a:moveTo>
                <a:lnTo>
                  <a:pt x="1667060" y="1040030"/>
                </a:lnTo>
                <a:lnTo>
                  <a:pt x="1669758" y="1044220"/>
                </a:lnTo>
                <a:lnTo>
                  <a:pt x="1673587" y="1061097"/>
                </a:lnTo>
                <a:lnTo>
                  <a:pt x="1677948" y="1077881"/>
                </a:lnTo>
                <a:lnTo>
                  <a:pt x="1682323" y="1082106"/>
                </a:lnTo>
                <a:lnTo>
                  <a:pt x="1686140" y="1061097"/>
                </a:lnTo>
                <a:lnTo>
                  <a:pt x="1686140" y="1040030"/>
                </a:lnTo>
                <a:close/>
              </a:path>
              <a:path w="1800225" h="1990089">
                <a:moveTo>
                  <a:pt x="1774030" y="667005"/>
                </a:moveTo>
                <a:lnTo>
                  <a:pt x="1738724" y="667005"/>
                </a:lnTo>
                <a:lnTo>
                  <a:pt x="1739591" y="687720"/>
                </a:lnTo>
                <a:lnTo>
                  <a:pt x="1739746" y="743860"/>
                </a:lnTo>
                <a:lnTo>
                  <a:pt x="1739869" y="778885"/>
                </a:lnTo>
                <a:lnTo>
                  <a:pt x="1740707" y="817190"/>
                </a:lnTo>
                <a:lnTo>
                  <a:pt x="1743062" y="833678"/>
                </a:lnTo>
                <a:lnTo>
                  <a:pt x="1749746" y="832275"/>
                </a:lnTo>
                <a:lnTo>
                  <a:pt x="1756336" y="822451"/>
                </a:lnTo>
                <a:lnTo>
                  <a:pt x="1762740" y="795786"/>
                </a:lnTo>
                <a:lnTo>
                  <a:pt x="1768865" y="743860"/>
                </a:lnTo>
                <a:lnTo>
                  <a:pt x="1774030" y="667005"/>
                </a:lnTo>
                <a:close/>
              </a:path>
              <a:path w="1800225" h="1990089">
                <a:moveTo>
                  <a:pt x="1718040" y="736770"/>
                </a:moveTo>
                <a:lnTo>
                  <a:pt x="1691163" y="736770"/>
                </a:lnTo>
                <a:lnTo>
                  <a:pt x="1696186" y="741001"/>
                </a:lnTo>
                <a:lnTo>
                  <a:pt x="1706232" y="774692"/>
                </a:lnTo>
                <a:lnTo>
                  <a:pt x="1711255" y="778885"/>
                </a:lnTo>
                <a:lnTo>
                  <a:pt x="1716278" y="757796"/>
                </a:lnTo>
                <a:lnTo>
                  <a:pt x="1718040" y="736770"/>
                </a:lnTo>
                <a:close/>
              </a:path>
              <a:path w="1800225" h="1990089">
                <a:moveTo>
                  <a:pt x="1799974" y="229527"/>
                </a:moveTo>
                <a:lnTo>
                  <a:pt x="1730095" y="229527"/>
                </a:lnTo>
                <a:lnTo>
                  <a:pt x="1730737" y="234137"/>
                </a:lnTo>
                <a:lnTo>
                  <a:pt x="1731620" y="244346"/>
                </a:lnTo>
                <a:lnTo>
                  <a:pt x="1733187" y="289283"/>
                </a:lnTo>
                <a:lnTo>
                  <a:pt x="1734543" y="367703"/>
                </a:lnTo>
                <a:lnTo>
                  <a:pt x="1735086" y="414940"/>
                </a:lnTo>
                <a:lnTo>
                  <a:pt x="1735548" y="467710"/>
                </a:lnTo>
                <a:lnTo>
                  <a:pt x="1735890" y="519882"/>
                </a:lnTo>
                <a:lnTo>
                  <a:pt x="1736166" y="578396"/>
                </a:lnTo>
                <a:lnTo>
                  <a:pt x="1736294" y="623106"/>
                </a:lnTo>
                <a:lnTo>
                  <a:pt x="1736369" y="682066"/>
                </a:lnTo>
                <a:lnTo>
                  <a:pt x="1738724" y="667005"/>
                </a:lnTo>
                <a:lnTo>
                  <a:pt x="1774030" y="667005"/>
                </a:lnTo>
                <a:lnTo>
                  <a:pt x="1774618" y="658252"/>
                </a:lnTo>
                <a:lnTo>
                  <a:pt x="1779905" y="530542"/>
                </a:lnTo>
                <a:lnTo>
                  <a:pt x="1783517" y="498561"/>
                </a:lnTo>
                <a:lnTo>
                  <a:pt x="1799994" y="498561"/>
                </a:lnTo>
                <a:lnTo>
                  <a:pt x="1799974" y="229527"/>
                </a:lnTo>
                <a:close/>
              </a:path>
              <a:path w="1800225" h="1990089">
                <a:moveTo>
                  <a:pt x="1799994" y="498561"/>
                </a:moveTo>
                <a:lnTo>
                  <a:pt x="1783517" y="498561"/>
                </a:lnTo>
                <a:lnTo>
                  <a:pt x="1788698" y="502115"/>
                </a:lnTo>
                <a:lnTo>
                  <a:pt x="1794505" y="519882"/>
                </a:lnTo>
                <a:lnTo>
                  <a:pt x="1799996" y="530542"/>
                </a:lnTo>
                <a:lnTo>
                  <a:pt x="1799994" y="498561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87845" y="1376133"/>
            <a:ext cx="1647825" cy="1777364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61594" rIns="0" bIns="0" rtlCol="0">
            <a:spAutoFit/>
          </a:bodyPr>
          <a:lstStyle/>
          <a:p>
            <a:pPr marL="67945" marR="126364" indent="-1270" algn="ctr">
              <a:lnSpc>
                <a:spcPts val="1200"/>
              </a:lnSpc>
              <a:spcBef>
                <a:spcPts val="484"/>
              </a:spcBef>
            </a:pP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Öğrenci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izlenebilirlik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yönteminin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 MT"/>
              <a:cs typeface="Arial MT"/>
            </a:endParaRPr>
          </a:p>
          <a:p>
            <a:pPr marL="254000" marR="314325" algn="ctr">
              <a:lnSpc>
                <a:spcPts val="12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Üretim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yapan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okullarımızd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her  bir ürün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türü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tanımlamaları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endParaRPr sz="1100">
              <a:latin typeface="Arial MT"/>
              <a:cs typeface="Arial MT"/>
            </a:endParaRPr>
          </a:p>
          <a:p>
            <a:pPr marL="75565" marR="135255" algn="ctr">
              <a:lnSpc>
                <a:spcPts val="12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izlenebilirli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yönteminin 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sağlanması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6302" y="4008267"/>
            <a:ext cx="1597660" cy="4724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5080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-……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Eğitim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Prosedürü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içerisinde ele alınması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önerilir.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6302" y="4455308"/>
            <a:ext cx="1474470" cy="115189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1100">
              <a:latin typeface="Arial MT"/>
              <a:cs typeface="Arial MT"/>
            </a:endParaRPr>
          </a:p>
          <a:p>
            <a:pPr marL="152400" marR="390525" indent="-139700">
              <a:lnSpc>
                <a:spcPts val="11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*Üretim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yapan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okullarımı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z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için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35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….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Ürün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Tanımı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Kartı</a:t>
            </a:r>
            <a:endParaRPr sz="1100">
              <a:latin typeface="Arial MT"/>
              <a:cs typeface="Arial MT"/>
            </a:endParaRPr>
          </a:p>
          <a:p>
            <a:pPr marL="152400" marR="552450" indent="-139700">
              <a:lnSpc>
                <a:spcPts val="1100"/>
              </a:lnSpc>
              <a:spcBef>
                <a:spcPts val="565"/>
              </a:spcBef>
              <a:buClr>
                <a:srgbClr val="FFFFFF"/>
              </a:buClr>
              <a:buFont typeface="Arial MT"/>
              <a:buChar char="•"/>
              <a:tabLst>
                <a:tab pos="191135" algn="l"/>
                <a:tab pos="191770" algn="l"/>
              </a:tabLst>
            </a:pPr>
            <a:r>
              <a:rPr dirty="0"/>
              <a:t>	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İzlenebilirlik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Prosedürü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6" name="object 16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76463" y="539330"/>
            <a:ext cx="27755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8.5.3 MÜŞTERİYE – DIŞ TEDARİKÇİYE 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AİT MÜLKÜYET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70804" y="1633509"/>
            <a:ext cx="1800225" cy="1864360"/>
          </a:xfrm>
          <a:custGeom>
            <a:avLst/>
            <a:gdLst/>
            <a:ahLst/>
            <a:cxnLst/>
            <a:rect l="l" t="t" r="r" b="b"/>
            <a:pathLst>
              <a:path w="1800225" h="1864360">
                <a:moveTo>
                  <a:pt x="1797056" y="1857640"/>
                </a:moveTo>
                <a:lnTo>
                  <a:pt x="1196766" y="1857640"/>
                </a:lnTo>
                <a:lnTo>
                  <a:pt x="1384089" y="1861498"/>
                </a:lnTo>
                <a:lnTo>
                  <a:pt x="1797062" y="1864245"/>
                </a:lnTo>
                <a:lnTo>
                  <a:pt x="1797056" y="1857640"/>
                </a:lnTo>
                <a:close/>
              </a:path>
              <a:path w="1800225" h="1864360">
                <a:moveTo>
                  <a:pt x="1797041" y="1843298"/>
                </a:moveTo>
                <a:lnTo>
                  <a:pt x="710562" y="1843298"/>
                </a:lnTo>
                <a:lnTo>
                  <a:pt x="763777" y="1843967"/>
                </a:lnTo>
                <a:lnTo>
                  <a:pt x="816987" y="1845886"/>
                </a:lnTo>
                <a:lnTo>
                  <a:pt x="870191" y="1849424"/>
                </a:lnTo>
                <a:lnTo>
                  <a:pt x="710590" y="1849424"/>
                </a:lnTo>
                <a:lnTo>
                  <a:pt x="743370" y="1854567"/>
                </a:lnTo>
                <a:lnTo>
                  <a:pt x="782867" y="1857997"/>
                </a:lnTo>
                <a:lnTo>
                  <a:pt x="827882" y="1859996"/>
                </a:lnTo>
                <a:lnTo>
                  <a:pt x="877215" y="1860848"/>
                </a:lnTo>
                <a:lnTo>
                  <a:pt x="929669" y="1860833"/>
                </a:lnTo>
                <a:lnTo>
                  <a:pt x="1146699" y="1857755"/>
                </a:lnTo>
                <a:lnTo>
                  <a:pt x="1797056" y="1857640"/>
                </a:lnTo>
                <a:lnTo>
                  <a:pt x="1797041" y="1843298"/>
                </a:lnTo>
                <a:close/>
              </a:path>
              <a:path w="1800225" h="1864360">
                <a:moveTo>
                  <a:pt x="337959" y="1827072"/>
                </a:moveTo>
                <a:lnTo>
                  <a:pt x="368767" y="1830500"/>
                </a:lnTo>
                <a:lnTo>
                  <a:pt x="384587" y="1834341"/>
                </a:lnTo>
                <a:lnTo>
                  <a:pt x="390416" y="1839018"/>
                </a:lnTo>
                <a:lnTo>
                  <a:pt x="391248" y="1844954"/>
                </a:lnTo>
                <a:lnTo>
                  <a:pt x="444464" y="1845843"/>
                </a:lnTo>
                <a:lnTo>
                  <a:pt x="497682" y="1845776"/>
                </a:lnTo>
                <a:lnTo>
                  <a:pt x="657344" y="1843513"/>
                </a:lnTo>
                <a:lnTo>
                  <a:pt x="1797041" y="1843298"/>
                </a:lnTo>
                <a:lnTo>
                  <a:pt x="1797027" y="1829033"/>
                </a:lnTo>
                <a:lnTo>
                  <a:pt x="608753" y="1829033"/>
                </a:lnTo>
                <a:lnTo>
                  <a:pt x="337959" y="1827072"/>
                </a:lnTo>
                <a:close/>
              </a:path>
              <a:path w="1800225" h="1864360">
                <a:moveTo>
                  <a:pt x="1797010" y="1812506"/>
                </a:moveTo>
                <a:lnTo>
                  <a:pt x="608753" y="1812506"/>
                </a:lnTo>
                <a:lnTo>
                  <a:pt x="661993" y="1812509"/>
                </a:lnTo>
                <a:lnTo>
                  <a:pt x="710590" y="1813687"/>
                </a:lnTo>
                <a:lnTo>
                  <a:pt x="710590" y="1827072"/>
                </a:lnTo>
                <a:lnTo>
                  <a:pt x="661993" y="1828484"/>
                </a:lnTo>
                <a:lnTo>
                  <a:pt x="608753" y="1829033"/>
                </a:lnTo>
                <a:lnTo>
                  <a:pt x="1797027" y="1829033"/>
                </a:lnTo>
                <a:lnTo>
                  <a:pt x="1797010" y="1812506"/>
                </a:lnTo>
                <a:close/>
              </a:path>
              <a:path w="1800225" h="1864360">
                <a:moveTo>
                  <a:pt x="178257" y="1706448"/>
                </a:moveTo>
                <a:lnTo>
                  <a:pt x="236922" y="1726497"/>
                </a:lnTo>
                <a:lnTo>
                  <a:pt x="282550" y="1733179"/>
                </a:lnTo>
                <a:lnTo>
                  <a:pt x="341217" y="1739080"/>
                </a:lnTo>
                <a:lnTo>
                  <a:pt x="412920" y="1743733"/>
                </a:lnTo>
                <a:lnTo>
                  <a:pt x="497662" y="1746669"/>
                </a:lnTo>
                <a:lnTo>
                  <a:pt x="337959" y="1746669"/>
                </a:lnTo>
                <a:lnTo>
                  <a:pt x="315499" y="1750782"/>
                </a:lnTo>
                <a:lnTo>
                  <a:pt x="317995" y="1756156"/>
                </a:lnTo>
                <a:lnTo>
                  <a:pt x="330473" y="1762367"/>
                </a:lnTo>
                <a:lnTo>
                  <a:pt x="337959" y="1768995"/>
                </a:lnTo>
                <a:lnTo>
                  <a:pt x="377076" y="1769065"/>
                </a:lnTo>
                <a:lnTo>
                  <a:pt x="411175" y="1769556"/>
                </a:lnTo>
                <a:lnTo>
                  <a:pt x="435282" y="1770887"/>
                </a:lnTo>
                <a:lnTo>
                  <a:pt x="444423" y="1773478"/>
                </a:lnTo>
                <a:lnTo>
                  <a:pt x="444423" y="1791335"/>
                </a:lnTo>
                <a:lnTo>
                  <a:pt x="270606" y="1791404"/>
                </a:lnTo>
                <a:lnTo>
                  <a:pt x="304693" y="1791893"/>
                </a:lnTo>
                <a:lnTo>
                  <a:pt x="328810" y="1793220"/>
                </a:lnTo>
                <a:lnTo>
                  <a:pt x="337959" y="1795805"/>
                </a:lnTo>
                <a:lnTo>
                  <a:pt x="337959" y="1813687"/>
                </a:lnTo>
                <a:lnTo>
                  <a:pt x="386532" y="1814855"/>
                </a:lnTo>
                <a:lnTo>
                  <a:pt x="439758" y="1814852"/>
                </a:lnTo>
                <a:lnTo>
                  <a:pt x="608753" y="1812506"/>
                </a:lnTo>
                <a:lnTo>
                  <a:pt x="1797010" y="1812506"/>
                </a:lnTo>
                <a:lnTo>
                  <a:pt x="1796903" y="1707014"/>
                </a:lnTo>
                <a:lnTo>
                  <a:pt x="209895" y="1707014"/>
                </a:lnTo>
                <a:lnTo>
                  <a:pt x="178257" y="1706448"/>
                </a:lnTo>
                <a:close/>
              </a:path>
              <a:path w="1800225" h="1864360">
                <a:moveTo>
                  <a:pt x="137397" y="1687509"/>
                </a:moveTo>
                <a:lnTo>
                  <a:pt x="137374" y="1774997"/>
                </a:lnTo>
                <a:lnTo>
                  <a:pt x="142274" y="1783764"/>
                </a:lnTo>
                <a:lnTo>
                  <a:pt x="146932" y="1792695"/>
                </a:lnTo>
                <a:lnTo>
                  <a:pt x="150962" y="1774997"/>
                </a:lnTo>
                <a:lnTo>
                  <a:pt x="153944" y="1706448"/>
                </a:lnTo>
                <a:lnTo>
                  <a:pt x="154069" y="1698235"/>
                </a:lnTo>
                <a:lnTo>
                  <a:pt x="154098" y="1689489"/>
                </a:lnTo>
                <a:lnTo>
                  <a:pt x="137397" y="1687509"/>
                </a:lnTo>
                <a:close/>
              </a:path>
              <a:path w="1800225" h="1864360">
                <a:moveTo>
                  <a:pt x="253146" y="1701431"/>
                </a:moveTo>
                <a:lnTo>
                  <a:pt x="209895" y="1707014"/>
                </a:lnTo>
                <a:lnTo>
                  <a:pt x="1796903" y="1707014"/>
                </a:lnTo>
                <a:lnTo>
                  <a:pt x="1796898" y="1701990"/>
                </a:lnTo>
                <a:lnTo>
                  <a:pt x="284721" y="1701990"/>
                </a:lnTo>
                <a:lnTo>
                  <a:pt x="253146" y="1701431"/>
                </a:lnTo>
                <a:close/>
              </a:path>
              <a:path w="1800225" h="1864360">
                <a:moveTo>
                  <a:pt x="1798340" y="211975"/>
                </a:moveTo>
                <a:lnTo>
                  <a:pt x="158940" y="211975"/>
                </a:lnTo>
                <a:lnTo>
                  <a:pt x="1647317" y="220611"/>
                </a:lnTo>
                <a:lnTo>
                  <a:pt x="1647088" y="222008"/>
                </a:lnTo>
                <a:lnTo>
                  <a:pt x="1646500" y="496941"/>
                </a:lnTo>
                <a:lnTo>
                  <a:pt x="1645754" y="943152"/>
                </a:lnTo>
                <a:lnTo>
                  <a:pt x="1645043" y="1661452"/>
                </a:lnTo>
                <a:lnTo>
                  <a:pt x="178257" y="1666252"/>
                </a:lnTo>
                <a:lnTo>
                  <a:pt x="154172" y="1667005"/>
                </a:lnTo>
                <a:lnTo>
                  <a:pt x="154098" y="1689489"/>
                </a:lnTo>
                <a:lnTo>
                  <a:pt x="161654" y="1690385"/>
                </a:lnTo>
                <a:lnTo>
                  <a:pt x="199879" y="1694340"/>
                </a:lnTo>
                <a:lnTo>
                  <a:pt x="284721" y="1701990"/>
                </a:lnTo>
                <a:lnTo>
                  <a:pt x="1796898" y="1701990"/>
                </a:lnTo>
                <a:lnTo>
                  <a:pt x="1796576" y="1384612"/>
                </a:lnTo>
                <a:lnTo>
                  <a:pt x="1795648" y="943152"/>
                </a:lnTo>
                <a:lnTo>
                  <a:pt x="1795775" y="624829"/>
                </a:lnTo>
                <a:lnTo>
                  <a:pt x="1795862" y="591385"/>
                </a:lnTo>
                <a:lnTo>
                  <a:pt x="1796038" y="541031"/>
                </a:lnTo>
                <a:lnTo>
                  <a:pt x="1797230" y="342686"/>
                </a:lnTo>
                <a:lnTo>
                  <a:pt x="1798340" y="211975"/>
                </a:lnTo>
                <a:close/>
              </a:path>
              <a:path w="1800225" h="1864360">
                <a:moveTo>
                  <a:pt x="154172" y="1667005"/>
                </a:moveTo>
                <a:lnTo>
                  <a:pt x="137435" y="1667528"/>
                </a:lnTo>
                <a:lnTo>
                  <a:pt x="137397" y="1687509"/>
                </a:lnTo>
                <a:lnTo>
                  <a:pt x="154098" y="1689489"/>
                </a:lnTo>
                <a:lnTo>
                  <a:pt x="154172" y="1667005"/>
                </a:lnTo>
                <a:close/>
              </a:path>
              <a:path w="1800225" h="1864360">
                <a:moveTo>
                  <a:pt x="137435" y="1667528"/>
                </a:moveTo>
                <a:lnTo>
                  <a:pt x="129160" y="1667787"/>
                </a:lnTo>
                <a:lnTo>
                  <a:pt x="96857" y="1669906"/>
                </a:lnTo>
                <a:lnTo>
                  <a:pt x="79668" y="1672530"/>
                </a:lnTo>
                <a:lnTo>
                  <a:pt x="75914" y="1675576"/>
                </a:lnTo>
                <a:lnTo>
                  <a:pt x="83916" y="1678965"/>
                </a:lnTo>
                <a:lnTo>
                  <a:pt x="101993" y="1682617"/>
                </a:lnTo>
                <a:lnTo>
                  <a:pt x="128465" y="1686450"/>
                </a:lnTo>
                <a:lnTo>
                  <a:pt x="137397" y="1687509"/>
                </a:lnTo>
                <a:lnTo>
                  <a:pt x="137435" y="1667528"/>
                </a:lnTo>
                <a:close/>
              </a:path>
              <a:path w="1800225" h="1864360">
                <a:moveTo>
                  <a:pt x="156442" y="974278"/>
                </a:moveTo>
                <a:lnTo>
                  <a:pt x="132936" y="974278"/>
                </a:lnTo>
                <a:lnTo>
                  <a:pt x="133959" y="994016"/>
                </a:lnTo>
                <a:lnTo>
                  <a:pt x="135168" y="1037538"/>
                </a:lnTo>
                <a:lnTo>
                  <a:pt x="136132" y="1082829"/>
                </a:lnTo>
                <a:lnTo>
                  <a:pt x="136877" y="1129761"/>
                </a:lnTo>
                <a:lnTo>
                  <a:pt x="137424" y="1178208"/>
                </a:lnTo>
                <a:lnTo>
                  <a:pt x="137800" y="1228044"/>
                </a:lnTo>
                <a:lnTo>
                  <a:pt x="138026" y="1279141"/>
                </a:lnTo>
                <a:lnTo>
                  <a:pt x="138051" y="1438732"/>
                </a:lnTo>
                <a:lnTo>
                  <a:pt x="137921" y="1493607"/>
                </a:lnTo>
                <a:lnTo>
                  <a:pt x="137435" y="1667528"/>
                </a:lnTo>
                <a:lnTo>
                  <a:pt x="154172" y="1667005"/>
                </a:lnTo>
                <a:lnTo>
                  <a:pt x="156442" y="974278"/>
                </a:lnTo>
                <a:close/>
              </a:path>
              <a:path w="1800225" h="1864360">
                <a:moveTo>
                  <a:pt x="157373" y="690183"/>
                </a:moveTo>
                <a:lnTo>
                  <a:pt x="108832" y="690183"/>
                </a:lnTo>
                <a:lnTo>
                  <a:pt x="113855" y="709879"/>
                </a:lnTo>
                <a:lnTo>
                  <a:pt x="113855" y="994016"/>
                </a:lnTo>
                <a:lnTo>
                  <a:pt x="117673" y="1013690"/>
                </a:lnTo>
                <a:lnTo>
                  <a:pt x="122047" y="1009730"/>
                </a:lnTo>
                <a:lnTo>
                  <a:pt x="126422" y="993959"/>
                </a:lnTo>
                <a:lnTo>
                  <a:pt x="130237" y="978200"/>
                </a:lnTo>
                <a:lnTo>
                  <a:pt x="132936" y="974278"/>
                </a:lnTo>
                <a:lnTo>
                  <a:pt x="156442" y="974278"/>
                </a:lnTo>
                <a:lnTo>
                  <a:pt x="157373" y="690183"/>
                </a:lnTo>
                <a:close/>
              </a:path>
              <a:path w="1800225" h="1864360">
                <a:moveTo>
                  <a:pt x="64245" y="467033"/>
                </a:moveTo>
                <a:lnTo>
                  <a:pt x="16478" y="467033"/>
                </a:lnTo>
                <a:lnTo>
                  <a:pt x="20091" y="496989"/>
                </a:lnTo>
                <a:lnTo>
                  <a:pt x="25378" y="616630"/>
                </a:lnTo>
                <a:lnTo>
                  <a:pt x="31130" y="696830"/>
                </a:lnTo>
                <a:lnTo>
                  <a:pt x="37255" y="745475"/>
                </a:lnTo>
                <a:lnTo>
                  <a:pt x="56934" y="780973"/>
                </a:lnTo>
                <a:lnTo>
                  <a:pt x="59289" y="765526"/>
                </a:lnTo>
                <a:lnTo>
                  <a:pt x="60127" y="729638"/>
                </a:lnTo>
                <a:lnTo>
                  <a:pt x="60404" y="644237"/>
                </a:lnTo>
                <a:lnTo>
                  <a:pt x="61272" y="624829"/>
                </a:lnTo>
                <a:lnTo>
                  <a:pt x="63642" y="624829"/>
                </a:lnTo>
                <a:lnTo>
                  <a:pt x="63766" y="562661"/>
                </a:lnTo>
                <a:lnTo>
                  <a:pt x="63832" y="541031"/>
                </a:lnTo>
                <a:lnTo>
                  <a:pt x="64105" y="487003"/>
                </a:lnTo>
                <a:lnTo>
                  <a:pt x="64245" y="467033"/>
                </a:lnTo>
                <a:close/>
              </a:path>
              <a:path w="1800225" h="1864360">
                <a:moveTo>
                  <a:pt x="158930" y="214998"/>
                </a:moveTo>
                <a:lnTo>
                  <a:pt x="69900" y="214998"/>
                </a:lnTo>
                <a:lnTo>
                  <a:pt x="70586" y="219329"/>
                </a:lnTo>
                <a:lnTo>
                  <a:pt x="71323" y="229260"/>
                </a:lnTo>
                <a:lnTo>
                  <a:pt x="71877" y="238392"/>
                </a:lnTo>
                <a:lnTo>
                  <a:pt x="72455" y="250464"/>
                </a:lnTo>
                <a:lnTo>
                  <a:pt x="73053" y="265606"/>
                </a:lnTo>
                <a:lnTo>
                  <a:pt x="73672" y="283946"/>
                </a:lnTo>
                <a:lnTo>
                  <a:pt x="75617" y="319728"/>
                </a:lnTo>
                <a:lnTo>
                  <a:pt x="76658" y="370483"/>
                </a:lnTo>
                <a:lnTo>
                  <a:pt x="77149" y="431218"/>
                </a:lnTo>
                <a:lnTo>
                  <a:pt x="77443" y="496989"/>
                </a:lnTo>
                <a:lnTo>
                  <a:pt x="77893" y="562661"/>
                </a:lnTo>
                <a:lnTo>
                  <a:pt x="78853" y="623385"/>
                </a:lnTo>
                <a:lnTo>
                  <a:pt x="80677" y="674122"/>
                </a:lnTo>
                <a:lnTo>
                  <a:pt x="83718" y="709879"/>
                </a:lnTo>
                <a:lnTo>
                  <a:pt x="88741" y="729638"/>
                </a:lnTo>
                <a:lnTo>
                  <a:pt x="93764" y="725711"/>
                </a:lnTo>
                <a:lnTo>
                  <a:pt x="103809" y="694148"/>
                </a:lnTo>
                <a:lnTo>
                  <a:pt x="108832" y="690183"/>
                </a:lnTo>
                <a:lnTo>
                  <a:pt x="157373" y="690183"/>
                </a:lnTo>
                <a:lnTo>
                  <a:pt x="158930" y="214998"/>
                </a:lnTo>
                <a:close/>
              </a:path>
              <a:path w="1800225" h="1864360">
                <a:moveTo>
                  <a:pt x="63642" y="624829"/>
                </a:moveTo>
                <a:lnTo>
                  <a:pt x="61272" y="624829"/>
                </a:lnTo>
                <a:lnTo>
                  <a:pt x="63627" y="638937"/>
                </a:lnTo>
                <a:lnTo>
                  <a:pt x="63642" y="624829"/>
                </a:lnTo>
                <a:close/>
              </a:path>
              <a:path w="1800225" h="1864360">
                <a:moveTo>
                  <a:pt x="38" y="0"/>
                </a:moveTo>
                <a:lnTo>
                  <a:pt x="0" y="496989"/>
                </a:lnTo>
                <a:lnTo>
                  <a:pt x="5491" y="487003"/>
                </a:lnTo>
                <a:lnTo>
                  <a:pt x="11298" y="470361"/>
                </a:lnTo>
                <a:lnTo>
                  <a:pt x="16478" y="467033"/>
                </a:lnTo>
                <a:lnTo>
                  <a:pt x="64245" y="467033"/>
                </a:lnTo>
                <a:lnTo>
                  <a:pt x="64448" y="438136"/>
                </a:lnTo>
                <a:lnTo>
                  <a:pt x="64909" y="388703"/>
                </a:lnTo>
                <a:lnTo>
                  <a:pt x="65474" y="342686"/>
                </a:lnTo>
                <a:lnTo>
                  <a:pt x="66141" y="301637"/>
                </a:lnTo>
                <a:lnTo>
                  <a:pt x="67552" y="246459"/>
                </a:lnTo>
                <a:lnTo>
                  <a:pt x="69900" y="214998"/>
                </a:lnTo>
                <a:lnTo>
                  <a:pt x="158930" y="214998"/>
                </a:lnTo>
                <a:lnTo>
                  <a:pt x="158940" y="211975"/>
                </a:lnTo>
                <a:lnTo>
                  <a:pt x="1798340" y="211975"/>
                </a:lnTo>
                <a:lnTo>
                  <a:pt x="1799996" y="16941"/>
                </a:lnTo>
                <a:lnTo>
                  <a:pt x="494372" y="762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0" y="2106006"/>
            <a:ext cx="3190875" cy="4158615"/>
            <a:chOff x="0" y="2106006"/>
            <a:chExt cx="3190875" cy="4158615"/>
          </a:xfrm>
        </p:grpSpPr>
        <p:sp>
          <p:nvSpPr>
            <p:cNvPr id="21" name="object 21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106006"/>
              <a:ext cx="2898140" cy="4158615"/>
            </a:xfrm>
            <a:custGeom>
              <a:avLst/>
              <a:gdLst/>
              <a:ahLst/>
              <a:cxnLst/>
              <a:rect l="l" t="t" r="r" b="b"/>
              <a:pathLst>
                <a:path w="2898140" h="4158615">
                  <a:moveTo>
                    <a:pt x="2745600" y="0"/>
                  </a:moveTo>
                  <a:lnTo>
                    <a:pt x="0" y="0"/>
                  </a:lnTo>
                  <a:lnTo>
                    <a:pt x="0" y="4157992"/>
                  </a:lnTo>
                  <a:lnTo>
                    <a:pt x="2745600" y="4157992"/>
                  </a:lnTo>
                  <a:lnTo>
                    <a:pt x="2793768" y="4150223"/>
                  </a:lnTo>
                  <a:lnTo>
                    <a:pt x="2835603" y="4128590"/>
                  </a:lnTo>
                  <a:lnTo>
                    <a:pt x="2868594" y="4095601"/>
                  </a:lnTo>
                  <a:lnTo>
                    <a:pt x="2890230" y="4053765"/>
                  </a:lnTo>
                  <a:lnTo>
                    <a:pt x="2898000" y="4005592"/>
                  </a:lnTo>
                  <a:lnTo>
                    <a:pt x="2898000" y="152400"/>
                  </a:lnTo>
                  <a:lnTo>
                    <a:pt x="2890230" y="104231"/>
                  </a:lnTo>
                  <a:lnTo>
                    <a:pt x="2868594" y="62396"/>
                  </a:lnTo>
                  <a:lnTo>
                    <a:pt x="2835603" y="29405"/>
                  </a:lnTo>
                  <a:lnTo>
                    <a:pt x="2793768" y="7769"/>
                  </a:lnTo>
                  <a:lnTo>
                    <a:pt x="2745600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53473" y="1743735"/>
            <a:ext cx="1647825" cy="1664970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103505" marR="29209" algn="ctr">
              <a:lnSpc>
                <a:spcPct val="100000"/>
              </a:lnSpc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Müşteriye-tedarikçiye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ait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evrak-malzem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–ürünler  ile ilgili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tanımlamaların,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korunmasına yönelik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işlemlerin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1299" y="2343311"/>
            <a:ext cx="2424430" cy="3570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206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Müşteriye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(veliye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–öğrenciye-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firmaya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/tedarikçiye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ait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evrak/ürün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/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malzemelerin</a:t>
            </a:r>
            <a:r>
              <a:rPr sz="1100" spc="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  <a:p>
            <a:pPr marL="152400" marR="16065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(Örnek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oku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önces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eğitimd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okula  alınan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yedek kıyafetler /uyku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ekipmanları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–öğrenciye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ait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alınan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evraklar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  <a:p>
            <a:pPr marL="152400" marR="16002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Üretim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yapan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okullarımızda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müşteriye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ambala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j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kullanımı vb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Teslim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alınan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,evrak/ürün/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malzemenin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uygunluğunun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doğrulanması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ilgili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tanımlamaların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</a:t>
            </a:r>
            <a:endParaRPr sz="1100">
              <a:latin typeface="Arial MT"/>
              <a:cs typeface="Arial MT"/>
            </a:endParaRPr>
          </a:p>
          <a:p>
            <a:pPr marL="152400" marR="76581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Mülkiyetin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korunması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güvenliğinin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sağlanması</a:t>
            </a:r>
            <a:endParaRPr sz="1100">
              <a:latin typeface="Arial MT"/>
              <a:cs typeface="Arial MT"/>
            </a:endParaRPr>
          </a:p>
          <a:p>
            <a:pPr marL="152400" marR="306705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Olağandışı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durumla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 mülkiyetin  zarar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görmesi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kaybolması</a:t>
            </a:r>
            <a:endParaRPr sz="1100">
              <a:latin typeface="Arial MT"/>
              <a:cs typeface="Arial MT"/>
            </a:endParaRPr>
          </a:p>
          <a:p>
            <a:pPr marL="152400" marR="64135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hallerde</a:t>
            </a:r>
            <a:r>
              <a:rPr sz="1100" spc="2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yapılacakların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70802" y="4221312"/>
            <a:ext cx="1800225" cy="2438400"/>
            <a:chOff x="3070802" y="4221312"/>
            <a:chExt cx="1800225" cy="2438400"/>
          </a:xfrm>
        </p:grpSpPr>
        <p:sp>
          <p:nvSpPr>
            <p:cNvPr id="26" name="object 26"/>
            <p:cNvSpPr/>
            <p:nvPr/>
          </p:nvSpPr>
          <p:spPr>
            <a:xfrm>
              <a:off x="3213900" y="4488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70796" y="4221314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961250" y="18364"/>
                  </a:moveTo>
                  <a:lnTo>
                    <a:pt x="296494" y="3441"/>
                  </a:lnTo>
                  <a:lnTo>
                    <a:pt x="8686" y="0"/>
                  </a:lnTo>
                  <a:lnTo>
                    <a:pt x="7061" y="553300"/>
                  </a:lnTo>
                  <a:lnTo>
                    <a:pt x="0" y="1794370"/>
                  </a:lnTo>
                  <a:lnTo>
                    <a:pt x="8547" y="1937816"/>
                  </a:lnTo>
                  <a:lnTo>
                    <a:pt x="17094" y="2204275"/>
                  </a:lnTo>
                  <a:lnTo>
                    <a:pt x="17881" y="18262"/>
                  </a:lnTo>
                  <a:lnTo>
                    <a:pt x="961250" y="18364"/>
                  </a:lnTo>
                  <a:close/>
                </a:path>
                <a:path w="1800225" h="2438400">
                  <a:moveTo>
                    <a:pt x="1120165" y="93052"/>
                  </a:moveTo>
                  <a:lnTo>
                    <a:pt x="387362" y="76606"/>
                  </a:lnTo>
                  <a:lnTo>
                    <a:pt x="250786" y="73863"/>
                  </a:lnTo>
                  <a:lnTo>
                    <a:pt x="44500" y="71120"/>
                  </a:lnTo>
                  <a:lnTo>
                    <a:pt x="43116" y="482549"/>
                  </a:lnTo>
                  <a:lnTo>
                    <a:pt x="34785" y="2006193"/>
                  </a:lnTo>
                  <a:lnTo>
                    <a:pt x="33388" y="2437320"/>
                  </a:lnTo>
                  <a:lnTo>
                    <a:pt x="75412" y="2437866"/>
                  </a:lnTo>
                  <a:lnTo>
                    <a:pt x="235432" y="2416645"/>
                  </a:lnTo>
                  <a:lnTo>
                    <a:pt x="273380" y="2411336"/>
                  </a:lnTo>
                  <a:lnTo>
                    <a:pt x="300964" y="2406040"/>
                  </a:lnTo>
                  <a:lnTo>
                    <a:pt x="345643" y="2395436"/>
                  </a:lnTo>
                  <a:lnTo>
                    <a:pt x="54673" y="2395067"/>
                  </a:lnTo>
                  <a:lnTo>
                    <a:pt x="55511" y="92976"/>
                  </a:lnTo>
                  <a:lnTo>
                    <a:pt x="1120165" y="93052"/>
                  </a:lnTo>
                  <a:close/>
                </a:path>
                <a:path w="1800225" h="2438400">
                  <a:moveTo>
                    <a:pt x="1374101" y="188607"/>
                  </a:moveTo>
                  <a:lnTo>
                    <a:pt x="296964" y="164426"/>
                  </a:lnTo>
                  <a:lnTo>
                    <a:pt x="89750" y="160972"/>
                  </a:lnTo>
                  <a:lnTo>
                    <a:pt x="78625" y="2347493"/>
                  </a:lnTo>
                  <a:lnTo>
                    <a:pt x="271170" y="2350478"/>
                  </a:lnTo>
                  <a:lnTo>
                    <a:pt x="408940" y="2353462"/>
                  </a:lnTo>
                  <a:lnTo>
                    <a:pt x="632460" y="2300440"/>
                  </a:lnTo>
                  <a:lnTo>
                    <a:pt x="102781" y="2299525"/>
                  </a:lnTo>
                  <a:lnTo>
                    <a:pt x="103593" y="188480"/>
                  </a:lnTo>
                  <a:lnTo>
                    <a:pt x="1301699" y="189115"/>
                  </a:lnTo>
                  <a:lnTo>
                    <a:pt x="1374101" y="188607"/>
                  </a:lnTo>
                  <a:close/>
                </a:path>
                <a:path w="1800225" h="2438400">
                  <a:moveTo>
                    <a:pt x="1685366" y="295719"/>
                  </a:moveTo>
                  <a:lnTo>
                    <a:pt x="140131" y="261023"/>
                  </a:lnTo>
                  <a:lnTo>
                    <a:pt x="129019" y="2247430"/>
                  </a:lnTo>
                  <a:lnTo>
                    <a:pt x="714489" y="2260257"/>
                  </a:lnTo>
                  <a:lnTo>
                    <a:pt x="993686" y="2193975"/>
                  </a:lnTo>
                  <a:lnTo>
                    <a:pt x="156718" y="2192413"/>
                  </a:lnTo>
                  <a:lnTo>
                    <a:pt x="157518" y="295554"/>
                  </a:lnTo>
                  <a:lnTo>
                    <a:pt x="1539125" y="296494"/>
                  </a:lnTo>
                  <a:lnTo>
                    <a:pt x="1685366" y="295719"/>
                  </a:lnTo>
                  <a:close/>
                </a:path>
                <a:path w="1800225" h="2438400">
                  <a:moveTo>
                    <a:pt x="1727352" y="411149"/>
                  </a:moveTo>
                  <a:lnTo>
                    <a:pt x="1676565" y="408825"/>
                  </a:lnTo>
                  <a:lnTo>
                    <a:pt x="1644662" y="407670"/>
                  </a:lnTo>
                  <a:lnTo>
                    <a:pt x="350202" y="378599"/>
                  </a:lnTo>
                  <a:lnTo>
                    <a:pt x="261962" y="376275"/>
                  </a:lnTo>
                  <a:lnTo>
                    <a:pt x="197002" y="373951"/>
                  </a:lnTo>
                  <a:lnTo>
                    <a:pt x="195618" y="525894"/>
                  </a:lnTo>
                  <a:lnTo>
                    <a:pt x="187286" y="1962848"/>
                  </a:lnTo>
                  <a:lnTo>
                    <a:pt x="185889" y="2134489"/>
                  </a:lnTo>
                  <a:lnTo>
                    <a:pt x="219697" y="2135682"/>
                  </a:lnTo>
                  <a:lnTo>
                    <a:pt x="305955" y="2138070"/>
                  </a:lnTo>
                  <a:lnTo>
                    <a:pt x="993698" y="2153589"/>
                  </a:lnTo>
                  <a:lnTo>
                    <a:pt x="1342936" y="2070735"/>
                  </a:lnTo>
                  <a:lnTo>
                    <a:pt x="219113" y="2068512"/>
                  </a:lnTo>
                  <a:lnTo>
                    <a:pt x="219900" y="419417"/>
                  </a:lnTo>
                  <a:lnTo>
                    <a:pt x="1722437" y="420928"/>
                  </a:lnTo>
                  <a:lnTo>
                    <a:pt x="1723009" y="1030147"/>
                  </a:lnTo>
                  <a:lnTo>
                    <a:pt x="1725726" y="553110"/>
                  </a:lnTo>
                  <a:lnTo>
                    <a:pt x="1727352" y="411149"/>
                  </a:lnTo>
                  <a:close/>
                </a:path>
                <a:path w="1800225" h="2438400">
                  <a:moveTo>
                    <a:pt x="1799996" y="1940509"/>
                  </a:moveTo>
                  <a:lnTo>
                    <a:pt x="1658493" y="1940229"/>
                  </a:lnTo>
                  <a:lnTo>
                    <a:pt x="1666278" y="572008"/>
                  </a:lnTo>
                  <a:lnTo>
                    <a:pt x="1666443" y="552373"/>
                  </a:lnTo>
                  <a:lnTo>
                    <a:pt x="1666494" y="550468"/>
                  </a:lnTo>
                  <a:lnTo>
                    <a:pt x="1667090" y="543026"/>
                  </a:lnTo>
                  <a:lnTo>
                    <a:pt x="1667560" y="536397"/>
                  </a:lnTo>
                  <a:lnTo>
                    <a:pt x="1668018" y="528980"/>
                  </a:lnTo>
                  <a:lnTo>
                    <a:pt x="1660067" y="526656"/>
                  </a:lnTo>
                  <a:lnTo>
                    <a:pt x="1656651" y="525780"/>
                  </a:lnTo>
                  <a:lnTo>
                    <a:pt x="1656397" y="525780"/>
                  </a:lnTo>
                  <a:lnTo>
                    <a:pt x="1656397" y="1940229"/>
                  </a:lnTo>
                  <a:lnTo>
                    <a:pt x="285102" y="1937461"/>
                  </a:lnTo>
                  <a:lnTo>
                    <a:pt x="285902" y="550468"/>
                  </a:lnTo>
                  <a:lnTo>
                    <a:pt x="1656245" y="552373"/>
                  </a:lnTo>
                  <a:lnTo>
                    <a:pt x="1656346" y="1862848"/>
                  </a:lnTo>
                  <a:lnTo>
                    <a:pt x="1656397" y="1940229"/>
                  </a:lnTo>
                  <a:lnTo>
                    <a:pt x="1656397" y="525780"/>
                  </a:lnTo>
                  <a:lnTo>
                    <a:pt x="286321" y="494969"/>
                  </a:lnTo>
                  <a:lnTo>
                    <a:pt x="256336" y="491782"/>
                  </a:lnTo>
                  <a:lnTo>
                    <a:pt x="254774" y="549452"/>
                  </a:lnTo>
                  <a:lnTo>
                    <a:pt x="254596" y="572008"/>
                  </a:lnTo>
                  <a:lnTo>
                    <a:pt x="246875" y="1929625"/>
                  </a:lnTo>
                  <a:lnTo>
                    <a:pt x="246786" y="1937461"/>
                  </a:lnTo>
                  <a:lnTo>
                    <a:pt x="245224" y="2016671"/>
                  </a:lnTo>
                  <a:lnTo>
                    <a:pt x="286410" y="2019884"/>
                  </a:lnTo>
                  <a:lnTo>
                    <a:pt x="1363599" y="2044065"/>
                  </a:lnTo>
                  <a:lnTo>
                    <a:pt x="1656435" y="1974583"/>
                  </a:lnTo>
                  <a:lnTo>
                    <a:pt x="1656486" y="2040699"/>
                  </a:lnTo>
                  <a:lnTo>
                    <a:pt x="1656600" y="2127593"/>
                  </a:lnTo>
                  <a:lnTo>
                    <a:pt x="1656740" y="2187638"/>
                  </a:lnTo>
                  <a:lnTo>
                    <a:pt x="1656816" y="2207158"/>
                  </a:lnTo>
                  <a:lnTo>
                    <a:pt x="1656905" y="2219477"/>
                  </a:lnTo>
                  <a:lnTo>
                    <a:pt x="1658302" y="1974138"/>
                  </a:lnTo>
                  <a:lnTo>
                    <a:pt x="1799996" y="1940509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45299" y="4846810"/>
            <a:ext cx="129857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9779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Müşteri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Mülkiyeti 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Talimatı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edarikç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Mülkiyeti 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Talimatı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7906" y="4211963"/>
            <a:ext cx="2705735" cy="2555240"/>
            <a:chOff x="417906" y="4211963"/>
            <a:chExt cx="2705735" cy="2555240"/>
          </a:xfrm>
        </p:grpSpPr>
        <p:sp>
          <p:nvSpPr>
            <p:cNvPr id="10" name="object 10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7906" y="4491672"/>
              <a:ext cx="1657350" cy="2046605"/>
            </a:xfrm>
            <a:custGeom>
              <a:avLst/>
              <a:gdLst/>
              <a:ahLst/>
              <a:cxnLst/>
              <a:rect l="l" t="t" r="r" b="b"/>
              <a:pathLst>
                <a:path w="1657350" h="2046604">
                  <a:moveTo>
                    <a:pt x="1656905" y="0"/>
                  </a:moveTo>
                  <a:lnTo>
                    <a:pt x="0" y="0"/>
                  </a:lnTo>
                  <a:lnTo>
                    <a:pt x="0" y="2046300"/>
                  </a:lnTo>
                  <a:lnTo>
                    <a:pt x="1656905" y="2046300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7906" y="4211967"/>
              <a:ext cx="1800225" cy="2555240"/>
            </a:xfrm>
            <a:custGeom>
              <a:avLst/>
              <a:gdLst/>
              <a:ahLst/>
              <a:cxnLst/>
              <a:rect l="l" t="t" r="r" b="b"/>
              <a:pathLst>
                <a:path w="1800225" h="2555240">
                  <a:moveTo>
                    <a:pt x="1554772" y="2113457"/>
                  </a:moveTo>
                  <a:lnTo>
                    <a:pt x="1553210" y="2030463"/>
                  </a:lnTo>
                  <a:lnTo>
                    <a:pt x="1553121" y="2022246"/>
                  </a:lnTo>
                  <a:lnTo>
                    <a:pt x="1545399" y="599452"/>
                  </a:lnTo>
                  <a:lnTo>
                    <a:pt x="1545221" y="576884"/>
                  </a:lnTo>
                  <a:lnTo>
                    <a:pt x="1545221" y="575830"/>
                  </a:lnTo>
                  <a:lnTo>
                    <a:pt x="1543659" y="515378"/>
                  </a:lnTo>
                  <a:lnTo>
                    <a:pt x="1514894" y="518604"/>
                  </a:lnTo>
                  <a:lnTo>
                    <a:pt x="1514894" y="2030463"/>
                  </a:lnTo>
                  <a:lnTo>
                    <a:pt x="143598" y="2033333"/>
                  </a:lnTo>
                  <a:lnTo>
                    <a:pt x="143649" y="1952256"/>
                  </a:lnTo>
                  <a:lnTo>
                    <a:pt x="143751" y="578878"/>
                  </a:lnTo>
                  <a:lnTo>
                    <a:pt x="1514094" y="576935"/>
                  </a:lnTo>
                  <a:lnTo>
                    <a:pt x="1514894" y="2030463"/>
                  </a:lnTo>
                  <a:lnTo>
                    <a:pt x="1514894" y="518604"/>
                  </a:lnTo>
                  <a:lnTo>
                    <a:pt x="1513674" y="518731"/>
                  </a:lnTo>
                  <a:lnTo>
                    <a:pt x="143344" y="551014"/>
                  </a:lnTo>
                  <a:lnTo>
                    <a:pt x="139928" y="551929"/>
                  </a:lnTo>
                  <a:lnTo>
                    <a:pt x="131978" y="554355"/>
                  </a:lnTo>
                  <a:lnTo>
                    <a:pt x="132435" y="562140"/>
                  </a:lnTo>
                  <a:lnTo>
                    <a:pt x="132905" y="569087"/>
                  </a:lnTo>
                  <a:lnTo>
                    <a:pt x="133489" y="576884"/>
                  </a:lnTo>
                  <a:lnTo>
                    <a:pt x="133553" y="578878"/>
                  </a:lnTo>
                  <a:lnTo>
                    <a:pt x="133718" y="599465"/>
                  </a:lnTo>
                  <a:lnTo>
                    <a:pt x="141503" y="2033346"/>
                  </a:lnTo>
                  <a:lnTo>
                    <a:pt x="0" y="2033638"/>
                  </a:lnTo>
                  <a:lnTo>
                    <a:pt x="141693" y="2068880"/>
                  </a:lnTo>
                  <a:lnTo>
                    <a:pt x="143090" y="2326005"/>
                  </a:lnTo>
                  <a:lnTo>
                    <a:pt x="143179" y="2313089"/>
                  </a:lnTo>
                  <a:lnTo>
                    <a:pt x="143256" y="2292629"/>
                  </a:lnTo>
                  <a:lnTo>
                    <a:pt x="143395" y="2229713"/>
                  </a:lnTo>
                  <a:lnTo>
                    <a:pt x="143510" y="2138629"/>
                  </a:lnTo>
                  <a:lnTo>
                    <a:pt x="143560" y="2069338"/>
                  </a:lnTo>
                  <a:lnTo>
                    <a:pt x="436397" y="2142172"/>
                  </a:lnTo>
                  <a:lnTo>
                    <a:pt x="1513586" y="2116823"/>
                  </a:lnTo>
                  <a:lnTo>
                    <a:pt x="1554772" y="2113457"/>
                  </a:lnTo>
                  <a:close/>
                </a:path>
                <a:path w="1800225" h="2555240">
                  <a:moveTo>
                    <a:pt x="1614106" y="2236940"/>
                  </a:moveTo>
                  <a:lnTo>
                    <a:pt x="1612709" y="2057057"/>
                  </a:lnTo>
                  <a:lnTo>
                    <a:pt x="1604378" y="551129"/>
                  </a:lnTo>
                  <a:lnTo>
                    <a:pt x="1602994" y="391896"/>
                  </a:lnTo>
                  <a:lnTo>
                    <a:pt x="1538033" y="394335"/>
                  </a:lnTo>
                  <a:lnTo>
                    <a:pt x="1449793" y="396773"/>
                  </a:lnTo>
                  <a:lnTo>
                    <a:pt x="155333" y="427228"/>
                  </a:lnTo>
                  <a:lnTo>
                    <a:pt x="123431" y="428447"/>
                  </a:lnTo>
                  <a:lnTo>
                    <a:pt x="72644" y="430885"/>
                  </a:lnTo>
                  <a:lnTo>
                    <a:pt x="74269" y="579653"/>
                  </a:lnTo>
                  <a:lnTo>
                    <a:pt x="76987" y="1079588"/>
                  </a:lnTo>
                  <a:lnTo>
                    <a:pt x="77558" y="441121"/>
                  </a:lnTo>
                  <a:lnTo>
                    <a:pt x="1580095" y="439547"/>
                  </a:lnTo>
                  <a:lnTo>
                    <a:pt x="1580883" y="2167801"/>
                  </a:lnTo>
                  <a:lnTo>
                    <a:pt x="457060" y="2170112"/>
                  </a:lnTo>
                  <a:lnTo>
                    <a:pt x="806297" y="2256955"/>
                  </a:lnTo>
                  <a:lnTo>
                    <a:pt x="1494040" y="2240699"/>
                  </a:lnTo>
                  <a:lnTo>
                    <a:pt x="1580299" y="2238197"/>
                  </a:lnTo>
                  <a:lnTo>
                    <a:pt x="1614106" y="2236940"/>
                  </a:lnTo>
                  <a:close/>
                </a:path>
                <a:path w="1800225" h="2555240">
                  <a:moveTo>
                    <a:pt x="1670977" y="2355291"/>
                  </a:moveTo>
                  <a:lnTo>
                    <a:pt x="1659864" y="273545"/>
                  </a:lnTo>
                  <a:lnTo>
                    <a:pt x="114630" y="309905"/>
                  </a:lnTo>
                  <a:lnTo>
                    <a:pt x="260870" y="310718"/>
                  </a:lnTo>
                  <a:lnTo>
                    <a:pt x="1642478" y="309727"/>
                  </a:lnTo>
                  <a:lnTo>
                    <a:pt x="1643278" y="2297633"/>
                  </a:lnTo>
                  <a:lnTo>
                    <a:pt x="806310" y="2299271"/>
                  </a:lnTo>
                  <a:lnTo>
                    <a:pt x="1085507" y="2368740"/>
                  </a:lnTo>
                  <a:lnTo>
                    <a:pt x="1670977" y="2355291"/>
                  </a:lnTo>
                  <a:close/>
                </a:path>
                <a:path w="1800225" h="2555240">
                  <a:moveTo>
                    <a:pt x="1721370" y="2460167"/>
                  </a:moveTo>
                  <a:lnTo>
                    <a:pt x="1710245" y="168681"/>
                  </a:lnTo>
                  <a:lnTo>
                    <a:pt x="1503032" y="172300"/>
                  </a:lnTo>
                  <a:lnTo>
                    <a:pt x="425894" y="197650"/>
                  </a:lnTo>
                  <a:lnTo>
                    <a:pt x="462470" y="198056"/>
                  </a:lnTo>
                  <a:lnTo>
                    <a:pt x="1696402" y="197510"/>
                  </a:lnTo>
                  <a:lnTo>
                    <a:pt x="1697215" y="2409888"/>
                  </a:lnTo>
                  <a:lnTo>
                    <a:pt x="1167536" y="2410841"/>
                  </a:lnTo>
                  <a:lnTo>
                    <a:pt x="1391056" y="2466416"/>
                  </a:lnTo>
                  <a:lnTo>
                    <a:pt x="1528826" y="2463292"/>
                  </a:lnTo>
                  <a:lnTo>
                    <a:pt x="1721370" y="2460167"/>
                  </a:lnTo>
                  <a:close/>
                </a:path>
                <a:path w="1800225" h="2555240">
                  <a:moveTo>
                    <a:pt x="1766608" y="2554300"/>
                  </a:moveTo>
                  <a:lnTo>
                    <a:pt x="1765211" y="2102472"/>
                  </a:lnTo>
                  <a:lnTo>
                    <a:pt x="1756879" y="505701"/>
                  </a:lnTo>
                  <a:lnTo>
                    <a:pt x="1755495" y="74523"/>
                  </a:lnTo>
                  <a:lnTo>
                    <a:pt x="1549209" y="77393"/>
                  </a:lnTo>
                  <a:lnTo>
                    <a:pt x="1412633" y="80276"/>
                  </a:lnTo>
                  <a:lnTo>
                    <a:pt x="679831" y="97510"/>
                  </a:lnTo>
                  <a:lnTo>
                    <a:pt x="1744484" y="97421"/>
                  </a:lnTo>
                  <a:lnTo>
                    <a:pt x="1745322" y="2510015"/>
                  </a:lnTo>
                  <a:lnTo>
                    <a:pt x="1454353" y="2510396"/>
                  </a:lnTo>
                  <a:lnTo>
                    <a:pt x="1499031" y="2521521"/>
                  </a:lnTo>
                  <a:lnTo>
                    <a:pt x="1526616" y="2527084"/>
                  </a:lnTo>
                  <a:lnTo>
                    <a:pt x="1564563" y="2532634"/>
                  </a:lnTo>
                  <a:lnTo>
                    <a:pt x="1724583" y="2554871"/>
                  </a:lnTo>
                  <a:lnTo>
                    <a:pt x="1766608" y="2554300"/>
                  </a:lnTo>
                  <a:close/>
                </a:path>
                <a:path w="1800225" h="2555240">
                  <a:moveTo>
                    <a:pt x="1799996" y="1880501"/>
                  </a:moveTo>
                  <a:lnTo>
                    <a:pt x="1792935" y="579843"/>
                  </a:lnTo>
                  <a:lnTo>
                    <a:pt x="1791309" y="0"/>
                  </a:lnTo>
                  <a:lnTo>
                    <a:pt x="1503502" y="3606"/>
                  </a:lnTo>
                  <a:lnTo>
                    <a:pt x="838746" y="19240"/>
                  </a:lnTo>
                  <a:lnTo>
                    <a:pt x="1782114" y="19126"/>
                  </a:lnTo>
                  <a:lnTo>
                    <a:pt x="1782902" y="2310079"/>
                  </a:lnTo>
                  <a:lnTo>
                    <a:pt x="1791449" y="2030831"/>
                  </a:lnTo>
                  <a:lnTo>
                    <a:pt x="1799996" y="1880501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346128" y="1503005"/>
            <a:ext cx="2981960" cy="4711065"/>
            <a:chOff x="2346128" y="1503005"/>
            <a:chExt cx="2981960" cy="4711065"/>
          </a:xfrm>
        </p:grpSpPr>
        <p:sp>
          <p:nvSpPr>
            <p:cNvPr id="18" name="object 18"/>
            <p:cNvSpPr/>
            <p:nvPr/>
          </p:nvSpPr>
          <p:spPr>
            <a:xfrm>
              <a:off x="2346128" y="5147075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46128" y="5147075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0000" y="1503005"/>
              <a:ext cx="2898140" cy="3986529"/>
            </a:xfrm>
            <a:custGeom>
              <a:avLst/>
              <a:gdLst/>
              <a:ahLst/>
              <a:cxnLst/>
              <a:rect l="l" t="t" r="r" b="b"/>
              <a:pathLst>
                <a:path w="2898140" h="3986529">
                  <a:moveTo>
                    <a:pt x="289800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833990"/>
                  </a:lnTo>
                  <a:lnTo>
                    <a:pt x="7769" y="3882158"/>
                  </a:lnTo>
                  <a:lnTo>
                    <a:pt x="29405" y="3923993"/>
                  </a:lnTo>
                  <a:lnTo>
                    <a:pt x="62396" y="3956984"/>
                  </a:lnTo>
                  <a:lnTo>
                    <a:pt x="104231" y="3978620"/>
                  </a:lnTo>
                  <a:lnTo>
                    <a:pt x="152400" y="3986390"/>
                  </a:lnTo>
                  <a:lnTo>
                    <a:pt x="2898005" y="3986390"/>
                  </a:lnTo>
                  <a:lnTo>
                    <a:pt x="2898005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5" name="object 25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028789" y="619056"/>
            <a:ext cx="1278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8.5.4.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MUHAFAZA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61300" y="1666391"/>
            <a:ext cx="2270125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Üretim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hizmet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sunumu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sırasında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elde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edilen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tüm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verilerin muhafaza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edilmesi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için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yöntem tanımlaması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yapılması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00699" y="2515630"/>
            <a:ext cx="1778000" cy="69913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16205" indent="-103505">
              <a:lnSpc>
                <a:spcPct val="100000"/>
              </a:lnSpc>
              <a:spcBef>
                <a:spcPts val="545"/>
              </a:spcBef>
              <a:buChar char="•"/>
              <a:tabLst>
                <a:tab pos="116205" algn="l"/>
              </a:tabLst>
            </a:pP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Öğrenciy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evraklar</a:t>
            </a:r>
            <a:endParaRPr sz="1100">
              <a:latin typeface="Arial"/>
              <a:cs typeface="Arial"/>
            </a:endParaRPr>
          </a:p>
          <a:p>
            <a:pPr marL="116205" indent="-103505">
              <a:lnSpc>
                <a:spcPct val="100000"/>
              </a:lnSpc>
              <a:spcBef>
                <a:spcPts val="445"/>
              </a:spcBef>
              <a:buChar char="•"/>
              <a:tabLst>
                <a:tab pos="116205" algn="l"/>
              </a:tabLst>
            </a:pPr>
            <a:r>
              <a:rPr sz="1100" i="1" spc="-35" dirty="0">
                <a:solidFill>
                  <a:srgbClr val="FFFFFF"/>
                </a:solidFill>
                <a:latin typeface="Arial"/>
                <a:cs typeface="Arial"/>
              </a:rPr>
              <a:t>Yazışmalar</a:t>
            </a:r>
            <a:endParaRPr sz="1100">
              <a:latin typeface="Arial"/>
              <a:cs typeface="Arial"/>
            </a:endParaRPr>
          </a:p>
          <a:p>
            <a:pPr marL="116205" indent="-103505">
              <a:lnSpc>
                <a:spcPct val="100000"/>
              </a:lnSpc>
              <a:spcBef>
                <a:spcPts val="450"/>
              </a:spcBef>
              <a:buChar char="•"/>
              <a:tabLst>
                <a:tab pos="116205" algn="l"/>
              </a:tabLst>
            </a:pP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Persone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Özlü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Evraklar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vb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9000" y="1633509"/>
            <a:ext cx="1800225" cy="1864360"/>
          </a:xfrm>
          <a:custGeom>
            <a:avLst/>
            <a:gdLst/>
            <a:ahLst/>
            <a:cxnLst/>
            <a:rect l="l" t="t" r="r" b="b"/>
            <a:pathLst>
              <a:path w="1800225" h="1864360">
                <a:moveTo>
                  <a:pt x="1799958" y="0"/>
                </a:moveTo>
                <a:lnTo>
                  <a:pt x="1305623" y="762"/>
                </a:lnTo>
                <a:lnTo>
                  <a:pt x="0" y="16941"/>
                </a:lnTo>
                <a:lnTo>
                  <a:pt x="2781" y="344449"/>
                </a:lnTo>
                <a:lnTo>
                  <a:pt x="3957" y="541031"/>
                </a:lnTo>
                <a:lnTo>
                  <a:pt x="4133" y="591385"/>
                </a:lnTo>
                <a:lnTo>
                  <a:pt x="4221" y="624829"/>
                </a:lnTo>
                <a:lnTo>
                  <a:pt x="4348" y="943152"/>
                </a:lnTo>
                <a:lnTo>
                  <a:pt x="3510" y="1331372"/>
                </a:lnTo>
                <a:lnTo>
                  <a:pt x="3419" y="1384612"/>
                </a:lnTo>
                <a:lnTo>
                  <a:pt x="2933" y="1864245"/>
                </a:lnTo>
                <a:lnTo>
                  <a:pt x="415906" y="1861498"/>
                </a:lnTo>
                <a:lnTo>
                  <a:pt x="603230" y="1857640"/>
                </a:lnTo>
                <a:lnTo>
                  <a:pt x="1021231" y="1857640"/>
                </a:lnTo>
                <a:lnTo>
                  <a:pt x="1056626" y="1854567"/>
                </a:lnTo>
                <a:lnTo>
                  <a:pt x="1089406" y="1849424"/>
                </a:lnTo>
                <a:lnTo>
                  <a:pt x="929805" y="1849424"/>
                </a:lnTo>
                <a:lnTo>
                  <a:pt x="983008" y="1845886"/>
                </a:lnTo>
                <a:lnTo>
                  <a:pt x="1036218" y="1843967"/>
                </a:lnTo>
                <a:lnTo>
                  <a:pt x="1089433" y="1843298"/>
                </a:lnTo>
                <a:lnTo>
                  <a:pt x="1408979" y="1843298"/>
                </a:lnTo>
                <a:lnTo>
                  <a:pt x="1409580" y="1839018"/>
                </a:lnTo>
                <a:lnTo>
                  <a:pt x="1415408" y="1834341"/>
                </a:lnTo>
                <a:lnTo>
                  <a:pt x="1431228" y="1830500"/>
                </a:lnTo>
                <a:lnTo>
                  <a:pt x="1444417" y="1829033"/>
                </a:lnTo>
                <a:lnTo>
                  <a:pt x="1191243" y="1829033"/>
                </a:lnTo>
                <a:lnTo>
                  <a:pt x="1138002" y="1828484"/>
                </a:lnTo>
                <a:lnTo>
                  <a:pt x="1089406" y="1827072"/>
                </a:lnTo>
                <a:lnTo>
                  <a:pt x="1089406" y="1813687"/>
                </a:lnTo>
                <a:lnTo>
                  <a:pt x="1138002" y="1812509"/>
                </a:lnTo>
                <a:lnTo>
                  <a:pt x="1462036" y="1812506"/>
                </a:lnTo>
                <a:lnTo>
                  <a:pt x="1462036" y="1795805"/>
                </a:lnTo>
                <a:lnTo>
                  <a:pt x="1471186" y="1793220"/>
                </a:lnTo>
                <a:lnTo>
                  <a:pt x="1495302" y="1791893"/>
                </a:lnTo>
                <a:lnTo>
                  <a:pt x="1529389" y="1791404"/>
                </a:lnTo>
                <a:lnTo>
                  <a:pt x="1355572" y="1791335"/>
                </a:lnTo>
                <a:lnTo>
                  <a:pt x="1355572" y="1773478"/>
                </a:lnTo>
                <a:lnTo>
                  <a:pt x="1364713" y="1770887"/>
                </a:lnTo>
                <a:lnTo>
                  <a:pt x="1388821" y="1769556"/>
                </a:lnTo>
                <a:lnTo>
                  <a:pt x="1422920" y="1769065"/>
                </a:lnTo>
                <a:lnTo>
                  <a:pt x="1462036" y="1768995"/>
                </a:lnTo>
                <a:lnTo>
                  <a:pt x="1469523" y="1762367"/>
                </a:lnTo>
                <a:lnTo>
                  <a:pt x="1482001" y="1756156"/>
                </a:lnTo>
                <a:lnTo>
                  <a:pt x="1484496" y="1750782"/>
                </a:lnTo>
                <a:lnTo>
                  <a:pt x="1462036" y="1746669"/>
                </a:lnTo>
                <a:lnTo>
                  <a:pt x="1302334" y="1746669"/>
                </a:lnTo>
                <a:lnTo>
                  <a:pt x="1387075" y="1743733"/>
                </a:lnTo>
                <a:lnTo>
                  <a:pt x="1458779" y="1739080"/>
                </a:lnTo>
                <a:lnTo>
                  <a:pt x="1517445" y="1733179"/>
                </a:lnTo>
                <a:lnTo>
                  <a:pt x="1563074" y="1726497"/>
                </a:lnTo>
                <a:lnTo>
                  <a:pt x="1615220" y="1712663"/>
                </a:lnTo>
                <a:lnTo>
                  <a:pt x="1621145" y="1707014"/>
                </a:lnTo>
                <a:lnTo>
                  <a:pt x="1590100" y="1707014"/>
                </a:lnTo>
                <a:lnTo>
                  <a:pt x="1551180" y="1701990"/>
                </a:lnTo>
                <a:lnTo>
                  <a:pt x="1515275" y="1701990"/>
                </a:lnTo>
                <a:lnTo>
                  <a:pt x="1600116" y="1694340"/>
                </a:lnTo>
                <a:lnTo>
                  <a:pt x="1638341" y="1690385"/>
                </a:lnTo>
                <a:lnTo>
                  <a:pt x="1645897" y="1689489"/>
                </a:lnTo>
                <a:lnTo>
                  <a:pt x="1645824" y="1667005"/>
                </a:lnTo>
                <a:lnTo>
                  <a:pt x="1621739" y="1666252"/>
                </a:lnTo>
                <a:lnTo>
                  <a:pt x="154952" y="1661452"/>
                </a:lnTo>
                <a:lnTo>
                  <a:pt x="154241" y="943152"/>
                </a:lnTo>
                <a:lnTo>
                  <a:pt x="153495" y="496941"/>
                </a:lnTo>
                <a:lnTo>
                  <a:pt x="153096" y="301637"/>
                </a:lnTo>
                <a:lnTo>
                  <a:pt x="152908" y="222008"/>
                </a:lnTo>
                <a:lnTo>
                  <a:pt x="152679" y="220611"/>
                </a:lnTo>
                <a:lnTo>
                  <a:pt x="1799974" y="211975"/>
                </a:lnTo>
                <a:lnTo>
                  <a:pt x="1799958" y="0"/>
                </a:lnTo>
                <a:close/>
              </a:path>
              <a:path w="1800225" h="1864360">
                <a:moveTo>
                  <a:pt x="1021231" y="1857640"/>
                </a:moveTo>
                <a:lnTo>
                  <a:pt x="603230" y="1857640"/>
                </a:lnTo>
                <a:lnTo>
                  <a:pt x="653296" y="1857755"/>
                </a:lnTo>
                <a:lnTo>
                  <a:pt x="870327" y="1860833"/>
                </a:lnTo>
                <a:lnTo>
                  <a:pt x="922780" y="1860848"/>
                </a:lnTo>
                <a:lnTo>
                  <a:pt x="972114" y="1859996"/>
                </a:lnTo>
                <a:lnTo>
                  <a:pt x="1017129" y="1857997"/>
                </a:lnTo>
                <a:lnTo>
                  <a:pt x="1021231" y="1857640"/>
                </a:lnTo>
                <a:close/>
              </a:path>
              <a:path w="1800225" h="1864360">
                <a:moveTo>
                  <a:pt x="1408979" y="1843298"/>
                </a:moveTo>
                <a:lnTo>
                  <a:pt x="1089433" y="1843298"/>
                </a:lnTo>
                <a:lnTo>
                  <a:pt x="1142652" y="1843513"/>
                </a:lnTo>
                <a:lnTo>
                  <a:pt x="1302313" y="1845776"/>
                </a:lnTo>
                <a:lnTo>
                  <a:pt x="1355532" y="1845843"/>
                </a:lnTo>
                <a:lnTo>
                  <a:pt x="1408747" y="1844954"/>
                </a:lnTo>
                <a:lnTo>
                  <a:pt x="1408979" y="1843298"/>
                </a:lnTo>
                <a:close/>
              </a:path>
              <a:path w="1800225" h="1864360">
                <a:moveTo>
                  <a:pt x="1462036" y="1827072"/>
                </a:moveTo>
                <a:lnTo>
                  <a:pt x="1191243" y="1829033"/>
                </a:lnTo>
                <a:lnTo>
                  <a:pt x="1444417" y="1829033"/>
                </a:lnTo>
                <a:lnTo>
                  <a:pt x="1462036" y="1827072"/>
                </a:lnTo>
                <a:close/>
              </a:path>
              <a:path w="1800225" h="1864360">
                <a:moveTo>
                  <a:pt x="1462036" y="1812506"/>
                </a:moveTo>
                <a:lnTo>
                  <a:pt x="1191243" y="1812506"/>
                </a:lnTo>
                <a:lnTo>
                  <a:pt x="1360238" y="1814852"/>
                </a:lnTo>
                <a:lnTo>
                  <a:pt x="1413463" y="1814855"/>
                </a:lnTo>
                <a:lnTo>
                  <a:pt x="1462036" y="1813687"/>
                </a:lnTo>
                <a:lnTo>
                  <a:pt x="1462036" y="1812506"/>
                </a:lnTo>
                <a:close/>
              </a:path>
              <a:path w="1800225" h="1864360">
                <a:moveTo>
                  <a:pt x="1662598" y="1687509"/>
                </a:moveTo>
                <a:lnTo>
                  <a:pt x="1645897" y="1689489"/>
                </a:lnTo>
                <a:lnTo>
                  <a:pt x="1645926" y="1698235"/>
                </a:lnTo>
                <a:lnTo>
                  <a:pt x="1646051" y="1706448"/>
                </a:lnTo>
                <a:lnTo>
                  <a:pt x="1649034" y="1774997"/>
                </a:lnTo>
                <a:lnTo>
                  <a:pt x="1653063" y="1792695"/>
                </a:lnTo>
                <a:lnTo>
                  <a:pt x="1657721" y="1783764"/>
                </a:lnTo>
                <a:lnTo>
                  <a:pt x="1662621" y="1774997"/>
                </a:lnTo>
                <a:lnTo>
                  <a:pt x="1662598" y="1687509"/>
                </a:lnTo>
                <a:close/>
              </a:path>
              <a:path w="1800225" h="1864360">
                <a:moveTo>
                  <a:pt x="1621739" y="1706448"/>
                </a:moveTo>
                <a:lnTo>
                  <a:pt x="1590100" y="1707014"/>
                </a:lnTo>
                <a:lnTo>
                  <a:pt x="1621145" y="1707014"/>
                </a:lnTo>
                <a:lnTo>
                  <a:pt x="1621739" y="1706448"/>
                </a:lnTo>
                <a:close/>
              </a:path>
              <a:path w="1800225" h="1864360">
                <a:moveTo>
                  <a:pt x="1546849" y="1701431"/>
                </a:moveTo>
                <a:lnTo>
                  <a:pt x="1515275" y="1701990"/>
                </a:lnTo>
                <a:lnTo>
                  <a:pt x="1551180" y="1701990"/>
                </a:lnTo>
                <a:lnTo>
                  <a:pt x="1546849" y="1701431"/>
                </a:lnTo>
                <a:close/>
              </a:path>
              <a:path w="1800225" h="1864360">
                <a:moveTo>
                  <a:pt x="1645824" y="1667005"/>
                </a:moveTo>
                <a:lnTo>
                  <a:pt x="1645897" y="1689489"/>
                </a:lnTo>
                <a:lnTo>
                  <a:pt x="1662598" y="1687509"/>
                </a:lnTo>
                <a:lnTo>
                  <a:pt x="1662560" y="1667528"/>
                </a:lnTo>
                <a:lnTo>
                  <a:pt x="1645824" y="1667005"/>
                </a:lnTo>
                <a:close/>
              </a:path>
              <a:path w="1800225" h="1864360">
                <a:moveTo>
                  <a:pt x="1662560" y="1667528"/>
                </a:moveTo>
                <a:lnTo>
                  <a:pt x="1662598" y="1687509"/>
                </a:lnTo>
                <a:lnTo>
                  <a:pt x="1671530" y="1686450"/>
                </a:lnTo>
                <a:lnTo>
                  <a:pt x="1698003" y="1682617"/>
                </a:lnTo>
                <a:lnTo>
                  <a:pt x="1716080" y="1678965"/>
                </a:lnTo>
                <a:lnTo>
                  <a:pt x="1724081" y="1675576"/>
                </a:lnTo>
                <a:lnTo>
                  <a:pt x="1720327" y="1672530"/>
                </a:lnTo>
                <a:lnTo>
                  <a:pt x="1703139" y="1669906"/>
                </a:lnTo>
                <a:lnTo>
                  <a:pt x="1670836" y="1667787"/>
                </a:lnTo>
                <a:lnTo>
                  <a:pt x="1662560" y="1667528"/>
                </a:lnTo>
                <a:close/>
              </a:path>
              <a:path w="1800225" h="1864360">
                <a:moveTo>
                  <a:pt x="1799974" y="211975"/>
                </a:moveTo>
                <a:lnTo>
                  <a:pt x="1641055" y="211975"/>
                </a:lnTo>
                <a:lnTo>
                  <a:pt x="1645824" y="1667005"/>
                </a:lnTo>
                <a:lnTo>
                  <a:pt x="1662560" y="1667528"/>
                </a:lnTo>
                <a:lnTo>
                  <a:pt x="1662075" y="1493607"/>
                </a:lnTo>
                <a:lnTo>
                  <a:pt x="1661944" y="1438732"/>
                </a:lnTo>
                <a:lnTo>
                  <a:pt x="1661969" y="1279141"/>
                </a:lnTo>
                <a:lnTo>
                  <a:pt x="1662196" y="1228044"/>
                </a:lnTo>
                <a:lnTo>
                  <a:pt x="1662571" y="1178208"/>
                </a:lnTo>
                <a:lnTo>
                  <a:pt x="1663119" y="1129761"/>
                </a:lnTo>
                <a:lnTo>
                  <a:pt x="1663863" y="1082829"/>
                </a:lnTo>
                <a:lnTo>
                  <a:pt x="1664828" y="1037538"/>
                </a:lnTo>
                <a:lnTo>
                  <a:pt x="1666039" y="993959"/>
                </a:lnTo>
                <a:lnTo>
                  <a:pt x="1667060" y="974278"/>
                </a:lnTo>
                <a:lnTo>
                  <a:pt x="1686140" y="974278"/>
                </a:lnTo>
                <a:lnTo>
                  <a:pt x="1686140" y="709879"/>
                </a:lnTo>
                <a:lnTo>
                  <a:pt x="1691163" y="690183"/>
                </a:lnTo>
                <a:lnTo>
                  <a:pt x="1717952" y="690183"/>
                </a:lnTo>
                <a:lnTo>
                  <a:pt x="1719318" y="674122"/>
                </a:lnTo>
                <a:lnTo>
                  <a:pt x="1721142" y="623385"/>
                </a:lnTo>
                <a:lnTo>
                  <a:pt x="1722103" y="562661"/>
                </a:lnTo>
                <a:lnTo>
                  <a:pt x="1722553" y="496989"/>
                </a:lnTo>
                <a:lnTo>
                  <a:pt x="1722847" y="431218"/>
                </a:lnTo>
                <a:lnTo>
                  <a:pt x="1723337" y="370483"/>
                </a:lnTo>
                <a:lnTo>
                  <a:pt x="1724378" y="319728"/>
                </a:lnTo>
                <a:lnTo>
                  <a:pt x="1726323" y="283946"/>
                </a:lnTo>
                <a:lnTo>
                  <a:pt x="1726942" y="265606"/>
                </a:lnTo>
                <a:lnTo>
                  <a:pt x="1729409" y="219329"/>
                </a:lnTo>
                <a:lnTo>
                  <a:pt x="1730095" y="214998"/>
                </a:lnTo>
                <a:lnTo>
                  <a:pt x="1799974" y="214998"/>
                </a:lnTo>
                <a:lnTo>
                  <a:pt x="1799974" y="211975"/>
                </a:lnTo>
                <a:close/>
              </a:path>
              <a:path w="1800225" h="1864360">
                <a:moveTo>
                  <a:pt x="1686140" y="974278"/>
                </a:moveTo>
                <a:lnTo>
                  <a:pt x="1667060" y="974278"/>
                </a:lnTo>
                <a:lnTo>
                  <a:pt x="1669758" y="978200"/>
                </a:lnTo>
                <a:lnTo>
                  <a:pt x="1673590" y="994016"/>
                </a:lnTo>
                <a:lnTo>
                  <a:pt x="1677948" y="1009730"/>
                </a:lnTo>
                <a:lnTo>
                  <a:pt x="1682323" y="1013690"/>
                </a:lnTo>
                <a:lnTo>
                  <a:pt x="1686140" y="994016"/>
                </a:lnTo>
                <a:lnTo>
                  <a:pt x="1686140" y="974278"/>
                </a:lnTo>
                <a:close/>
              </a:path>
              <a:path w="1800225" h="1864360">
                <a:moveTo>
                  <a:pt x="1774030" y="624829"/>
                </a:moveTo>
                <a:lnTo>
                  <a:pt x="1738724" y="624829"/>
                </a:lnTo>
                <a:lnTo>
                  <a:pt x="1739591" y="644237"/>
                </a:lnTo>
                <a:lnTo>
                  <a:pt x="1739746" y="696830"/>
                </a:lnTo>
                <a:lnTo>
                  <a:pt x="1739869" y="729638"/>
                </a:lnTo>
                <a:lnTo>
                  <a:pt x="1740707" y="765526"/>
                </a:lnTo>
                <a:lnTo>
                  <a:pt x="1743062" y="780973"/>
                </a:lnTo>
                <a:lnTo>
                  <a:pt x="1749746" y="779659"/>
                </a:lnTo>
                <a:lnTo>
                  <a:pt x="1756336" y="770455"/>
                </a:lnTo>
                <a:lnTo>
                  <a:pt x="1762740" y="745475"/>
                </a:lnTo>
                <a:lnTo>
                  <a:pt x="1768865" y="696830"/>
                </a:lnTo>
                <a:lnTo>
                  <a:pt x="1774030" y="624829"/>
                </a:lnTo>
                <a:close/>
              </a:path>
              <a:path w="1800225" h="1864360">
                <a:moveTo>
                  <a:pt x="1717952" y="690183"/>
                </a:moveTo>
                <a:lnTo>
                  <a:pt x="1691163" y="690183"/>
                </a:lnTo>
                <a:lnTo>
                  <a:pt x="1696186" y="694148"/>
                </a:lnTo>
                <a:lnTo>
                  <a:pt x="1706232" y="725711"/>
                </a:lnTo>
                <a:lnTo>
                  <a:pt x="1711255" y="729638"/>
                </a:lnTo>
                <a:lnTo>
                  <a:pt x="1716278" y="709879"/>
                </a:lnTo>
                <a:lnTo>
                  <a:pt x="1717952" y="690183"/>
                </a:lnTo>
                <a:close/>
              </a:path>
              <a:path w="1800225" h="1864360">
                <a:moveTo>
                  <a:pt x="1799974" y="214998"/>
                </a:moveTo>
                <a:lnTo>
                  <a:pt x="1730095" y="214998"/>
                </a:lnTo>
                <a:lnTo>
                  <a:pt x="1730737" y="219329"/>
                </a:lnTo>
                <a:lnTo>
                  <a:pt x="1731620" y="228889"/>
                </a:lnTo>
                <a:lnTo>
                  <a:pt x="1733187" y="270987"/>
                </a:lnTo>
                <a:lnTo>
                  <a:pt x="1734543" y="344449"/>
                </a:lnTo>
                <a:lnTo>
                  <a:pt x="1735086" y="388703"/>
                </a:lnTo>
                <a:lnTo>
                  <a:pt x="1735548" y="438136"/>
                </a:lnTo>
                <a:lnTo>
                  <a:pt x="1735890" y="487003"/>
                </a:lnTo>
                <a:lnTo>
                  <a:pt x="1736164" y="541031"/>
                </a:lnTo>
                <a:lnTo>
                  <a:pt x="1736318" y="591385"/>
                </a:lnTo>
                <a:lnTo>
                  <a:pt x="1736369" y="638937"/>
                </a:lnTo>
                <a:lnTo>
                  <a:pt x="1738724" y="624829"/>
                </a:lnTo>
                <a:lnTo>
                  <a:pt x="1774030" y="624829"/>
                </a:lnTo>
                <a:lnTo>
                  <a:pt x="1774618" y="616630"/>
                </a:lnTo>
                <a:lnTo>
                  <a:pt x="1779910" y="496941"/>
                </a:lnTo>
                <a:lnTo>
                  <a:pt x="1783517" y="467033"/>
                </a:lnTo>
                <a:lnTo>
                  <a:pt x="1799994" y="467033"/>
                </a:lnTo>
                <a:lnTo>
                  <a:pt x="1799974" y="214998"/>
                </a:lnTo>
                <a:close/>
              </a:path>
              <a:path w="1800225" h="1864360">
                <a:moveTo>
                  <a:pt x="1799994" y="467033"/>
                </a:moveTo>
                <a:lnTo>
                  <a:pt x="1783517" y="467033"/>
                </a:lnTo>
                <a:lnTo>
                  <a:pt x="1788698" y="470361"/>
                </a:lnTo>
                <a:lnTo>
                  <a:pt x="1794505" y="487003"/>
                </a:lnTo>
                <a:lnTo>
                  <a:pt x="1799996" y="496989"/>
                </a:lnTo>
                <a:lnTo>
                  <a:pt x="1799994" y="467033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8929" y="1743735"/>
            <a:ext cx="1647825" cy="1664970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2540" rIns="0" bIns="0" rtlCol="0">
            <a:spAutoFit/>
          </a:bodyPr>
          <a:lstStyle/>
          <a:p>
            <a:pPr marL="153035" marR="212725" indent="-635" algn="ctr">
              <a:lnSpc>
                <a:spcPts val="1320"/>
              </a:lnSpc>
              <a:spcBef>
                <a:spcPts val="2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sunumu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sırasında </a:t>
            </a:r>
            <a:r>
              <a:rPr sz="1100" spc="-100" dirty="0">
                <a:solidFill>
                  <a:srgbClr val="FFFFFF"/>
                </a:solidFill>
                <a:latin typeface="Arial MT"/>
                <a:cs typeface="Arial MT"/>
              </a:rPr>
              <a:t>oluşan </a:t>
            </a: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kayıtların ,üretimi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yapılan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ürünlerin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muhafaza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şartlarının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 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kanıt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dokümanların</a:t>
            </a:r>
            <a:endParaRPr sz="1100">
              <a:latin typeface="Arial MT"/>
              <a:cs typeface="Arial MT"/>
            </a:endParaRPr>
          </a:p>
          <a:p>
            <a:pPr marR="59690" algn="ctr">
              <a:lnSpc>
                <a:spcPts val="1275"/>
              </a:lnSpc>
            </a:pP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oluşturulması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7906" y="3469990"/>
            <a:ext cx="4428490" cy="26727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295525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2296160" algn="l"/>
              </a:tabLst>
            </a:pP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Üreti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yapa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okullarımızd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üretilen  ürünleri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sev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edileceğ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kadarki  muhafaz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şartlarını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tanımlanması  (depolam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kanı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dokümanların 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depo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kontrol,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stok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kontrol </a:t>
            </a:r>
            <a:r>
              <a:rPr sz="1100" i="1" spc="-15" dirty="0">
                <a:solidFill>
                  <a:srgbClr val="FFFFFF"/>
                </a:solidFill>
                <a:latin typeface="Arial"/>
                <a:cs typeface="Arial"/>
              </a:rPr>
              <a:t>vb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hazırlanması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180340" indent="-140335">
              <a:lnSpc>
                <a:spcPct val="100000"/>
              </a:lnSpc>
              <a:buChar char="•"/>
              <a:tabLst>
                <a:tab pos="180975" algn="l"/>
              </a:tabLst>
            </a:pP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…..Eğitim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Prosedürü</a:t>
            </a:r>
            <a:endParaRPr sz="1100">
              <a:latin typeface="Arial MT"/>
              <a:cs typeface="Arial MT"/>
            </a:endParaRPr>
          </a:p>
          <a:p>
            <a:pPr marL="180340" marR="2826385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80975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Üretim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yapan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kurumlar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endParaRPr sz="1100">
              <a:latin typeface="Arial MT"/>
              <a:cs typeface="Arial MT"/>
            </a:endParaRPr>
          </a:p>
          <a:p>
            <a:pPr marL="180340" marR="328422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80975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Ürü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Muhafaza 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Talimatı</a:t>
            </a:r>
            <a:endParaRPr sz="1100">
              <a:latin typeface="Arial MT"/>
              <a:cs typeface="Arial MT"/>
            </a:endParaRPr>
          </a:p>
          <a:p>
            <a:pPr marL="180340" indent="-140335">
              <a:lnSpc>
                <a:spcPct val="100000"/>
              </a:lnSpc>
              <a:spcBef>
                <a:spcPts val="565"/>
              </a:spcBef>
              <a:buChar char="•"/>
              <a:tabLst>
                <a:tab pos="180975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Depo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Talimatı</a:t>
            </a:r>
            <a:endParaRPr sz="1100">
              <a:latin typeface="Arial MT"/>
              <a:cs typeface="Arial MT"/>
            </a:endParaRPr>
          </a:p>
          <a:p>
            <a:pPr marL="180340" indent="-140335">
              <a:lnSpc>
                <a:spcPct val="100000"/>
              </a:lnSpc>
              <a:spcBef>
                <a:spcPts val="570"/>
              </a:spcBef>
              <a:buChar char="•"/>
              <a:tabLst>
                <a:tab pos="180975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…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Formları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0" y="3738006"/>
            <a:ext cx="2898140" cy="681355"/>
          </a:xfrm>
          <a:custGeom>
            <a:avLst/>
            <a:gdLst/>
            <a:ahLst/>
            <a:cxnLst/>
            <a:rect l="l" t="t" r="r" b="b"/>
            <a:pathLst>
              <a:path w="2898140" h="681354">
                <a:moveTo>
                  <a:pt x="2745600" y="0"/>
                </a:moveTo>
                <a:lnTo>
                  <a:pt x="0" y="0"/>
                </a:lnTo>
                <a:lnTo>
                  <a:pt x="0" y="680961"/>
                </a:lnTo>
                <a:lnTo>
                  <a:pt x="2745600" y="680961"/>
                </a:lnTo>
                <a:lnTo>
                  <a:pt x="2793768" y="673191"/>
                </a:lnTo>
                <a:lnTo>
                  <a:pt x="2835603" y="651555"/>
                </a:lnTo>
                <a:lnTo>
                  <a:pt x="2868594" y="618564"/>
                </a:lnTo>
                <a:lnTo>
                  <a:pt x="2890230" y="576729"/>
                </a:lnTo>
                <a:lnTo>
                  <a:pt x="2898000" y="528561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234338" y="3679464"/>
            <a:ext cx="3636645" cy="2907665"/>
            <a:chOff x="1234338" y="3679464"/>
            <a:chExt cx="3636645" cy="2907665"/>
          </a:xfrm>
        </p:grpSpPr>
        <p:sp>
          <p:nvSpPr>
            <p:cNvPr id="17" name="object 17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13900" y="3997756"/>
              <a:ext cx="1657350" cy="2329180"/>
            </a:xfrm>
            <a:custGeom>
              <a:avLst/>
              <a:gdLst/>
              <a:ahLst/>
              <a:cxnLst/>
              <a:rect l="l" t="t" r="r" b="b"/>
              <a:pathLst>
                <a:path w="1657350" h="2329179">
                  <a:moveTo>
                    <a:pt x="1656905" y="0"/>
                  </a:moveTo>
                  <a:lnTo>
                    <a:pt x="0" y="0"/>
                  </a:lnTo>
                  <a:lnTo>
                    <a:pt x="0" y="2328659"/>
                  </a:lnTo>
                  <a:lnTo>
                    <a:pt x="1656905" y="2328659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0796" y="3679469"/>
              <a:ext cx="1800225" cy="2907665"/>
            </a:xfrm>
            <a:custGeom>
              <a:avLst/>
              <a:gdLst/>
              <a:ahLst/>
              <a:cxnLst/>
              <a:rect l="l" t="t" r="r" b="b"/>
              <a:pathLst>
                <a:path w="1800225" h="2907665">
                  <a:moveTo>
                    <a:pt x="961250" y="21894"/>
                  </a:moveTo>
                  <a:lnTo>
                    <a:pt x="296494" y="4102"/>
                  </a:lnTo>
                  <a:lnTo>
                    <a:pt x="8686" y="0"/>
                  </a:lnTo>
                  <a:lnTo>
                    <a:pt x="7061" y="659853"/>
                  </a:lnTo>
                  <a:lnTo>
                    <a:pt x="0" y="2139975"/>
                  </a:lnTo>
                  <a:lnTo>
                    <a:pt x="8547" y="2311044"/>
                  </a:lnTo>
                  <a:lnTo>
                    <a:pt x="17094" y="2628823"/>
                  </a:lnTo>
                  <a:lnTo>
                    <a:pt x="17881" y="21767"/>
                  </a:lnTo>
                  <a:lnTo>
                    <a:pt x="961250" y="21894"/>
                  </a:lnTo>
                  <a:close/>
                </a:path>
                <a:path w="1800225" h="2907665">
                  <a:moveTo>
                    <a:pt x="1120165" y="110972"/>
                  </a:moveTo>
                  <a:lnTo>
                    <a:pt x="387362" y="91351"/>
                  </a:lnTo>
                  <a:lnTo>
                    <a:pt x="250786" y="88087"/>
                  </a:lnTo>
                  <a:lnTo>
                    <a:pt x="44500" y="84810"/>
                  </a:lnTo>
                  <a:lnTo>
                    <a:pt x="43116" y="575487"/>
                  </a:lnTo>
                  <a:lnTo>
                    <a:pt x="34785" y="2392591"/>
                  </a:lnTo>
                  <a:lnTo>
                    <a:pt x="33388" y="2906763"/>
                  </a:lnTo>
                  <a:lnTo>
                    <a:pt x="75412" y="2907411"/>
                  </a:lnTo>
                  <a:lnTo>
                    <a:pt x="235432" y="2882100"/>
                  </a:lnTo>
                  <a:lnTo>
                    <a:pt x="273380" y="2875775"/>
                  </a:lnTo>
                  <a:lnTo>
                    <a:pt x="300964" y="2869450"/>
                  </a:lnTo>
                  <a:lnTo>
                    <a:pt x="345643" y="2856801"/>
                  </a:lnTo>
                  <a:lnTo>
                    <a:pt x="54673" y="2856369"/>
                  </a:lnTo>
                  <a:lnTo>
                    <a:pt x="55511" y="110871"/>
                  </a:lnTo>
                  <a:lnTo>
                    <a:pt x="1120165" y="110972"/>
                  </a:lnTo>
                  <a:close/>
                </a:path>
                <a:path w="1800225" h="2907665">
                  <a:moveTo>
                    <a:pt x="1374101" y="224917"/>
                  </a:moveTo>
                  <a:lnTo>
                    <a:pt x="296964" y="196075"/>
                  </a:lnTo>
                  <a:lnTo>
                    <a:pt x="89750" y="191947"/>
                  </a:lnTo>
                  <a:lnTo>
                    <a:pt x="78625" y="2799613"/>
                  </a:lnTo>
                  <a:lnTo>
                    <a:pt x="271170" y="2803182"/>
                  </a:lnTo>
                  <a:lnTo>
                    <a:pt x="408940" y="2806738"/>
                  </a:lnTo>
                  <a:lnTo>
                    <a:pt x="632460" y="2743504"/>
                  </a:lnTo>
                  <a:lnTo>
                    <a:pt x="102781" y="2742412"/>
                  </a:lnTo>
                  <a:lnTo>
                    <a:pt x="103593" y="224764"/>
                  </a:lnTo>
                  <a:lnTo>
                    <a:pt x="1337525" y="225374"/>
                  </a:lnTo>
                  <a:lnTo>
                    <a:pt x="1374101" y="224917"/>
                  </a:lnTo>
                  <a:close/>
                </a:path>
                <a:path w="1800225" h="2907665">
                  <a:moveTo>
                    <a:pt x="1685366" y="352666"/>
                  </a:moveTo>
                  <a:lnTo>
                    <a:pt x="140131" y="311289"/>
                  </a:lnTo>
                  <a:lnTo>
                    <a:pt x="129019" y="2680284"/>
                  </a:lnTo>
                  <a:lnTo>
                    <a:pt x="714489" y="2695587"/>
                  </a:lnTo>
                  <a:lnTo>
                    <a:pt x="993686" y="2616530"/>
                  </a:lnTo>
                  <a:lnTo>
                    <a:pt x="156718" y="2614676"/>
                  </a:lnTo>
                  <a:lnTo>
                    <a:pt x="157518" y="352475"/>
                  </a:lnTo>
                  <a:lnTo>
                    <a:pt x="1642643" y="353237"/>
                  </a:lnTo>
                  <a:lnTo>
                    <a:pt x="1685366" y="352666"/>
                  </a:lnTo>
                  <a:close/>
                </a:path>
                <a:path w="1800225" h="2907665">
                  <a:moveTo>
                    <a:pt x="1727352" y="490347"/>
                  </a:moveTo>
                  <a:lnTo>
                    <a:pt x="1676565" y="487565"/>
                  </a:lnTo>
                  <a:lnTo>
                    <a:pt x="1644662" y="486181"/>
                  </a:lnTo>
                  <a:lnTo>
                    <a:pt x="350202" y="451523"/>
                  </a:lnTo>
                  <a:lnTo>
                    <a:pt x="261962" y="448754"/>
                  </a:lnTo>
                  <a:lnTo>
                    <a:pt x="197002" y="445973"/>
                  </a:lnTo>
                  <a:lnTo>
                    <a:pt x="195618" y="627189"/>
                  </a:lnTo>
                  <a:lnTo>
                    <a:pt x="187286" y="2340902"/>
                  </a:lnTo>
                  <a:lnTo>
                    <a:pt x="185889" y="2545600"/>
                  </a:lnTo>
                  <a:lnTo>
                    <a:pt x="219697" y="2547023"/>
                  </a:lnTo>
                  <a:lnTo>
                    <a:pt x="305955" y="2549868"/>
                  </a:lnTo>
                  <a:lnTo>
                    <a:pt x="993698" y="2568384"/>
                  </a:lnTo>
                  <a:lnTo>
                    <a:pt x="1342936" y="2469565"/>
                  </a:lnTo>
                  <a:lnTo>
                    <a:pt x="219113" y="2466924"/>
                  </a:lnTo>
                  <a:lnTo>
                    <a:pt x="219900" y="500202"/>
                  </a:lnTo>
                  <a:lnTo>
                    <a:pt x="1722437" y="501992"/>
                  </a:lnTo>
                  <a:lnTo>
                    <a:pt x="1723009" y="1228559"/>
                  </a:lnTo>
                  <a:lnTo>
                    <a:pt x="1725726" y="659650"/>
                  </a:lnTo>
                  <a:lnTo>
                    <a:pt x="1727352" y="490347"/>
                  </a:lnTo>
                  <a:close/>
                </a:path>
                <a:path w="1800225" h="2907665">
                  <a:moveTo>
                    <a:pt x="1799996" y="2314257"/>
                  </a:moveTo>
                  <a:lnTo>
                    <a:pt x="1658493" y="2313914"/>
                  </a:lnTo>
                  <a:lnTo>
                    <a:pt x="1666278" y="682155"/>
                  </a:lnTo>
                  <a:lnTo>
                    <a:pt x="1666443" y="658761"/>
                  </a:lnTo>
                  <a:lnTo>
                    <a:pt x="1666494" y="656501"/>
                  </a:lnTo>
                  <a:lnTo>
                    <a:pt x="1667090" y="647623"/>
                  </a:lnTo>
                  <a:lnTo>
                    <a:pt x="1667560" y="639711"/>
                  </a:lnTo>
                  <a:lnTo>
                    <a:pt x="1668018" y="630859"/>
                  </a:lnTo>
                  <a:lnTo>
                    <a:pt x="1660067" y="628091"/>
                  </a:lnTo>
                  <a:lnTo>
                    <a:pt x="1656651" y="627049"/>
                  </a:lnTo>
                  <a:lnTo>
                    <a:pt x="1656410" y="627049"/>
                  </a:lnTo>
                  <a:lnTo>
                    <a:pt x="1656410" y="2313914"/>
                  </a:lnTo>
                  <a:lnTo>
                    <a:pt x="285102" y="2310638"/>
                  </a:lnTo>
                  <a:lnTo>
                    <a:pt x="285902" y="656501"/>
                  </a:lnTo>
                  <a:lnTo>
                    <a:pt x="1656245" y="658761"/>
                  </a:lnTo>
                  <a:lnTo>
                    <a:pt x="1656270" y="2031085"/>
                  </a:lnTo>
                  <a:lnTo>
                    <a:pt x="1656410" y="2313914"/>
                  </a:lnTo>
                  <a:lnTo>
                    <a:pt x="1656410" y="627049"/>
                  </a:lnTo>
                  <a:lnTo>
                    <a:pt x="286321" y="590308"/>
                  </a:lnTo>
                  <a:lnTo>
                    <a:pt x="256336" y="586498"/>
                  </a:lnTo>
                  <a:lnTo>
                    <a:pt x="254774" y="655269"/>
                  </a:lnTo>
                  <a:lnTo>
                    <a:pt x="254596" y="682180"/>
                  </a:lnTo>
                  <a:lnTo>
                    <a:pt x="246875" y="2301278"/>
                  </a:lnTo>
                  <a:lnTo>
                    <a:pt x="246786" y="2310638"/>
                  </a:lnTo>
                  <a:lnTo>
                    <a:pt x="245224" y="2405088"/>
                  </a:lnTo>
                  <a:lnTo>
                    <a:pt x="286410" y="2408923"/>
                  </a:lnTo>
                  <a:lnTo>
                    <a:pt x="1363599" y="2437765"/>
                  </a:lnTo>
                  <a:lnTo>
                    <a:pt x="1656422" y="2354884"/>
                  </a:lnTo>
                  <a:lnTo>
                    <a:pt x="1656588" y="2524493"/>
                  </a:lnTo>
                  <a:lnTo>
                    <a:pt x="1656702" y="2591879"/>
                  </a:lnTo>
                  <a:lnTo>
                    <a:pt x="1656829" y="2634894"/>
                  </a:lnTo>
                  <a:lnTo>
                    <a:pt x="1656905" y="2646959"/>
                  </a:lnTo>
                  <a:lnTo>
                    <a:pt x="1658302" y="2354351"/>
                  </a:lnTo>
                  <a:lnTo>
                    <a:pt x="1799996" y="2314257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47694" y="3882021"/>
            <a:ext cx="22231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Belirlenen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yöntemin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0804" y="1413003"/>
            <a:ext cx="1800225" cy="1826895"/>
          </a:xfrm>
          <a:custGeom>
            <a:avLst/>
            <a:gdLst/>
            <a:ahLst/>
            <a:cxnLst/>
            <a:rect l="l" t="t" r="r" b="b"/>
            <a:pathLst>
              <a:path w="1800225" h="1826895">
                <a:moveTo>
                  <a:pt x="1797056" y="1820240"/>
                </a:moveTo>
                <a:lnTo>
                  <a:pt x="1196766" y="1820240"/>
                </a:lnTo>
                <a:lnTo>
                  <a:pt x="1384089" y="1824021"/>
                </a:lnTo>
                <a:lnTo>
                  <a:pt x="1797062" y="1826717"/>
                </a:lnTo>
                <a:lnTo>
                  <a:pt x="1797056" y="1820240"/>
                </a:lnTo>
                <a:close/>
              </a:path>
              <a:path w="1800225" h="1826895">
                <a:moveTo>
                  <a:pt x="1797041" y="1806184"/>
                </a:moveTo>
                <a:lnTo>
                  <a:pt x="710562" y="1806184"/>
                </a:lnTo>
                <a:lnTo>
                  <a:pt x="763777" y="1806839"/>
                </a:lnTo>
                <a:lnTo>
                  <a:pt x="816987" y="1808720"/>
                </a:lnTo>
                <a:lnTo>
                  <a:pt x="870191" y="1812188"/>
                </a:lnTo>
                <a:lnTo>
                  <a:pt x="710590" y="1812188"/>
                </a:lnTo>
                <a:lnTo>
                  <a:pt x="743370" y="1817228"/>
                </a:lnTo>
                <a:lnTo>
                  <a:pt x="782867" y="1820590"/>
                </a:lnTo>
                <a:lnTo>
                  <a:pt x="827882" y="1822550"/>
                </a:lnTo>
                <a:lnTo>
                  <a:pt x="877215" y="1823384"/>
                </a:lnTo>
                <a:lnTo>
                  <a:pt x="929669" y="1823370"/>
                </a:lnTo>
                <a:lnTo>
                  <a:pt x="1146699" y="1820352"/>
                </a:lnTo>
                <a:lnTo>
                  <a:pt x="1797056" y="1820240"/>
                </a:lnTo>
                <a:lnTo>
                  <a:pt x="1797041" y="1806184"/>
                </a:lnTo>
                <a:close/>
              </a:path>
              <a:path w="1800225" h="1826895">
                <a:moveTo>
                  <a:pt x="337959" y="1790293"/>
                </a:moveTo>
                <a:lnTo>
                  <a:pt x="368767" y="1793646"/>
                </a:lnTo>
                <a:lnTo>
                  <a:pt x="384587" y="1797407"/>
                </a:lnTo>
                <a:lnTo>
                  <a:pt x="390416" y="1801989"/>
                </a:lnTo>
                <a:lnTo>
                  <a:pt x="391248" y="1807806"/>
                </a:lnTo>
                <a:lnTo>
                  <a:pt x="444464" y="1808678"/>
                </a:lnTo>
                <a:lnTo>
                  <a:pt x="497682" y="1808612"/>
                </a:lnTo>
                <a:lnTo>
                  <a:pt x="710562" y="1806184"/>
                </a:lnTo>
                <a:lnTo>
                  <a:pt x="1797041" y="1806184"/>
                </a:lnTo>
                <a:lnTo>
                  <a:pt x="1797027" y="1792209"/>
                </a:lnTo>
                <a:lnTo>
                  <a:pt x="608753" y="1792209"/>
                </a:lnTo>
                <a:lnTo>
                  <a:pt x="337959" y="1790293"/>
                </a:lnTo>
                <a:close/>
              </a:path>
              <a:path w="1800225" h="1826895">
                <a:moveTo>
                  <a:pt x="1797010" y="1776017"/>
                </a:moveTo>
                <a:lnTo>
                  <a:pt x="608753" y="1776017"/>
                </a:lnTo>
                <a:lnTo>
                  <a:pt x="661993" y="1776020"/>
                </a:lnTo>
                <a:lnTo>
                  <a:pt x="710590" y="1777174"/>
                </a:lnTo>
                <a:lnTo>
                  <a:pt x="710590" y="1790293"/>
                </a:lnTo>
                <a:lnTo>
                  <a:pt x="661993" y="1791673"/>
                </a:lnTo>
                <a:lnTo>
                  <a:pt x="608753" y="1792209"/>
                </a:lnTo>
                <a:lnTo>
                  <a:pt x="1797027" y="1792209"/>
                </a:lnTo>
                <a:lnTo>
                  <a:pt x="1797010" y="1776017"/>
                </a:lnTo>
                <a:close/>
              </a:path>
              <a:path w="1800225" h="1826895">
                <a:moveTo>
                  <a:pt x="178257" y="1672094"/>
                </a:moveTo>
                <a:lnTo>
                  <a:pt x="236922" y="1691743"/>
                </a:lnTo>
                <a:lnTo>
                  <a:pt x="282550" y="1698291"/>
                </a:lnTo>
                <a:lnTo>
                  <a:pt x="341217" y="1704073"/>
                </a:lnTo>
                <a:lnTo>
                  <a:pt x="412920" y="1708630"/>
                </a:lnTo>
                <a:lnTo>
                  <a:pt x="497662" y="1711502"/>
                </a:lnTo>
                <a:lnTo>
                  <a:pt x="337959" y="1711502"/>
                </a:lnTo>
                <a:lnTo>
                  <a:pt x="315499" y="1715534"/>
                </a:lnTo>
                <a:lnTo>
                  <a:pt x="317995" y="1720800"/>
                </a:lnTo>
                <a:lnTo>
                  <a:pt x="330473" y="1726888"/>
                </a:lnTo>
                <a:lnTo>
                  <a:pt x="337959" y="1733384"/>
                </a:lnTo>
                <a:lnTo>
                  <a:pt x="377076" y="1733453"/>
                </a:lnTo>
                <a:lnTo>
                  <a:pt x="411175" y="1733932"/>
                </a:lnTo>
                <a:lnTo>
                  <a:pt x="435282" y="1735233"/>
                </a:lnTo>
                <a:lnTo>
                  <a:pt x="444423" y="1737766"/>
                </a:lnTo>
                <a:lnTo>
                  <a:pt x="444423" y="1755279"/>
                </a:lnTo>
                <a:lnTo>
                  <a:pt x="270606" y="1755347"/>
                </a:lnTo>
                <a:lnTo>
                  <a:pt x="304693" y="1755825"/>
                </a:lnTo>
                <a:lnTo>
                  <a:pt x="328810" y="1757122"/>
                </a:lnTo>
                <a:lnTo>
                  <a:pt x="337959" y="1759648"/>
                </a:lnTo>
                <a:lnTo>
                  <a:pt x="337959" y="1777174"/>
                </a:lnTo>
                <a:lnTo>
                  <a:pt x="386532" y="1778319"/>
                </a:lnTo>
                <a:lnTo>
                  <a:pt x="439758" y="1778316"/>
                </a:lnTo>
                <a:lnTo>
                  <a:pt x="608753" y="1776017"/>
                </a:lnTo>
                <a:lnTo>
                  <a:pt x="1797010" y="1776017"/>
                </a:lnTo>
                <a:lnTo>
                  <a:pt x="1796903" y="1672644"/>
                </a:lnTo>
                <a:lnTo>
                  <a:pt x="209895" y="1672644"/>
                </a:lnTo>
                <a:lnTo>
                  <a:pt x="178257" y="1672094"/>
                </a:lnTo>
                <a:close/>
              </a:path>
              <a:path w="1800225" h="1826895">
                <a:moveTo>
                  <a:pt x="137397" y="1653542"/>
                </a:moveTo>
                <a:lnTo>
                  <a:pt x="137373" y="1739266"/>
                </a:lnTo>
                <a:lnTo>
                  <a:pt x="142274" y="1747859"/>
                </a:lnTo>
                <a:lnTo>
                  <a:pt x="146932" y="1756610"/>
                </a:lnTo>
                <a:lnTo>
                  <a:pt x="150962" y="1739266"/>
                </a:lnTo>
                <a:lnTo>
                  <a:pt x="153944" y="1672094"/>
                </a:lnTo>
                <a:lnTo>
                  <a:pt x="154069" y="1664049"/>
                </a:lnTo>
                <a:lnTo>
                  <a:pt x="154098" y="1655481"/>
                </a:lnTo>
                <a:lnTo>
                  <a:pt x="137397" y="1653542"/>
                </a:lnTo>
                <a:close/>
              </a:path>
              <a:path w="1800225" h="1826895">
                <a:moveTo>
                  <a:pt x="253146" y="1667176"/>
                </a:moveTo>
                <a:lnTo>
                  <a:pt x="209895" y="1672644"/>
                </a:lnTo>
                <a:lnTo>
                  <a:pt x="1796903" y="1672644"/>
                </a:lnTo>
                <a:lnTo>
                  <a:pt x="1796898" y="1667725"/>
                </a:lnTo>
                <a:lnTo>
                  <a:pt x="284721" y="1667725"/>
                </a:lnTo>
                <a:lnTo>
                  <a:pt x="253146" y="1667176"/>
                </a:lnTo>
                <a:close/>
              </a:path>
              <a:path w="1800225" h="1826895">
                <a:moveTo>
                  <a:pt x="1798340" y="207708"/>
                </a:moveTo>
                <a:lnTo>
                  <a:pt x="158940" y="207708"/>
                </a:lnTo>
                <a:lnTo>
                  <a:pt x="1647317" y="216179"/>
                </a:lnTo>
                <a:lnTo>
                  <a:pt x="1647088" y="217550"/>
                </a:lnTo>
                <a:lnTo>
                  <a:pt x="1646500" y="486944"/>
                </a:lnTo>
                <a:lnTo>
                  <a:pt x="1645754" y="924166"/>
                </a:lnTo>
                <a:lnTo>
                  <a:pt x="1645043" y="1628000"/>
                </a:lnTo>
                <a:lnTo>
                  <a:pt x="178257" y="1632711"/>
                </a:lnTo>
                <a:lnTo>
                  <a:pt x="154172" y="1633449"/>
                </a:lnTo>
                <a:lnTo>
                  <a:pt x="154098" y="1655481"/>
                </a:lnTo>
                <a:lnTo>
                  <a:pt x="161654" y="1656359"/>
                </a:lnTo>
                <a:lnTo>
                  <a:pt x="199879" y="1660233"/>
                </a:lnTo>
                <a:lnTo>
                  <a:pt x="284721" y="1667725"/>
                </a:lnTo>
                <a:lnTo>
                  <a:pt x="1796898" y="1667725"/>
                </a:lnTo>
                <a:lnTo>
                  <a:pt x="1796576" y="1356737"/>
                </a:lnTo>
                <a:lnTo>
                  <a:pt x="1795648" y="924166"/>
                </a:lnTo>
                <a:lnTo>
                  <a:pt x="1795775" y="612258"/>
                </a:lnTo>
                <a:lnTo>
                  <a:pt x="1795862" y="579486"/>
                </a:lnTo>
                <a:lnTo>
                  <a:pt x="1796038" y="530145"/>
                </a:lnTo>
                <a:lnTo>
                  <a:pt x="1797230" y="335791"/>
                </a:lnTo>
                <a:lnTo>
                  <a:pt x="1798340" y="207708"/>
                </a:lnTo>
                <a:close/>
              </a:path>
              <a:path w="1800225" h="1826895">
                <a:moveTo>
                  <a:pt x="154172" y="1633449"/>
                </a:moveTo>
                <a:lnTo>
                  <a:pt x="137435" y="1633962"/>
                </a:lnTo>
                <a:lnTo>
                  <a:pt x="137397" y="1653542"/>
                </a:lnTo>
                <a:lnTo>
                  <a:pt x="154098" y="1655481"/>
                </a:lnTo>
                <a:lnTo>
                  <a:pt x="154172" y="1633449"/>
                </a:lnTo>
                <a:close/>
              </a:path>
              <a:path w="1800225" h="1826895">
                <a:moveTo>
                  <a:pt x="137435" y="1633962"/>
                </a:moveTo>
                <a:lnTo>
                  <a:pt x="129160" y="1634216"/>
                </a:lnTo>
                <a:lnTo>
                  <a:pt x="96857" y="1636293"/>
                </a:lnTo>
                <a:lnTo>
                  <a:pt x="79668" y="1638864"/>
                </a:lnTo>
                <a:lnTo>
                  <a:pt x="75914" y="1641849"/>
                </a:lnTo>
                <a:lnTo>
                  <a:pt x="83916" y="1645170"/>
                </a:lnTo>
                <a:lnTo>
                  <a:pt x="101993" y="1648749"/>
                </a:lnTo>
                <a:lnTo>
                  <a:pt x="128465" y="1652504"/>
                </a:lnTo>
                <a:lnTo>
                  <a:pt x="137397" y="1653542"/>
                </a:lnTo>
                <a:lnTo>
                  <a:pt x="137435" y="1633962"/>
                </a:lnTo>
                <a:close/>
              </a:path>
              <a:path w="1800225" h="1826895">
                <a:moveTo>
                  <a:pt x="156444" y="953947"/>
                </a:moveTo>
                <a:lnTo>
                  <a:pt x="132512" y="953947"/>
                </a:lnTo>
                <a:lnTo>
                  <a:pt x="133959" y="974001"/>
                </a:lnTo>
                <a:lnTo>
                  <a:pt x="135168" y="1016646"/>
                </a:lnTo>
                <a:lnTo>
                  <a:pt x="136132" y="1061025"/>
                </a:lnTo>
                <a:lnTo>
                  <a:pt x="136877" y="1107012"/>
                </a:lnTo>
                <a:lnTo>
                  <a:pt x="137424" y="1154485"/>
                </a:lnTo>
                <a:lnTo>
                  <a:pt x="137800" y="1203318"/>
                </a:lnTo>
                <a:lnTo>
                  <a:pt x="138026" y="1253387"/>
                </a:lnTo>
                <a:lnTo>
                  <a:pt x="138051" y="1409770"/>
                </a:lnTo>
                <a:lnTo>
                  <a:pt x="137921" y="1463541"/>
                </a:lnTo>
                <a:lnTo>
                  <a:pt x="137435" y="1633962"/>
                </a:lnTo>
                <a:lnTo>
                  <a:pt x="154172" y="1633449"/>
                </a:lnTo>
                <a:lnTo>
                  <a:pt x="156444" y="953947"/>
                </a:lnTo>
                <a:close/>
              </a:path>
              <a:path w="1800225" h="1826895">
                <a:moveTo>
                  <a:pt x="157373" y="676294"/>
                </a:moveTo>
                <a:lnTo>
                  <a:pt x="108832" y="676294"/>
                </a:lnTo>
                <a:lnTo>
                  <a:pt x="113855" y="695591"/>
                </a:lnTo>
                <a:lnTo>
                  <a:pt x="113855" y="974001"/>
                </a:lnTo>
                <a:lnTo>
                  <a:pt x="118521" y="993987"/>
                </a:lnTo>
                <a:lnTo>
                  <a:pt x="123828" y="983960"/>
                </a:lnTo>
                <a:lnTo>
                  <a:pt x="128814" y="963940"/>
                </a:lnTo>
                <a:lnTo>
                  <a:pt x="132512" y="953947"/>
                </a:lnTo>
                <a:lnTo>
                  <a:pt x="156444" y="953947"/>
                </a:lnTo>
                <a:lnTo>
                  <a:pt x="157373" y="676294"/>
                </a:lnTo>
                <a:close/>
              </a:path>
              <a:path w="1800225" h="1826895">
                <a:moveTo>
                  <a:pt x="64245" y="457638"/>
                </a:moveTo>
                <a:lnTo>
                  <a:pt x="16478" y="457638"/>
                </a:lnTo>
                <a:lnTo>
                  <a:pt x="20091" y="486994"/>
                </a:lnTo>
                <a:lnTo>
                  <a:pt x="25378" y="604222"/>
                </a:lnTo>
                <a:lnTo>
                  <a:pt x="31130" y="682804"/>
                </a:lnTo>
                <a:lnTo>
                  <a:pt x="37255" y="730469"/>
                </a:lnTo>
                <a:lnTo>
                  <a:pt x="56934" y="765251"/>
                </a:lnTo>
                <a:lnTo>
                  <a:pt x="59289" y="750115"/>
                </a:lnTo>
                <a:lnTo>
                  <a:pt x="60127" y="714952"/>
                </a:lnTo>
                <a:lnTo>
                  <a:pt x="60404" y="631272"/>
                </a:lnTo>
                <a:lnTo>
                  <a:pt x="61272" y="612258"/>
                </a:lnTo>
                <a:lnTo>
                  <a:pt x="63642" y="612258"/>
                </a:lnTo>
                <a:lnTo>
                  <a:pt x="63766" y="551341"/>
                </a:lnTo>
                <a:lnTo>
                  <a:pt x="63832" y="530145"/>
                </a:lnTo>
                <a:lnTo>
                  <a:pt x="64105" y="477209"/>
                </a:lnTo>
                <a:lnTo>
                  <a:pt x="64245" y="457638"/>
                </a:lnTo>
                <a:close/>
              </a:path>
              <a:path w="1800225" h="1826895">
                <a:moveTo>
                  <a:pt x="158930" y="210680"/>
                </a:moveTo>
                <a:lnTo>
                  <a:pt x="69900" y="210680"/>
                </a:lnTo>
                <a:lnTo>
                  <a:pt x="70586" y="214909"/>
                </a:lnTo>
                <a:lnTo>
                  <a:pt x="71323" y="224650"/>
                </a:lnTo>
                <a:lnTo>
                  <a:pt x="71877" y="233593"/>
                </a:lnTo>
                <a:lnTo>
                  <a:pt x="72455" y="245421"/>
                </a:lnTo>
                <a:lnTo>
                  <a:pt x="73053" y="260258"/>
                </a:lnTo>
                <a:lnTo>
                  <a:pt x="73672" y="278231"/>
                </a:lnTo>
                <a:lnTo>
                  <a:pt x="75617" y="313295"/>
                </a:lnTo>
                <a:lnTo>
                  <a:pt x="76658" y="363030"/>
                </a:lnTo>
                <a:lnTo>
                  <a:pt x="77149" y="422544"/>
                </a:lnTo>
                <a:lnTo>
                  <a:pt x="77443" y="486994"/>
                </a:lnTo>
                <a:lnTo>
                  <a:pt x="77893" y="551341"/>
                </a:lnTo>
                <a:lnTo>
                  <a:pt x="78853" y="610842"/>
                </a:lnTo>
                <a:lnTo>
                  <a:pt x="80677" y="660556"/>
                </a:lnTo>
                <a:lnTo>
                  <a:pt x="83718" y="695591"/>
                </a:lnTo>
                <a:lnTo>
                  <a:pt x="88741" y="714952"/>
                </a:lnTo>
                <a:lnTo>
                  <a:pt x="93764" y="711105"/>
                </a:lnTo>
                <a:lnTo>
                  <a:pt x="103809" y="680179"/>
                </a:lnTo>
                <a:lnTo>
                  <a:pt x="108832" y="676294"/>
                </a:lnTo>
                <a:lnTo>
                  <a:pt x="157373" y="676294"/>
                </a:lnTo>
                <a:lnTo>
                  <a:pt x="158930" y="210680"/>
                </a:lnTo>
                <a:close/>
              </a:path>
              <a:path w="1800225" h="1826895">
                <a:moveTo>
                  <a:pt x="63642" y="612258"/>
                </a:moveTo>
                <a:lnTo>
                  <a:pt x="61272" y="612258"/>
                </a:lnTo>
                <a:lnTo>
                  <a:pt x="63627" y="626084"/>
                </a:lnTo>
                <a:lnTo>
                  <a:pt x="63642" y="612258"/>
                </a:lnTo>
                <a:close/>
              </a:path>
              <a:path w="1800225" h="1826895">
                <a:moveTo>
                  <a:pt x="38" y="0"/>
                </a:moveTo>
                <a:lnTo>
                  <a:pt x="0" y="486994"/>
                </a:lnTo>
                <a:lnTo>
                  <a:pt x="5491" y="477209"/>
                </a:lnTo>
                <a:lnTo>
                  <a:pt x="11298" y="460900"/>
                </a:lnTo>
                <a:lnTo>
                  <a:pt x="16478" y="457638"/>
                </a:lnTo>
                <a:lnTo>
                  <a:pt x="64245" y="457638"/>
                </a:lnTo>
                <a:lnTo>
                  <a:pt x="64448" y="429322"/>
                </a:lnTo>
                <a:lnTo>
                  <a:pt x="64909" y="380884"/>
                </a:lnTo>
                <a:lnTo>
                  <a:pt x="65474" y="335791"/>
                </a:lnTo>
                <a:lnTo>
                  <a:pt x="66141" y="295567"/>
                </a:lnTo>
                <a:lnTo>
                  <a:pt x="67552" y="241501"/>
                </a:lnTo>
                <a:lnTo>
                  <a:pt x="158930" y="210680"/>
                </a:lnTo>
                <a:lnTo>
                  <a:pt x="158940" y="207708"/>
                </a:lnTo>
                <a:lnTo>
                  <a:pt x="1798340" y="207708"/>
                </a:lnTo>
                <a:lnTo>
                  <a:pt x="1799996" y="16598"/>
                </a:lnTo>
                <a:lnTo>
                  <a:pt x="494372" y="749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53473" y="1521015"/>
            <a:ext cx="1647825" cy="1631314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208279" marR="134620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Mezun</a:t>
            </a:r>
            <a:r>
              <a:rPr sz="110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öğrencilere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ait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verilerin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izlenmesi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elde edilen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veriler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</a:t>
            </a:r>
            <a:endParaRPr sz="1100">
              <a:latin typeface="Arial MT"/>
              <a:cs typeface="Arial MT"/>
            </a:endParaRPr>
          </a:p>
          <a:p>
            <a:pPr marL="119380" marR="44450" algn="ctr">
              <a:lnSpc>
                <a:spcPct val="100000"/>
              </a:lnSpc>
            </a:pP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iyileştirm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faaliyetlerinin  yapılması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4" name="object 24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86012" y="620331"/>
            <a:ext cx="2955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8.5.5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30" dirty="0">
                <a:solidFill>
                  <a:srgbClr val="FFFFFF"/>
                </a:solidFill>
                <a:latin typeface="Arial MT"/>
                <a:cs typeface="Arial MT"/>
              </a:rPr>
              <a:t>TESLİM</a:t>
            </a:r>
            <a:r>
              <a:rPr sz="1200" spc="-21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SONRASI 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1200" spc="-90" dirty="0">
                <a:solidFill>
                  <a:srgbClr val="FFFFFF"/>
                </a:solidFill>
                <a:latin typeface="Arial MT"/>
                <a:cs typeface="Arial MT"/>
              </a:rPr>
              <a:t>AALİYETLER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48600" y="4098310"/>
            <a:ext cx="1283335" cy="19462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marR="19685" indent="-139700">
              <a:lnSpc>
                <a:spcPts val="1100"/>
              </a:lnSpc>
              <a:spcBef>
                <a:spcPts val="32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….. 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Eğitim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Prosedüründe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ele  alınması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önerilir.</a:t>
            </a:r>
            <a:endParaRPr sz="1100">
              <a:latin typeface="Arial MT"/>
              <a:cs typeface="Arial MT"/>
            </a:endParaRPr>
          </a:p>
          <a:p>
            <a:pPr marL="152400" marR="175260" indent="-139700">
              <a:lnSpc>
                <a:spcPts val="11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Mezun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Öğrenci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Anketi /Mezun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İzleme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Formu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ts val="11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Üretim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teslimat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sonrası servis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hizmeti olan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okullarda</a:t>
            </a:r>
            <a:endParaRPr sz="1100">
              <a:latin typeface="Arial MT"/>
              <a:cs typeface="Arial MT"/>
            </a:endParaRPr>
          </a:p>
          <a:p>
            <a:pPr marL="152400" marR="393700" indent="-139700">
              <a:lnSpc>
                <a:spcPts val="11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……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Üretim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Prosedürü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1524631"/>
            <a:ext cx="2871470" cy="1849120"/>
          </a:xfrm>
          <a:custGeom>
            <a:avLst/>
            <a:gdLst/>
            <a:ahLst/>
            <a:cxnLst/>
            <a:rect l="l" t="t" r="r" b="b"/>
            <a:pathLst>
              <a:path w="2871470" h="1849120">
                <a:moveTo>
                  <a:pt x="2718600" y="0"/>
                </a:moveTo>
                <a:lnTo>
                  <a:pt x="0" y="0"/>
                </a:lnTo>
                <a:lnTo>
                  <a:pt x="0" y="1849018"/>
                </a:lnTo>
                <a:lnTo>
                  <a:pt x="2718600" y="1849018"/>
                </a:lnTo>
                <a:lnTo>
                  <a:pt x="2766768" y="1841248"/>
                </a:lnTo>
                <a:lnTo>
                  <a:pt x="2808603" y="1819612"/>
                </a:lnTo>
                <a:lnTo>
                  <a:pt x="2841594" y="1786621"/>
                </a:lnTo>
                <a:lnTo>
                  <a:pt x="2863230" y="1744786"/>
                </a:lnTo>
                <a:lnTo>
                  <a:pt x="2871000" y="1696618"/>
                </a:lnTo>
                <a:lnTo>
                  <a:pt x="2871000" y="152400"/>
                </a:lnTo>
                <a:lnTo>
                  <a:pt x="2863230" y="104231"/>
                </a:lnTo>
                <a:lnTo>
                  <a:pt x="2841594" y="62396"/>
                </a:lnTo>
                <a:lnTo>
                  <a:pt x="2808603" y="29405"/>
                </a:lnTo>
                <a:lnTo>
                  <a:pt x="2766768" y="7769"/>
                </a:lnTo>
                <a:lnTo>
                  <a:pt x="2718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20694" y="1668646"/>
            <a:ext cx="248666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Kurumdan mezun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olan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öğrencilere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ait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verilerin mezuniyet sonrası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izlenmesi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değerlendirmesi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  <a:p>
            <a:pPr marL="152400" marR="10604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Üretim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yapan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okullarımızda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teslimat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sonrası servis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söz konusu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olması durumunda bu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ele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gerekir.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4686979"/>
            <a:ext cx="2898140" cy="681355"/>
          </a:xfrm>
          <a:custGeom>
            <a:avLst/>
            <a:gdLst/>
            <a:ahLst/>
            <a:cxnLst/>
            <a:rect l="l" t="t" r="r" b="b"/>
            <a:pathLst>
              <a:path w="2898140" h="681354">
                <a:moveTo>
                  <a:pt x="2745600" y="0"/>
                </a:moveTo>
                <a:lnTo>
                  <a:pt x="0" y="0"/>
                </a:lnTo>
                <a:lnTo>
                  <a:pt x="0" y="680961"/>
                </a:lnTo>
                <a:lnTo>
                  <a:pt x="2745600" y="680961"/>
                </a:lnTo>
                <a:lnTo>
                  <a:pt x="2793768" y="673191"/>
                </a:lnTo>
                <a:lnTo>
                  <a:pt x="2835603" y="651555"/>
                </a:lnTo>
                <a:lnTo>
                  <a:pt x="2868594" y="618564"/>
                </a:lnTo>
                <a:lnTo>
                  <a:pt x="2890230" y="576729"/>
                </a:lnTo>
                <a:lnTo>
                  <a:pt x="2898000" y="528561"/>
                </a:lnTo>
                <a:lnTo>
                  <a:pt x="2898000" y="152399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47694" y="4830996"/>
            <a:ext cx="24784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Elde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edilen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verilerin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5635952"/>
            <a:ext cx="2898140" cy="681355"/>
          </a:xfrm>
          <a:custGeom>
            <a:avLst/>
            <a:gdLst/>
            <a:ahLst/>
            <a:cxnLst/>
            <a:rect l="l" t="t" r="r" b="b"/>
            <a:pathLst>
              <a:path w="2898140" h="681354">
                <a:moveTo>
                  <a:pt x="2745600" y="0"/>
                </a:moveTo>
                <a:lnTo>
                  <a:pt x="0" y="0"/>
                </a:lnTo>
                <a:lnTo>
                  <a:pt x="0" y="680961"/>
                </a:lnTo>
                <a:lnTo>
                  <a:pt x="2745600" y="680961"/>
                </a:lnTo>
                <a:lnTo>
                  <a:pt x="2793768" y="673191"/>
                </a:lnTo>
                <a:lnTo>
                  <a:pt x="2835603" y="651555"/>
                </a:lnTo>
                <a:lnTo>
                  <a:pt x="2868594" y="618564"/>
                </a:lnTo>
                <a:lnTo>
                  <a:pt x="2890230" y="576729"/>
                </a:lnTo>
                <a:lnTo>
                  <a:pt x="2898000" y="528561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47694" y="5779969"/>
            <a:ext cx="16243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Kayıtların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oluşturulması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7906" y="3679460"/>
            <a:ext cx="1800225" cy="2535555"/>
            <a:chOff x="417906" y="3679460"/>
            <a:chExt cx="1800225" cy="2535555"/>
          </a:xfrm>
        </p:grpSpPr>
        <p:sp>
          <p:nvSpPr>
            <p:cNvPr id="10" name="object 10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7906" y="3924973"/>
              <a:ext cx="1657350" cy="1796414"/>
            </a:xfrm>
            <a:custGeom>
              <a:avLst/>
              <a:gdLst/>
              <a:ahLst/>
              <a:cxnLst/>
              <a:rect l="l" t="t" r="r" b="b"/>
              <a:pathLst>
                <a:path w="1657350" h="1796414">
                  <a:moveTo>
                    <a:pt x="1656905" y="0"/>
                  </a:moveTo>
                  <a:lnTo>
                    <a:pt x="0" y="0"/>
                  </a:lnTo>
                  <a:lnTo>
                    <a:pt x="0" y="1796148"/>
                  </a:lnTo>
                  <a:lnTo>
                    <a:pt x="1656905" y="1796148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7906" y="3679469"/>
              <a:ext cx="1800225" cy="2242820"/>
            </a:xfrm>
            <a:custGeom>
              <a:avLst/>
              <a:gdLst/>
              <a:ahLst/>
              <a:cxnLst/>
              <a:rect l="l" t="t" r="r" b="b"/>
              <a:pathLst>
                <a:path w="1800225" h="2242820">
                  <a:moveTo>
                    <a:pt x="1554772" y="1855089"/>
                  </a:moveTo>
                  <a:lnTo>
                    <a:pt x="1553210" y="1782229"/>
                  </a:lnTo>
                  <a:lnTo>
                    <a:pt x="1553121" y="1775028"/>
                  </a:lnTo>
                  <a:lnTo>
                    <a:pt x="1545399" y="526173"/>
                  </a:lnTo>
                  <a:lnTo>
                    <a:pt x="1545221" y="506361"/>
                  </a:lnTo>
                  <a:lnTo>
                    <a:pt x="1545221" y="505421"/>
                  </a:lnTo>
                  <a:lnTo>
                    <a:pt x="1543659" y="452374"/>
                  </a:lnTo>
                  <a:lnTo>
                    <a:pt x="1514894" y="455193"/>
                  </a:lnTo>
                  <a:lnTo>
                    <a:pt x="1514894" y="1782229"/>
                  </a:lnTo>
                  <a:lnTo>
                    <a:pt x="143598" y="1784769"/>
                  </a:lnTo>
                  <a:lnTo>
                    <a:pt x="143687" y="1660334"/>
                  </a:lnTo>
                  <a:lnTo>
                    <a:pt x="143751" y="508101"/>
                  </a:lnTo>
                  <a:lnTo>
                    <a:pt x="1514094" y="506412"/>
                  </a:lnTo>
                  <a:lnTo>
                    <a:pt x="1514894" y="1782229"/>
                  </a:lnTo>
                  <a:lnTo>
                    <a:pt x="1514894" y="455193"/>
                  </a:lnTo>
                  <a:lnTo>
                    <a:pt x="1513674" y="455307"/>
                  </a:lnTo>
                  <a:lnTo>
                    <a:pt x="143344" y="483654"/>
                  </a:lnTo>
                  <a:lnTo>
                    <a:pt x="139928" y="484454"/>
                  </a:lnTo>
                  <a:lnTo>
                    <a:pt x="131978" y="486587"/>
                  </a:lnTo>
                  <a:lnTo>
                    <a:pt x="132435" y="493420"/>
                  </a:lnTo>
                  <a:lnTo>
                    <a:pt x="132905" y="499516"/>
                  </a:lnTo>
                  <a:lnTo>
                    <a:pt x="133502" y="506361"/>
                  </a:lnTo>
                  <a:lnTo>
                    <a:pt x="133553" y="508101"/>
                  </a:lnTo>
                  <a:lnTo>
                    <a:pt x="133718" y="526173"/>
                  </a:lnTo>
                  <a:lnTo>
                    <a:pt x="141503" y="1784781"/>
                  </a:lnTo>
                  <a:lnTo>
                    <a:pt x="0" y="1785035"/>
                  </a:lnTo>
                  <a:lnTo>
                    <a:pt x="141693" y="1815973"/>
                  </a:lnTo>
                  <a:lnTo>
                    <a:pt x="143090" y="2041652"/>
                  </a:lnTo>
                  <a:lnTo>
                    <a:pt x="143179" y="2028964"/>
                  </a:lnTo>
                  <a:lnTo>
                    <a:pt x="143268" y="2008390"/>
                  </a:lnTo>
                  <a:lnTo>
                    <a:pt x="143421" y="1944395"/>
                  </a:lnTo>
                  <a:lnTo>
                    <a:pt x="143548" y="1851253"/>
                  </a:lnTo>
                  <a:lnTo>
                    <a:pt x="143573" y="1816379"/>
                  </a:lnTo>
                  <a:lnTo>
                    <a:pt x="436397" y="1880298"/>
                  </a:lnTo>
                  <a:lnTo>
                    <a:pt x="1513586" y="1858048"/>
                  </a:lnTo>
                  <a:lnTo>
                    <a:pt x="1554772" y="1855089"/>
                  </a:lnTo>
                  <a:close/>
                </a:path>
                <a:path w="1800225" h="2242820">
                  <a:moveTo>
                    <a:pt x="1614106" y="1963483"/>
                  </a:moveTo>
                  <a:lnTo>
                    <a:pt x="1612709" y="1805584"/>
                  </a:lnTo>
                  <a:lnTo>
                    <a:pt x="1604378" y="483755"/>
                  </a:lnTo>
                  <a:lnTo>
                    <a:pt x="1602994" y="343992"/>
                  </a:lnTo>
                  <a:lnTo>
                    <a:pt x="1538033" y="346125"/>
                  </a:lnTo>
                  <a:lnTo>
                    <a:pt x="1449793" y="348259"/>
                  </a:lnTo>
                  <a:lnTo>
                    <a:pt x="155333" y="374992"/>
                  </a:lnTo>
                  <a:lnTo>
                    <a:pt x="123431" y="376072"/>
                  </a:lnTo>
                  <a:lnTo>
                    <a:pt x="72644" y="378206"/>
                  </a:lnTo>
                  <a:lnTo>
                    <a:pt x="74269" y="508800"/>
                  </a:lnTo>
                  <a:lnTo>
                    <a:pt x="76987" y="947610"/>
                  </a:lnTo>
                  <a:lnTo>
                    <a:pt x="77558" y="387197"/>
                  </a:lnTo>
                  <a:lnTo>
                    <a:pt x="1580095" y="385813"/>
                  </a:lnTo>
                  <a:lnTo>
                    <a:pt x="1580883" y="1902790"/>
                  </a:lnTo>
                  <a:lnTo>
                    <a:pt x="457060" y="1904822"/>
                  </a:lnTo>
                  <a:lnTo>
                    <a:pt x="806297" y="1981047"/>
                  </a:lnTo>
                  <a:lnTo>
                    <a:pt x="1494040" y="1966772"/>
                  </a:lnTo>
                  <a:lnTo>
                    <a:pt x="1580299" y="1964575"/>
                  </a:lnTo>
                  <a:lnTo>
                    <a:pt x="1614106" y="1963483"/>
                  </a:lnTo>
                  <a:close/>
                </a:path>
                <a:path w="1800225" h="2242820">
                  <a:moveTo>
                    <a:pt x="1670977" y="2067369"/>
                  </a:moveTo>
                  <a:lnTo>
                    <a:pt x="1659864" y="240106"/>
                  </a:lnTo>
                  <a:lnTo>
                    <a:pt x="114630" y="272021"/>
                  </a:lnTo>
                  <a:lnTo>
                    <a:pt x="260870" y="272732"/>
                  </a:lnTo>
                  <a:lnTo>
                    <a:pt x="1642478" y="271868"/>
                  </a:lnTo>
                  <a:lnTo>
                    <a:pt x="1643278" y="2016760"/>
                  </a:lnTo>
                  <a:lnTo>
                    <a:pt x="806310" y="2018195"/>
                  </a:lnTo>
                  <a:lnTo>
                    <a:pt x="1085507" y="2079167"/>
                  </a:lnTo>
                  <a:lnTo>
                    <a:pt x="1670977" y="2067369"/>
                  </a:lnTo>
                  <a:close/>
                </a:path>
                <a:path w="1800225" h="2242820">
                  <a:moveTo>
                    <a:pt x="1721370" y="2159406"/>
                  </a:moveTo>
                  <a:lnTo>
                    <a:pt x="1710245" y="148056"/>
                  </a:lnTo>
                  <a:lnTo>
                    <a:pt x="1503032" y="151231"/>
                  </a:lnTo>
                  <a:lnTo>
                    <a:pt x="425894" y="173482"/>
                  </a:lnTo>
                  <a:lnTo>
                    <a:pt x="498297" y="173964"/>
                  </a:lnTo>
                  <a:lnTo>
                    <a:pt x="1696402" y="173367"/>
                  </a:lnTo>
                  <a:lnTo>
                    <a:pt x="1697215" y="2115274"/>
                  </a:lnTo>
                  <a:lnTo>
                    <a:pt x="1167536" y="2116124"/>
                  </a:lnTo>
                  <a:lnTo>
                    <a:pt x="1391056" y="2164892"/>
                  </a:lnTo>
                  <a:lnTo>
                    <a:pt x="1528826" y="2162149"/>
                  </a:lnTo>
                  <a:lnTo>
                    <a:pt x="1721370" y="2159406"/>
                  </a:lnTo>
                  <a:close/>
                </a:path>
                <a:path w="1800225" h="2242820">
                  <a:moveTo>
                    <a:pt x="1766608" y="2242058"/>
                  </a:moveTo>
                  <a:lnTo>
                    <a:pt x="1765211" y="1845462"/>
                  </a:lnTo>
                  <a:lnTo>
                    <a:pt x="1756879" y="443890"/>
                  </a:lnTo>
                  <a:lnTo>
                    <a:pt x="1755495" y="65417"/>
                  </a:lnTo>
                  <a:lnTo>
                    <a:pt x="1549209" y="67945"/>
                  </a:lnTo>
                  <a:lnTo>
                    <a:pt x="1412633" y="70472"/>
                  </a:lnTo>
                  <a:lnTo>
                    <a:pt x="679831" y="85598"/>
                  </a:lnTo>
                  <a:lnTo>
                    <a:pt x="1744484" y="85521"/>
                  </a:lnTo>
                  <a:lnTo>
                    <a:pt x="1745322" y="2203183"/>
                  </a:lnTo>
                  <a:lnTo>
                    <a:pt x="1454353" y="2203513"/>
                  </a:lnTo>
                  <a:lnTo>
                    <a:pt x="1499031" y="2213267"/>
                  </a:lnTo>
                  <a:lnTo>
                    <a:pt x="1526616" y="2218144"/>
                  </a:lnTo>
                  <a:lnTo>
                    <a:pt x="1564563" y="2223033"/>
                  </a:lnTo>
                  <a:lnTo>
                    <a:pt x="1724583" y="2242553"/>
                  </a:lnTo>
                  <a:lnTo>
                    <a:pt x="1766608" y="2242058"/>
                  </a:lnTo>
                  <a:close/>
                </a:path>
                <a:path w="1800225" h="2242820">
                  <a:moveTo>
                    <a:pt x="1799996" y="1650619"/>
                  </a:moveTo>
                  <a:lnTo>
                    <a:pt x="1792935" y="508965"/>
                  </a:lnTo>
                  <a:lnTo>
                    <a:pt x="1791309" y="0"/>
                  </a:lnTo>
                  <a:lnTo>
                    <a:pt x="1503502" y="3162"/>
                  </a:lnTo>
                  <a:lnTo>
                    <a:pt x="838746" y="16891"/>
                  </a:lnTo>
                  <a:lnTo>
                    <a:pt x="1782114" y="16789"/>
                  </a:lnTo>
                  <a:lnTo>
                    <a:pt x="1782902" y="2027669"/>
                  </a:lnTo>
                  <a:lnTo>
                    <a:pt x="1791449" y="1782572"/>
                  </a:lnTo>
                  <a:lnTo>
                    <a:pt x="1799996" y="1650619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346128" y="4707295"/>
            <a:ext cx="2981960" cy="1506855"/>
            <a:chOff x="2346128" y="4707295"/>
            <a:chExt cx="2981960" cy="1506855"/>
          </a:xfrm>
        </p:grpSpPr>
        <p:sp>
          <p:nvSpPr>
            <p:cNvPr id="17" name="object 17"/>
            <p:cNvSpPr/>
            <p:nvPr/>
          </p:nvSpPr>
          <p:spPr>
            <a:xfrm>
              <a:off x="2346128" y="5147075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46128" y="5147075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30000" y="4707295"/>
              <a:ext cx="2898140" cy="1214755"/>
            </a:xfrm>
            <a:custGeom>
              <a:avLst/>
              <a:gdLst/>
              <a:ahLst/>
              <a:cxnLst/>
              <a:rect l="l" t="t" r="r" b="b"/>
              <a:pathLst>
                <a:path w="2898140" h="1214754">
                  <a:moveTo>
                    <a:pt x="289800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399"/>
                  </a:lnTo>
                  <a:lnTo>
                    <a:pt x="0" y="1062304"/>
                  </a:lnTo>
                  <a:lnTo>
                    <a:pt x="7769" y="1110477"/>
                  </a:lnTo>
                  <a:lnTo>
                    <a:pt x="29405" y="1152312"/>
                  </a:lnTo>
                  <a:lnTo>
                    <a:pt x="62396" y="1185301"/>
                  </a:lnTo>
                  <a:lnTo>
                    <a:pt x="104231" y="1206935"/>
                  </a:lnTo>
                  <a:lnTo>
                    <a:pt x="152400" y="1214704"/>
                  </a:lnTo>
                  <a:lnTo>
                    <a:pt x="2898005" y="1214704"/>
                  </a:lnTo>
                  <a:lnTo>
                    <a:pt x="2898005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5" name="object 25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347007" y="575331"/>
            <a:ext cx="26333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1200" dirty="0">
                <a:solidFill>
                  <a:schemeClr val="bg1"/>
                </a:solidFill>
              </a:rPr>
              <a:t>8.5.6. DEĞİŞİKLİKLERİN KONTROLÜ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9000" y="1633509"/>
            <a:ext cx="1800225" cy="1864360"/>
          </a:xfrm>
          <a:custGeom>
            <a:avLst/>
            <a:gdLst/>
            <a:ahLst/>
            <a:cxnLst/>
            <a:rect l="l" t="t" r="r" b="b"/>
            <a:pathLst>
              <a:path w="1800225" h="1864360">
                <a:moveTo>
                  <a:pt x="1799958" y="0"/>
                </a:moveTo>
                <a:lnTo>
                  <a:pt x="1305623" y="762"/>
                </a:lnTo>
                <a:lnTo>
                  <a:pt x="0" y="16941"/>
                </a:lnTo>
                <a:lnTo>
                  <a:pt x="2781" y="344449"/>
                </a:lnTo>
                <a:lnTo>
                  <a:pt x="3957" y="541031"/>
                </a:lnTo>
                <a:lnTo>
                  <a:pt x="4133" y="591385"/>
                </a:lnTo>
                <a:lnTo>
                  <a:pt x="4221" y="624829"/>
                </a:lnTo>
                <a:lnTo>
                  <a:pt x="4348" y="943152"/>
                </a:lnTo>
                <a:lnTo>
                  <a:pt x="3510" y="1331372"/>
                </a:lnTo>
                <a:lnTo>
                  <a:pt x="3419" y="1384612"/>
                </a:lnTo>
                <a:lnTo>
                  <a:pt x="2933" y="1864245"/>
                </a:lnTo>
                <a:lnTo>
                  <a:pt x="415906" y="1861498"/>
                </a:lnTo>
                <a:lnTo>
                  <a:pt x="603230" y="1857640"/>
                </a:lnTo>
                <a:lnTo>
                  <a:pt x="1021231" y="1857640"/>
                </a:lnTo>
                <a:lnTo>
                  <a:pt x="1056626" y="1854567"/>
                </a:lnTo>
                <a:lnTo>
                  <a:pt x="1089406" y="1849424"/>
                </a:lnTo>
                <a:lnTo>
                  <a:pt x="929805" y="1849424"/>
                </a:lnTo>
                <a:lnTo>
                  <a:pt x="983008" y="1845886"/>
                </a:lnTo>
                <a:lnTo>
                  <a:pt x="1036218" y="1843967"/>
                </a:lnTo>
                <a:lnTo>
                  <a:pt x="1089433" y="1843298"/>
                </a:lnTo>
                <a:lnTo>
                  <a:pt x="1408979" y="1843298"/>
                </a:lnTo>
                <a:lnTo>
                  <a:pt x="1409580" y="1839018"/>
                </a:lnTo>
                <a:lnTo>
                  <a:pt x="1415408" y="1834341"/>
                </a:lnTo>
                <a:lnTo>
                  <a:pt x="1431228" y="1830500"/>
                </a:lnTo>
                <a:lnTo>
                  <a:pt x="1444417" y="1829033"/>
                </a:lnTo>
                <a:lnTo>
                  <a:pt x="1191243" y="1829033"/>
                </a:lnTo>
                <a:lnTo>
                  <a:pt x="1138002" y="1828484"/>
                </a:lnTo>
                <a:lnTo>
                  <a:pt x="1089406" y="1827072"/>
                </a:lnTo>
                <a:lnTo>
                  <a:pt x="1089406" y="1813687"/>
                </a:lnTo>
                <a:lnTo>
                  <a:pt x="1138002" y="1812509"/>
                </a:lnTo>
                <a:lnTo>
                  <a:pt x="1462036" y="1812506"/>
                </a:lnTo>
                <a:lnTo>
                  <a:pt x="1462036" y="1795805"/>
                </a:lnTo>
                <a:lnTo>
                  <a:pt x="1471186" y="1793220"/>
                </a:lnTo>
                <a:lnTo>
                  <a:pt x="1495302" y="1791893"/>
                </a:lnTo>
                <a:lnTo>
                  <a:pt x="1529389" y="1791404"/>
                </a:lnTo>
                <a:lnTo>
                  <a:pt x="1355572" y="1791335"/>
                </a:lnTo>
                <a:lnTo>
                  <a:pt x="1355572" y="1773478"/>
                </a:lnTo>
                <a:lnTo>
                  <a:pt x="1364713" y="1770887"/>
                </a:lnTo>
                <a:lnTo>
                  <a:pt x="1388821" y="1769556"/>
                </a:lnTo>
                <a:lnTo>
                  <a:pt x="1422920" y="1769065"/>
                </a:lnTo>
                <a:lnTo>
                  <a:pt x="1462036" y="1768995"/>
                </a:lnTo>
                <a:lnTo>
                  <a:pt x="1469523" y="1762367"/>
                </a:lnTo>
                <a:lnTo>
                  <a:pt x="1482001" y="1756156"/>
                </a:lnTo>
                <a:lnTo>
                  <a:pt x="1484496" y="1750782"/>
                </a:lnTo>
                <a:lnTo>
                  <a:pt x="1462036" y="1746669"/>
                </a:lnTo>
                <a:lnTo>
                  <a:pt x="1302334" y="1746669"/>
                </a:lnTo>
                <a:lnTo>
                  <a:pt x="1387075" y="1743733"/>
                </a:lnTo>
                <a:lnTo>
                  <a:pt x="1458779" y="1739080"/>
                </a:lnTo>
                <a:lnTo>
                  <a:pt x="1517445" y="1733179"/>
                </a:lnTo>
                <a:lnTo>
                  <a:pt x="1563074" y="1726497"/>
                </a:lnTo>
                <a:lnTo>
                  <a:pt x="1615220" y="1712663"/>
                </a:lnTo>
                <a:lnTo>
                  <a:pt x="1621145" y="1707014"/>
                </a:lnTo>
                <a:lnTo>
                  <a:pt x="1590100" y="1707014"/>
                </a:lnTo>
                <a:lnTo>
                  <a:pt x="1551180" y="1701990"/>
                </a:lnTo>
                <a:lnTo>
                  <a:pt x="1515275" y="1701990"/>
                </a:lnTo>
                <a:lnTo>
                  <a:pt x="1600116" y="1694340"/>
                </a:lnTo>
                <a:lnTo>
                  <a:pt x="1638341" y="1690385"/>
                </a:lnTo>
                <a:lnTo>
                  <a:pt x="1645897" y="1689489"/>
                </a:lnTo>
                <a:lnTo>
                  <a:pt x="1645824" y="1667005"/>
                </a:lnTo>
                <a:lnTo>
                  <a:pt x="1621739" y="1666252"/>
                </a:lnTo>
                <a:lnTo>
                  <a:pt x="154952" y="1661452"/>
                </a:lnTo>
                <a:lnTo>
                  <a:pt x="154241" y="943152"/>
                </a:lnTo>
                <a:lnTo>
                  <a:pt x="153495" y="496941"/>
                </a:lnTo>
                <a:lnTo>
                  <a:pt x="153096" y="301637"/>
                </a:lnTo>
                <a:lnTo>
                  <a:pt x="152908" y="222008"/>
                </a:lnTo>
                <a:lnTo>
                  <a:pt x="152679" y="220611"/>
                </a:lnTo>
                <a:lnTo>
                  <a:pt x="1799974" y="211975"/>
                </a:lnTo>
                <a:lnTo>
                  <a:pt x="1799958" y="0"/>
                </a:lnTo>
                <a:close/>
              </a:path>
              <a:path w="1800225" h="1864360">
                <a:moveTo>
                  <a:pt x="1021231" y="1857640"/>
                </a:moveTo>
                <a:lnTo>
                  <a:pt x="603230" y="1857640"/>
                </a:lnTo>
                <a:lnTo>
                  <a:pt x="653296" y="1857755"/>
                </a:lnTo>
                <a:lnTo>
                  <a:pt x="870327" y="1860833"/>
                </a:lnTo>
                <a:lnTo>
                  <a:pt x="922780" y="1860848"/>
                </a:lnTo>
                <a:lnTo>
                  <a:pt x="972114" y="1859996"/>
                </a:lnTo>
                <a:lnTo>
                  <a:pt x="1017129" y="1857997"/>
                </a:lnTo>
                <a:lnTo>
                  <a:pt x="1021231" y="1857640"/>
                </a:lnTo>
                <a:close/>
              </a:path>
              <a:path w="1800225" h="1864360">
                <a:moveTo>
                  <a:pt x="1408979" y="1843298"/>
                </a:moveTo>
                <a:lnTo>
                  <a:pt x="1089433" y="1843298"/>
                </a:lnTo>
                <a:lnTo>
                  <a:pt x="1142652" y="1843513"/>
                </a:lnTo>
                <a:lnTo>
                  <a:pt x="1302313" y="1845776"/>
                </a:lnTo>
                <a:lnTo>
                  <a:pt x="1355532" y="1845843"/>
                </a:lnTo>
                <a:lnTo>
                  <a:pt x="1408747" y="1844954"/>
                </a:lnTo>
                <a:lnTo>
                  <a:pt x="1408979" y="1843298"/>
                </a:lnTo>
                <a:close/>
              </a:path>
              <a:path w="1800225" h="1864360">
                <a:moveTo>
                  <a:pt x="1462036" y="1827072"/>
                </a:moveTo>
                <a:lnTo>
                  <a:pt x="1191243" y="1829033"/>
                </a:lnTo>
                <a:lnTo>
                  <a:pt x="1444417" y="1829033"/>
                </a:lnTo>
                <a:lnTo>
                  <a:pt x="1462036" y="1827072"/>
                </a:lnTo>
                <a:close/>
              </a:path>
              <a:path w="1800225" h="1864360">
                <a:moveTo>
                  <a:pt x="1462036" y="1812506"/>
                </a:moveTo>
                <a:lnTo>
                  <a:pt x="1191243" y="1812506"/>
                </a:lnTo>
                <a:lnTo>
                  <a:pt x="1360238" y="1814852"/>
                </a:lnTo>
                <a:lnTo>
                  <a:pt x="1413463" y="1814855"/>
                </a:lnTo>
                <a:lnTo>
                  <a:pt x="1462036" y="1813687"/>
                </a:lnTo>
                <a:lnTo>
                  <a:pt x="1462036" y="1812506"/>
                </a:lnTo>
                <a:close/>
              </a:path>
              <a:path w="1800225" h="1864360">
                <a:moveTo>
                  <a:pt x="1662598" y="1687509"/>
                </a:moveTo>
                <a:lnTo>
                  <a:pt x="1645897" y="1689489"/>
                </a:lnTo>
                <a:lnTo>
                  <a:pt x="1645926" y="1698235"/>
                </a:lnTo>
                <a:lnTo>
                  <a:pt x="1646051" y="1706448"/>
                </a:lnTo>
                <a:lnTo>
                  <a:pt x="1649034" y="1774997"/>
                </a:lnTo>
                <a:lnTo>
                  <a:pt x="1653063" y="1792695"/>
                </a:lnTo>
                <a:lnTo>
                  <a:pt x="1657721" y="1783764"/>
                </a:lnTo>
                <a:lnTo>
                  <a:pt x="1662621" y="1774997"/>
                </a:lnTo>
                <a:lnTo>
                  <a:pt x="1662598" y="1687509"/>
                </a:lnTo>
                <a:close/>
              </a:path>
              <a:path w="1800225" h="1864360">
                <a:moveTo>
                  <a:pt x="1621739" y="1706448"/>
                </a:moveTo>
                <a:lnTo>
                  <a:pt x="1590100" y="1707014"/>
                </a:lnTo>
                <a:lnTo>
                  <a:pt x="1621145" y="1707014"/>
                </a:lnTo>
                <a:lnTo>
                  <a:pt x="1621739" y="1706448"/>
                </a:lnTo>
                <a:close/>
              </a:path>
              <a:path w="1800225" h="1864360">
                <a:moveTo>
                  <a:pt x="1546849" y="1701431"/>
                </a:moveTo>
                <a:lnTo>
                  <a:pt x="1515275" y="1701990"/>
                </a:lnTo>
                <a:lnTo>
                  <a:pt x="1551180" y="1701990"/>
                </a:lnTo>
                <a:lnTo>
                  <a:pt x="1546849" y="1701431"/>
                </a:lnTo>
                <a:close/>
              </a:path>
              <a:path w="1800225" h="1864360">
                <a:moveTo>
                  <a:pt x="1645824" y="1667005"/>
                </a:moveTo>
                <a:lnTo>
                  <a:pt x="1645897" y="1689489"/>
                </a:lnTo>
                <a:lnTo>
                  <a:pt x="1662598" y="1687509"/>
                </a:lnTo>
                <a:lnTo>
                  <a:pt x="1662560" y="1667528"/>
                </a:lnTo>
                <a:lnTo>
                  <a:pt x="1645824" y="1667005"/>
                </a:lnTo>
                <a:close/>
              </a:path>
              <a:path w="1800225" h="1864360">
                <a:moveTo>
                  <a:pt x="1662560" y="1667528"/>
                </a:moveTo>
                <a:lnTo>
                  <a:pt x="1662598" y="1687509"/>
                </a:lnTo>
                <a:lnTo>
                  <a:pt x="1671530" y="1686450"/>
                </a:lnTo>
                <a:lnTo>
                  <a:pt x="1698003" y="1682617"/>
                </a:lnTo>
                <a:lnTo>
                  <a:pt x="1716080" y="1678965"/>
                </a:lnTo>
                <a:lnTo>
                  <a:pt x="1724081" y="1675576"/>
                </a:lnTo>
                <a:lnTo>
                  <a:pt x="1720327" y="1672530"/>
                </a:lnTo>
                <a:lnTo>
                  <a:pt x="1703139" y="1669906"/>
                </a:lnTo>
                <a:lnTo>
                  <a:pt x="1670836" y="1667787"/>
                </a:lnTo>
                <a:lnTo>
                  <a:pt x="1662560" y="1667528"/>
                </a:lnTo>
                <a:close/>
              </a:path>
              <a:path w="1800225" h="1864360">
                <a:moveTo>
                  <a:pt x="1799974" y="211975"/>
                </a:moveTo>
                <a:lnTo>
                  <a:pt x="1641055" y="211975"/>
                </a:lnTo>
                <a:lnTo>
                  <a:pt x="1645824" y="1667005"/>
                </a:lnTo>
                <a:lnTo>
                  <a:pt x="1662560" y="1667528"/>
                </a:lnTo>
                <a:lnTo>
                  <a:pt x="1662075" y="1493607"/>
                </a:lnTo>
                <a:lnTo>
                  <a:pt x="1661944" y="1438732"/>
                </a:lnTo>
                <a:lnTo>
                  <a:pt x="1661969" y="1279141"/>
                </a:lnTo>
                <a:lnTo>
                  <a:pt x="1662196" y="1228044"/>
                </a:lnTo>
                <a:lnTo>
                  <a:pt x="1662571" y="1178208"/>
                </a:lnTo>
                <a:lnTo>
                  <a:pt x="1663119" y="1129761"/>
                </a:lnTo>
                <a:lnTo>
                  <a:pt x="1663863" y="1082829"/>
                </a:lnTo>
                <a:lnTo>
                  <a:pt x="1664828" y="1037538"/>
                </a:lnTo>
                <a:lnTo>
                  <a:pt x="1666039" y="993959"/>
                </a:lnTo>
                <a:lnTo>
                  <a:pt x="1667060" y="974278"/>
                </a:lnTo>
                <a:lnTo>
                  <a:pt x="1686140" y="974278"/>
                </a:lnTo>
                <a:lnTo>
                  <a:pt x="1686140" y="709879"/>
                </a:lnTo>
                <a:lnTo>
                  <a:pt x="1691163" y="690183"/>
                </a:lnTo>
                <a:lnTo>
                  <a:pt x="1717952" y="690183"/>
                </a:lnTo>
                <a:lnTo>
                  <a:pt x="1719318" y="674122"/>
                </a:lnTo>
                <a:lnTo>
                  <a:pt x="1721142" y="623385"/>
                </a:lnTo>
                <a:lnTo>
                  <a:pt x="1722103" y="562661"/>
                </a:lnTo>
                <a:lnTo>
                  <a:pt x="1722553" y="496989"/>
                </a:lnTo>
                <a:lnTo>
                  <a:pt x="1722847" y="431218"/>
                </a:lnTo>
                <a:lnTo>
                  <a:pt x="1723337" y="370483"/>
                </a:lnTo>
                <a:lnTo>
                  <a:pt x="1724378" y="319728"/>
                </a:lnTo>
                <a:lnTo>
                  <a:pt x="1726323" y="283946"/>
                </a:lnTo>
                <a:lnTo>
                  <a:pt x="1726942" y="265606"/>
                </a:lnTo>
                <a:lnTo>
                  <a:pt x="1729409" y="219329"/>
                </a:lnTo>
                <a:lnTo>
                  <a:pt x="1730095" y="214998"/>
                </a:lnTo>
                <a:lnTo>
                  <a:pt x="1799974" y="214998"/>
                </a:lnTo>
                <a:lnTo>
                  <a:pt x="1799974" y="211975"/>
                </a:lnTo>
                <a:close/>
              </a:path>
              <a:path w="1800225" h="1864360">
                <a:moveTo>
                  <a:pt x="1686140" y="974278"/>
                </a:moveTo>
                <a:lnTo>
                  <a:pt x="1667060" y="974278"/>
                </a:lnTo>
                <a:lnTo>
                  <a:pt x="1669758" y="978200"/>
                </a:lnTo>
                <a:lnTo>
                  <a:pt x="1673590" y="994016"/>
                </a:lnTo>
                <a:lnTo>
                  <a:pt x="1677948" y="1009730"/>
                </a:lnTo>
                <a:lnTo>
                  <a:pt x="1682323" y="1013690"/>
                </a:lnTo>
                <a:lnTo>
                  <a:pt x="1686140" y="994016"/>
                </a:lnTo>
                <a:lnTo>
                  <a:pt x="1686140" y="974278"/>
                </a:lnTo>
                <a:close/>
              </a:path>
              <a:path w="1800225" h="1864360">
                <a:moveTo>
                  <a:pt x="1774030" y="624829"/>
                </a:moveTo>
                <a:lnTo>
                  <a:pt x="1738724" y="624829"/>
                </a:lnTo>
                <a:lnTo>
                  <a:pt x="1739591" y="644237"/>
                </a:lnTo>
                <a:lnTo>
                  <a:pt x="1739746" y="696830"/>
                </a:lnTo>
                <a:lnTo>
                  <a:pt x="1739869" y="729638"/>
                </a:lnTo>
                <a:lnTo>
                  <a:pt x="1740707" y="765526"/>
                </a:lnTo>
                <a:lnTo>
                  <a:pt x="1743062" y="780973"/>
                </a:lnTo>
                <a:lnTo>
                  <a:pt x="1749746" y="779659"/>
                </a:lnTo>
                <a:lnTo>
                  <a:pt x="1756336" y="770455"/>
                </a:lnTo>
                <a:lnTo>
                  <a:pt x="1762740" y="745475"/>
                </a:lnTo>
                <a:lnTo>
                  <a:pt x="1768865" y="696830"/>
                </a:lnTo>
                <a:lnTo>
                  <a:pt x="1774030" y="624829"/>
                </a:lnTo>
                <a:close/>
              </a:path>
              <a:path w="1800225" h="1864360">
                <a:moveTo>
                  <a:pt x="1717952" y="690183"/>
                </a:moveTo>
                <a:lnTo>
                  <a:pt x="1691163" y="690183"/>
                </a:lnTo>
                <a:lnTo>
                  <a:pt x="1696186" y="694148"/>
                </a:lnTo>
                <a:lnTo>
                  <a:pt x="1706232" y="725711"/>
                </a:lnTo>
                <a:lnTo>
                  <a:pt x="1711255" y="729638"/>
                </a:lnTo>
                <a:lnTo>
                  <a:pt x="1716278" y="709879"/>
                </a:lnTo>
                <a:lnTo>
                  <a:pt x="1717952" y="690183"/>
                </a:lnTo>
                <a:close/>
              </a:path>
              <a:path w="1800225" h="1864360">
                <a:moveTo>
                  <a:pt x="1799974" y="214998"/>
                </a:moveTo>
                <a:lnTo>
                  <a:pt x="1730095" y="214998"/>
                </a:lnTo>
                <a:lnTo>
                  <a:pt x="1730737" y="219329"/>
                </a:lnTo>
                <a:lnTo>
                  <a:pt x="1731620" y="228889"/>
                </a:lnTo>
                <a:lnTo>
                  <a:pt x="1733187" y="270987"/>
                </a:lnTo>
                <a:lnTo>
                  <a:pt x="1734543" y="344449"/>
                </a:lnTo>
                <a:lnTo>
                  <a:pt x="1735086" y="388703"/>
                </a:lnTo>
                <a:lnTo>
                  <a:pt x="1735548" y="438136"/>
                </a:lnTo>
                <a:lnTo>
                  <a:pt x="1735890" y="487003"/>
                </a:lnTo>
                <a:lnTo>
                  <a:pt x="1736164" y="541031"/>
                </a:lnTo>
                <a:lnTo>
                  <a:pt x="1736318" y="591385"/>
                </a:lnTo>
                <a:lnTo>
                  <a:pt x="1736369" y="638937"/>
                </a:lnTo>
                <a:lnTo>
                  <a:pt x="1738724" y="624829"/>
                </a:lnTo>
                <a:lnTo>
                  <a:pt x="1774030" y="624829"/>
                </a:lnTo>
                <a:lnTo>
                  <a:pt x="1774618" y="616630"/>
                </a:lnTo>
                <a:lnTo>
                  <a:pt x="1779910" y="496941"/>
                </a:lnTo>
                <a:lnTo>
                  <a:pt x="1783517" y="467033"/>
                </a:lnTo>
                <a:lnTo>
                  <a:pt x="1799994" y="467033"/>
                </a:lnTo>
                <a:lnTo>
                  <a:pt x="1799974" y="214998"/>
                </a:lnTo>
                <a:close/>
              </a:path>
              <a:path w="1800225" h="1864360">
                <a:moveTo>
                  <a:pt x="1799994" y="467033"/>
                </a:moveTo>
                <a:lnTo>
                  <a:pt x="1783517" y="467033"/>
                </a:lnTo>
                <a:lnTo>
                  <a:pt x="1788698" y="470361"/>
                </a:lnTo>
                <a:lnTo>
                  <a:pt x="1794505" y="487003"/>
                </a:lnTo>
                <a:lnTo>
                  <a:pt x="1799996" y="496989"/>
                </a:lnTo>
                <a:lnTo>
                  <a:pt x="1799994" y="467033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28929" y="1743735"/>
            <a:ext cx="1647825" cy="1664970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50800" rIns="0" bIns="0" rtlCol="0">
            <a:spAutoFit/>
          </a:bodyPr>
          <a:lstStyle/>
          <a:p>
            <a:pPr marL="67945" marR="126364" indent="-1270" algn="ctr">
              <a:lnSpc>
                <a:spcPct val="100000"/>
              </a:lnSpc>
              <a:spcBef>
                <a:spcPts val="40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Üretim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sunumu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 ilgili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değişiklikleri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değişiklik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yapılmadan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önce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değerlendirilmesine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yönelik yöntem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7301" y="4071266"/>
            <a:ext cx="1249680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150" dirty="0">
                <a:solidFill>
                  <a:srgbClr val="FFFFFF"/>
                </a:solidFill>
                <a:latin typeface="Arial MT"/>
                <a:cs typeface="Arial MT"/>
              </a:rPr>
              <a:t>Değişi</a:t>
            </a:r>
            <a:r>
              <a:rPr sz="1100" spc="-19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Yönetimi  Prosedürü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150" dirty="0">
                <a:solidFill>
                  <a:srgbClr val="FFFFFF"/>
                </a:solidFill>
                <a:latin typeface="Arial MT"/>
                <a:cs typeface="Arial MT"/>
              </a:rPr>
              <a:t>Değişi</a:t>
            </a:r>
            <a:r>
              <a:rPr sz="1100" spc="-19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Yönetimi  Proses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Kartı</a:t>
            </a:r>
            <a:endParaRPr sz="1100">
              <a:latin typeface="Arial MT"/>
              <a:cs typeface="Arial MT"/>
            </a:endParaRPr>
          </a:p>
          <a:p>
            <a:pPr marL="152400" marR="17335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Değişiklik 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30000" y="1323007"/>
            <a:ext cx="2898140" cy="1214755"/>
          </a:xfrm>
          <a:custGeom>
            <a:avLst/>
            <a:gdLst/>
            <a:ahLst/>
            <a:cxnLst/>
            <a:rect l="l" t="t" r="r" b="b"/>
            <a:pathLst>
              <a:path w="2898140" h="121475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62304"/>
                </a:lnTo>
                <a:lnTo>
                  <a:pt x="7769" y="1110477"/>
                </a:lnTo>
                <a:lnTo>
                  <a:pt x="29405" y="1152312"/>
                </a:lnTo>
                <a:lnTo>
                  <a:pt x="62396" y="1185301"/>
                </a:lnTo>
                <a:lnTo>
                  <a:pt x="104231" y="1206935"/>
                </a:lnTo>
                <a:lnTo>
                  <a:pt x="152400" y="1214704"/>
                </a:lnTo>
                <a:lnTo>
                  <a:pt x="2898005" y="1214704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561300" y="1614311"/>
            <a:ext cx="2198370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Üretim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sunumu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 ilgili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değişiklikleri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gözde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geçirilmesi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kontrol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edilmesi için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46478" y="6435595"/>
            <a:ext cx="11283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kaz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,uygunsuzluk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30000" y="2997250"/>
            <a:ext cx="2898140" cy="1214755"/>
          </a:xfrm>
          <a:custGeom>
            <a:avLst/>
            <a:gdLst/>
            <a:ahLst/>
            <a:cxnLst/>
            <a:rect l="l" t="t" r="r" b="b"/>
            <a:pathLst>
              <a:path w="2898140" h="1214754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62304"/>
                </a:lnTo>
                <a:lnTo>
                  <a:pt x="7769" y="1110477"/>
                </a:lnTo>
                <a:lnTo>
                  <a:pt x="29405" y="1152312"/>
                </a:lnTo>
                <a:lnTo>
                  <a:pt x="62396" y="1185301"/>
                </a:lnTo>
                <a:lnTo>
                  <a:pt x="104231" y="1206935"/>
                </a:lnTo>
                <a:lnTo>
                  <a:pt x="152400" y="1214704"/>
                </a:lnTo>
                <a:lnTo>
                  <a:pt x="2898005" y="1214704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61300" y="3207555"/>
            <a:ext cx="2176780" cy="8026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129539" indent="-139700" algn="just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Gözden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geçirme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sonuçlarının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45" dirty="0">
                <a:solidFill>
                  <a:srgbClr val="FFFFFF"/>
                </a:solidFill>
                <a:latin typeface="Arial MT"/>
                <a:cs typeface="Arial MT"/>
              </a:rPr>
              <a:t>değişikliğe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ona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veren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kişilerin</a:t>
            </a:r>
            <a:endParaRPr sz="1100">
              <a:latin typeface="Arial MT"/>
              <a:cs typeface="Arial MT"/>
            </a:endParaRPr>
          </a:p>
          <a:p>
            <a:pPr marL="152400" marR="5080" algn="just">
              <a:lnSpc>
                <a:spcPts val="12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,gözden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geçirme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sonrası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kayıt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altına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61300" y="4917599"/>
            <a:ext cx="2439670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apıla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değişikli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değerlendirmeye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ait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kayıtların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oluşturulması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(değişiklik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öncesi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gerekenleri de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içermeli)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4577" y="704988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13483" y="7125765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34338" y="4895999"/>
            <a:ext cx="160020" cy="1308735"/>
            <a:chOff x="1234338" y="4895999"/>
            <a:chExt cx="160020" cy="1308735"/>
          </a:xfrm>
        </p:grpSpPr>
        <p:sp>
          <p:nvSpPr>
            <p:cNvPr id="12" name="object 12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75254" y="5146281"/>
            <a:ext cx="638810" cy="1068705"/>
            <a:chOff x="1575254" y="5146281"/>
            <a:chExt cx="638810" cy="1068705"/>
          </a:xfrm>
        </p:grpSpPr>
        <p:sp>
          <p:nvSpPr>
            <p:cNvPr id="15" name="object 15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346128" y="5147074"/>
            <a:ext cx="845185" cy="1067435"/>
            <a:chOff x="2346128" y="5147074"/>
            <a:chExt cx="845185" cy="1067435"/>
          </a:xfrm>
        </p:grpSpPr>
        <p:sp>
          <p:nvSpPr>
            <p:cNvPr id="18" name="object 18"/>
            <p:cNvSpPr/>
            <p:nvPr/>
          </p:nvSpPr>
          <p:spPr>
            <a:xfrm>
              <a:off x="2346128" y="5147074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46128" y="5147074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446580" y="5168442"/>
            <a:ext cx="680085" cy="1031240"/>
            <a:chOff x="3446580" y="5168442"/>
            <a:chExt cx="680085" cy="1031240"/>
          </a:xfrm>
        </p:grpSpPr>
        <p:sp>
          <p:nvSpPr>
            <p:cNvPr id="21" name="object 21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151999" y="6524819"/>
            <a:ext cx="1971675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395" y="0"/>
                </a:lnTo>
              </a:path>
            </a:pathLst>
          </a:custGeom>
          <a:ln w="76200">
            <a:solidFill>
              <a:srgbClr val="4B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6" name="object 26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31194" y="613423"/>
            <a:ext cx="22656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NEDEN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TS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ISO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9001:2015?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7750" y="2026947"/>
            <a:ext cx="3682365" cy="279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Kurum </a:t>
            </a:r>
            <a:r>
              <a:rPr sz="1400" u="heavy" spc="-1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eğiti</a:t>
            </a:r>
            <a:r>
              <a:rPr sz="1400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m</a:t>
            </a:r>
            <a:r>
              <a:rPr sz="1400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spc="-1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öğreti</a:t>
            </a:r>
            <a:r>
              <a:rPr sz="1400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m</a:t>
            </a:r>
            <a:r>
              <a:rPr sz="1400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faaliyetlerinin,</a:t>
            </a:r>
            <a:r>
              <a:rPr sz="1400" u="heavy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TS ISO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9001:2015 </a:t>
            </a:r>
            <a:r>
              <a:rPr sz="1400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Standart maddelerine </a:t>
            </a:r>
            <a:r>
              <a:rPr sz="1400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uygun olarak </a:t>
            </a:r>
            <a:r>
              <a:rPr sz="1400" spc="-37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u="heavy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yürütülmesini</a:t>
            </a:r>
            <a:r>
              <a:rPr sz="1400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 gerektiren</a:t>
            </a:r>
            <a:r>
              <a:rPr sz="1400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 </a:t>
            </a:r>
            <a:r>
              <a:rPr sz="1400" u="heavy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bir</a:t>
            </a:r>
            <a:r>
              <a:rPr sz="1400" u="heavy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MT"/>
                <a:cs typeface="Arial MT"/>
              </a:rPr>
              <a:t> sistemdir.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Bunun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65" dirty="0">
                <a:solidFill>
                  <a:srgbClr val="231F20"/>
                </a:solidFill>
                <a:latin typeface="Arial MT"/>
                <a:cs typeface="Arial MT"/>
              </a:rPr>
              <a:t>sağlanması</a:t>
            </a:r>
            <a:r>
              <a:rPr sz="1400" spc="-1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amacı</a:t>
            </a:r>
            <a:r>
              <a:rPr sz="1400" spc="-2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ile</a:t>
            </a:r>
            <a:r>
              <a:rPr sz="1400" spc="-1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;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241300" marR="9271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400" spc="-105" dirty="0">
                <a:solidFill>
                  <a:srgbClr val="231F20"/>
                </a:solidFill>
                <a:latin typeface="Arial MT"/>
                <a:cs typeface="Arial MT"/>
              </a:rPr>
              <a:t>Eğitim </a:t>
            </a:r>
            <a:r>
              <a:rPr sz="1400" spc="-85" dirty="0">
                <a:solidFill>
                  <a:srgbClr val="231F20"/>
                </a:solidFill>
                <a:latin typeface="Arial MT"/>
                <a:cs typeface="Arial MT"/>
              </a:rPr>
              <a:t>öğretim</a:t>
            </a:r>
            <a:r>
              <a:rPr sz="1400" spc="-80" dirty="0">
                <a:solidFill>
                  <a:srgbClr val="231F20"/>
                </a:solidFill>
                <a:latin typeface="Arial MT"/>
                <a:cs typeface="Arial MT"/>
              </a:rPr>
              <a:t>e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 ai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mevzuatlar ve</a:t>
            </a:r>
            <a:r>
              <a:rPr sz="1400" spc="-2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TS EN  ISO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9001:2015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standardında yer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alan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 maddeler</a:t>
            </a:r>
            <a:r>
              <a:rPr sz="1400" spc="-5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çerçevesinde</a:t>
            </a:r>
            <a:r>
              <a:rPr sz="1400" spc="-4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dokümantasyonun </a:t>
            </a:r>
            <a:r>
              <a:rPr sz="1400" spc="-370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hazırlanması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Arial MT"/>
              <a:buChar char="•"/>
            </a:pPr>
            <a:endParaRPr sz="145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Uygulamay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a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 ai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t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kanıtların </a:t>
            </a:r>
            <a:r>
              <a:rPr sz="1400" spc="-100" dirty="0">
                <a:solidFill>
                  <a:srgbClr val="231F20"/>
                </a:solidFill>
                <a:latin typeface="Arial MT"/>
                <a:cs typeface="Arial MT"/>
              </a:rPr>
              <a:t>oluşmas</a:t>
            </a:r>
            <a:r>
              <a:rPr sz="1400" spc="-45" dirty="0">
                <a:solidFill>
                  <a:srgbClr val="231F20"/>
                </a:solidFill>
                <a:latin typeface="Arial MT"/>
                <a:cs typeface="Arial MT"/>
              </a:rPr>
              <a:t>ı</a:t>
            </a:r>
            <a:r>
              <a:rPr sz="1400" spc="-5" dirty="0">
                <a:solidFill>
                  <a:srgbClr val="231F20"/>
                </a:solidFill>
                <a:latin typeface="Arial MT"/>
                <a:cs typeface="Arial MT"/>
              </a:rPr>
              <a:t> gereki</a:t>
            </a:r>
            <a:r>
              <a:rPr sz="1400" spc="-75" dirty="0">
                <a:solidFill>
                  <a:srgbClr val="231F20"/>
                </a:solidFill>
                <a:latin typeface="Arial MT"/>
                <a:cs typeface="Arial MT"/>
              </a:rPr>
              <a:t>r</a:t>
            </a:r>
            <a:r>
              <a:rPr sz="1400" dirty="0">
                <a:solidFill>
                  <a:srgbClr val="231F20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34338" y="4896002"/>
            <a:ext cx="1957070" cy="1318895"/>
          </a:xfrm>
          <a:custGeom>
            <a:avLst/>
            <a:gdLst/>
            <a:ahLst/>
            <a:cxnLst/>
            <a:rect l="l" t="t" r="r" b="b"/>
            <a:pathLst>
              <a:path w="1957070" h="1318895">
                <a:moveTo>
                  <a:pt x="145986" y="282105"/>
                </a:moveTo>
                <a:lnTo>
                  <a:pt x="110299" y="262712"/>
                </a:lnTo>
                <a:lnTo>
                  <a:pt x="77000" y="260705"/>
                </a:lnTo>
                <a:lnTo>
                  <a:pt x="68097" y="260832"/>
                </a:lnTo>
                <a:lnTo>
                  <a:pt x="29273" y="265658"/>
                </a:lnTo>
                <a:lnTo>
                  <a:pt x="8013" y="282105"/>
                </a:lnTo>
                <a:lnTo>
                  <a:pt x="8013" y="1286954"/>
                </a:lnTo>
                <a:lnTo>
                  <a:pt x="44119" y="1306322"/>
                </a:lnTo>
                <a:lnTo>
                  <a:pt x="77000" y="1308328"/>
                </a:lnTo>
                <a:lnTo>
                  <a:pt x="86588" y="1308201"/>
                </a:lnTo>
                <a:lnTo>
                  <a:pt x="126199" y="1303401"/>
                </a:lnTo>
                <a:lnTo>
                  <a:pt x="145986" y="1286954"/>
                </a:lnTo>
                <a:lnTo>
                  <a:pt x="145986" y="282105"/>
                </a:lnTo>
                <a:close/>
              </a:path>
              <a:path w="1957070" h="1318895">
                <a:moveTo>
                  <a:pt x="159626" y="77012"/>
                </a:moveTo>
                <a:lnTo>
                  <a:pt x="149910" y="26936"/>
                </a:lnTo>
                <a:lnTo>
                  <a:pt x="118211" y="4216"/>
                </a:lnTo>
                <a:lnTo>
                  <a:pt x="80213" y="0"/>
                </a:lnTo>
                <a:lnTo>
                  <a:pt x="59131" y="1079"/>
                </a:lnTo>
                <a:lnTo>
                  <a:pt x="17246" y="17246"/>
                </a:lnTo>
                <a:lnTo>
                  <a:pt x="1066" y="58242"/>
                </a:lnTo>
                <a:lnTo>
                  <a:pt x="0" y="78613"/>
                </a:lnTo>
                <a:lnTo>
                  <a:pt x="1041" y="98958"/>
                </a:lnTo>
                <a:lnTo>
                  <a:pt x="16840" y="139179"/>
                </a:lnTo>
                <a:lnTo>
                  <a:pt x="57899" y="154597"/>
                </a:lnTo>
                <a:lnTo>
                  <a:pt x="78613" y="155625"/>
                </a:lnTo>
                <a:lnTo>
                  <a:pt x="99707" y="154571"/>
                </a:lnTo>
                <a:lnTo>
                  <a:pt x="141973" y="138785"/>
                </a:lnTo>
                <a:lnTo>
                  <a:pt x="158521" y="97726"/>
                </a:lnTo>
                <a:lnTo>
                  <a:pt x="159626" y="77012"/>
                </a:lnTo>
                <a:close/>
              </a:path>
              <a:path w="1957070" h="1318895">
                <a:moveTo>
                  <a:pt x="979424" y="1012329"/>
                </a:moveTo>
                <a:lnTo>
                  <a:pt x="974318" y="954684"/>
                </a:lnTo>
                <a:lnTo>
                  <a:pt x="958964" y="905243"/>
                </a:lnTo>
                <a:lnTo>
                  <a:pt x="935304" y="862939"/>
                </a:lnTo>
                <a:lnTo>
                  <a:pt x="905217" y="826630"/>
                </a:lnTo>
                <a:lnTo>
                  <a:pt x="869632" y="795553"/>
                </a:lnTo>
                <a:lnTo>
                  <a:pt x="829424" y="768870"/>
                </a:lnTo>
                <a:lnTo>
                  <a:pt x="786498" y="745413"/>
                </a:lnTo>
                <a:lnTo>
                  <a:pt x="742784" y="723950"/>
                </a:lnTo>
                <a:lnTo>
                  <a:pt x="656158" y="683437"/>
                </a:lnTo>
                <a:lnTo>
                  <a:pt x="635469" y="673176"/>
                </a:lnTo>
                <a:lnTo>
                  <a:pt x="597573" y="651116"/>
                </a:lnTo>
                <a:lnTo>
                  <a:pt x="564527" y="626846"/>
                </a:lnTo>
                <a:lnTo>
                  <a:pt x="537857" y="599173"/>
                </a:lnTo>
                <a:lnTo>
                  <a:pt x="511962" y="549681"/>
                </a:lnTo>
                <a:lnTo>
                  <a:pt x="506945" y="509371"/>
                </a:lnTo>
                <a:lnTo>
                  <a:pt x="507606" y="494741"/>
                </a:lnTo>
                <a:lnTo>
                  <a:pt x="517385" y="453224"/>
                </a:lnTo>
                <a:lnTo>
                  <a:pt x="538886" y="417588"/>
                </a:lnTo>
                <a:lnTo>
                  <a:pt x="572325" y="390156"/>
                </a:lnTo>
                <a:lnTo>
                  <a:pt x="618350" y="371538"/>
                </a:lnTo>
                <a:lnTo>
                  <a:pt x="656056" y="365721"/>
                </a:lnTo>
                <a:lnTo>
                  <a:pt x="677011" y="364985"/>
                </a:lnTo>
                <a:lnTo>
                  <a:pt x="699693" y="365721"/>
                </a:lnTo>
                <a:lnTo>
                  <a:pt x="741603" y="371538"/>
                </a:lnTo>
                <a:lnTo>
                  <a:pt x="778852" y="382600"/>
                </a:lnTo>
                <a:lnTo>
                  <a:pt x="825411" y="402285"/>
                </a:lnTo>
                <a:lnTo>
                  <a:pt x="880325" y="432485"/>
                </a:lnTo>
                <a:lnTo>
                  <a:pt x="887869" y="435991"/>
                </a:lnTo>
                <a:lnTo>
                  <a:pt x="918857" y="412597"/>
                </a:lnTo>
                <a:lnTo>
                  <a:pt x="920864" y="369277"/>
                </a:lnTo>
                <a:lnTo>
                  <a:pt x="920584" y="360972"/>
                </a:lnTo>
                <a:lnTo>
                  <a:pt x="908697" y="319938"/>
                </a:lnTo>
                <a:lnTo>
                  <a:pt x="871931" y="294792"/>
                </a:lnTo>
                <a:lnTo>
                  <a:pt x="832002" y="277507"/>
                </a:lnTo>
                <a:lnTo>
                  <a:pt x="785101" y="263321"/>
                </a:lnTo>
                <a:lnTo>
                  <a:pt x="733793" y="253669"/>
                </a:lnTo>
                <a:lnTo>
                  <a:pt x="681824" y="250278"/>
                </a:lnTo>
                <a:lnTo>
                  <a:pt x="648716" y="251409"/>
                </a:lnTo>
                <a:lnTo>
                  <a:pt x="585939" y="260438"/>
                </a:lnTo>
                <a:lnTo>
                  <a:pt x="528205" y="278384"/>
                </a:lnTo>
                <a:lnTo>
                  <a:pt x="478078" y="304660"/>
                </a:lnTo>
                <a:lnTo>
                  <a:pt x="436118" y="339153"/>
                </a:lnTo>
                <a:lnTo>
                  <a:pt x="403225" y="381863"/>
                </a:lnTo>
                <a:lnTo>
                  <a:pt x="379882" y="432650"/>
                </a:lnTo>
                <a:lnTo>
                  <a:pt x="368058" y="490613"/>
                </a:lnTo>
                <a:lnTo>
                  <a:pt x="366572" y="522211"/>
                </a:lnTo>
                <a:lnTo>
                  <a:pt x="367855" y="552780"/>
                </a:lnTo>
                <a:lnTo>
                  <a:pt x="378079" y="607123"/>
                </a:lnTo>
                <a:lnTo>
                  <a:pt x="398030" y="652843"/>
                </a:lnTo>
                <a:lnTo>
                  <a:pt x="424700" y="692353"/>
                </a:lnTo>
                <a:lnTo>
                  <a:pt x="457365" y="726211"/>
                </a:lnTo>
                <a:lnTo>
                  <a:pt x="494665" y="755497"/>
                </a:lnTo>
                <a:lnTo>
                  <a:pt x="535978" y="780643"/>
                </a:lnTo>
                <a:lnTo>
                  <a:pt x="578891" y="803300"/>
                </a:lnTo>
                <a:lnTo>
                  <a:pt x="687031" y="853897"/>
                </a:lnTo>
                <a:lnTo>
                  <a:pt x="707517" y="863993"/>
                </a:lnTo>
                <a:lnTo>
                  <a:pt x="745020" y="885647"/>
                </a:lnTo>
                <a:lnTo>
                  <a:pt x="777684" y="909535"/>
                </a:lnTo>
                <a:lnTo>
                  <a:pt x="804151" y="937006"/>
                </a:lnTo>
                <a:lnTo>
                  <a:pt x="830021" y="986675"/>
                </a:lnTo>
                <a:lnTo>
                  <a:pt x="835037" y="1027569"/>
                </a:lnTo>
                <a:lnTo>
                  <a:pt x="834136" y="1047483"/>
                </a:lnTo>
                <a:lnTo>
                  <a:pt x="820597" y="1100569"/>
                </a:lnTo>
                <a:lnTo>
                  <a:pt x="791946" y="1143063"/>
                </a:lnTo>
                <a:lnTo>
                  <a:pt x="749808" y="1174280"/>
                </a:lnTo>
                <a:lnTo>
                  <a:pt x="695985" y="1194079"/>
                </a:lnTo>
                <a:lnTo>
                  <a:pt x="654875" y="1200086"/>
                </a:lnTo>
                <a:lnTo>
                  <a:pt x="632891" y="1200835"/>
                </a:lnTo>
                <a:lnTo>
                  <a:pt x="604088" y="1199959"/>
                </a:lnTo>
                <a:lnTo>
                  <a:pt x="551738" y="1192949"/>
                </a:lnTo>
                <a:lnTo>
                  <a:pt x="506374" y="1179664"/>
                </a:lnTo>
                <a:lnTo>
                  <a:pt x="467677" y="1164628"/>
                </a:lnTo>
                <a:lnTo>
                  <a:pt x="421627" y="1141285"/>
                </a:lnTo>
                <a:lnTo>
                  <a:pt x="388607" y="1121079"/>
                </a:lnTo>
                <a:lnTo>
                  <a:pt x="380111" y="1116812"/>
                </a:lnTo>
                <a:lnTo>
                  <a:pt x="343573" y="1137348"/>
                </a:lnTo>
                <a:lnTo>
                  <a:pt x="340906" y="1174369"/>
                </a:lnTo>
                <a:lnTo>
                  <a:pt x="341185" y="1186180"/>
                </a:lnTo>
                <a:lnTo>
                  <a:pt x="350926" y="1227620"/>
                </a:lnTo>
                <a:lnTo>
                  <a:pt x="380911" y="1255242"/>
                </a:lnTo>
                <a:lnTo>
                  <a:pt x="418312" y="1275245"/>
                </a:lnTo>
                <a:lnTo>
                  <a:pt x="468452" y="1294447"/>
                </a:lnTo>
                <a:lnTo>
                  <a:pt x="508165" y="1305267"/>
                </a:lnTo>
                <a:lnTo>
                  <a:pt x="552551" y="1313789"/>
                </a:lnTo>
                <a:lnTo>
                  <a:pt x="600887" y="1318209"/>
                </a:lnTo>
                <a:lnTo>
                  <a:pt x="626478" y="1318755"/>
                </a:lnTo>
                <a:lnTo>
                  <a:pt x="663155" y="1317510"/>
                </a:lnTo>
                <a:lnTo>
                  <a:pt x="732739" y="1307477"/>
                </a:lnTo>
                <a:lnTo>
                  <a:pt x="796874" y="1287462"/>
                </a:lnTo>
                <a:lnTo>
                  <a:pt x="853033" y="1257566"/>
                </a:lnTo>
                <a:lnTo>
                  <a:pt x="900506" y="1218018"/>
                </a:lnTo>
                <a:lnTo>
                  <a:pt x="937806" y="1169682"/>
                </a:lnTo>
                <a:lnTo>
                  <a:pt x="964311" y="1112812"/>
                </a:lnTo>
                <a:lnTo>
                  <a:pt x="977747" y="1047838"/>
                </a:lnTo>
                <a:lnTo>
                  <a:pt x="979424" y="1012329"/>
                </a:lnTo>
                <a:close/>
              </a:path>
              <a:path w="1957070" h="1318895">
                <a:moveTo>
                  <a:pt x="1956460" y="406704"/>
                </a:moveTo>
                <a:lnTo>
                  <a:pt x="1952447" y="367398"/>
                </a:lnTo>
                <a:lnTo>
                  <a:pt x="1923262" y="331406"/>
                </a:lnTo>
                <a:lnTo>
                  <a:pt x="1885264" y="308394"/>
                </a:lnTo>
                <a:lnTo>
                  <a:pt x="1831721" y="285978"/>
                </a:lnTo>
                <a:lnTo>
                  <a:pt x="1788299" y="272846"/>
                </a:lnTo>
                <a:lnTo>
                  <a:pt x="1739074" y="261518"/>
                </a:lnTo>
                <a:lnTo>
                  <a:pt x="1685124" y="253695"/>
                </a:lnTo>
                <a:lnTo>
                  <a:pt x="1627568" y="251079"/>
                </a:lnTo>
                <a:lnTo>
                  <a:pt x="1571091" y="253517"/>
                </a:lnTo>
                <a:lnTo>
                  <a:pt x="1517180" y="260807"/>
                </a:lnTo>
                <a:lnTo>
                  <a:pt x="1465808" y="272973"/>
                </a:lnTo>
                <a:lnTo>
                  <a:pt x="1417002" y="289991"/>
                </a:lnTo>
                <a:lnTo>
                  <a:pt x="1371180" y="311429"/>
                </a:lnTo>
                <a:lnTo>
                  <a:pt x="1328762" y="336829"/>
                </a:lnTo>
                <a:lnTo>
                  <a:pt x="1289761" y="366179"/>
                </a:lnTo>
                <a:lnTo>
                  <a:pt x="1254163" y="399491"/>
                </a:lnTo>
                <a:lnTo>
                  <a:pt x="1222171" y="436638"/>
                </a:lnTo>
                <a:lnTo>
                  <a:pt x="1194003" y="477507"/>
                </a:lnTo>
                <a:lnTo>
                  <a:pt x="1169631" y="522071"/>
                </a:lnTo>
                <a:lnTo>
                  <a:pt x="1149083" y="570344"/>
                </a:lnTo>
                <a:lnTo>
                  <a:pt x="1135659" y="611390"/>
                </a:lnTo>
                <a:lnTo>
                  <a:pt x="1125207" y="654291"/>
                </a:lnTo>
                <a:lnTo>
                  <a:pt x="1117752" y="699046"/>
                </a:lnTo>
                <a:lnTo>
                  <a:pt x="1113269" y="745667"/>
                </a:lnTo>
                <a:lnTo>
                  <a:pt x="1111783" y="794143"/>
                </a:lnTo>
                <a:lnTo>
                  <a:pt x="1113942" y="852106"/>
                </a:lnTo>
                <a:lnTo>
                  <a:pt x="1120406" y="907249"/>
                </a:lnTo>
                <a:lnTo>
                  <a:pt x="1131189" y="959599"/>
                </a:lnTo>
                <a:lnTo>
                  <a:pt x="1146276" y="1009129"/>
                </a:lnTo>
                <a:lnTo>
                  <a:pt x="1165453" y="1055547"/>
                </a:lnTo>
                <a:lnTo>
                  <a:pt x="1188478" y="1098562"/>
                </a:lnTo>
                <a:lnTo>
                  <a:pt x="1215377" y="1138174"/>
                </a:lnTo>
                <a:lnTo>
                  <a:pt x="1246149" y="1174369"/>
                </a:lnTo>
                <a:lnTo>
                  <a:pt x="1280668" y="1206881"/>
                </a:lnTo>
                <a:lnTo>
                  <a:pt x="1318844" y="1235430"/>
                </a:lnTo>
                <a:lnTo>
                  <a:pt x="1360678" y="1260030"/>
                </a:lnTo>
                <a:lnTo>
                  <a:pt x="1406182" y="1280655"/>
                </a:lnTo>
                <a:lnTo>
                  <a:pt x="1455115" y="1296974"/>
                </a:lnTo>
                <a:lnTo>
                  <a:pt x="1507248" y="1308633"/>
                </a:lnTo>
                <a:lnTo>
                  <a:pt x="1562595" y="1315618"/>
                </a:lnTo>
                <a:lnTo>
                  <a:pt x="1621155" y="1317955"/>
                </a:lnTo>
                <a:lnTo>
                  <a:pt x="1640852" y="1317650"/>
                </a:lnTo>
                <a:lnTo>
                  <a:pt x="1680565" y="1315250"/>
                </a:lnTo>
                <a:lnTo>
                  <a:pt x="1720570" y="1310436"/>
                </a:lnTo>
                <a:lnTo>
                  <a:pt x="1760283" y="1303223"/>
                </a:lnTo>
                <a:lnTo>
                  <a:pt x="1799475" y="1293647"/>
                </a:lnTo>
                <a:lnTo>
                  <a:pt x="1837588" y="1282014"/>
                </a:lnTo>
                <a:lnTo>
                  <a:pt x="1873783" y="1268755"/>
                </a:lnTo>
                <a:lnTo>
                  <a:pt x="1916353" y="1250175"/>
                </a:lnTo>
                <a:lnTo>
                  <a:pt x="1946833" y="1223302"/>
                </a:lnTo>
                <a:lnTo>
                  <a:pt x="1954060" y="791743"/>
                </a:lnTo>
                <a:lnTo>
                  <a:pt x="1943620" y="752716"/>
                </a:lnTo>
                <a:lnTo>
                  <a:pt x="1570621" y="735596"/>
                </a:lnTo>
                <a:lnTo>
                  <a:pt x="1549057" y="772160"/>
                </a:lnTo>
                <a:lnTo>
                  <a:pt x="1549857" y="817613"/>
                </a:lnTo>
                <a:lnTo>
                  <a:pt x="1816087" y="848690"/>
                </a:lnTo>
                <a:lnTo>
                  <a:pt x="1816087" y="1151115"/>
                </a:lnTo>
                <a:lnTo>
                  <a:pt x="1771865" y="1171473"/>
                </a:lnTo>
                <a:lnTo>
                  <a:pt x="1724240" y="1186002"/>
                </a:lnTo>
                <a:lnTo>
                  <a:pt x="1675206" y="1194727"/>
                </a:lnTo>
                <a:lnTo>
                  <a:pt x="1626768" y="1197635"/>
                </a:lnTo>
                <a:lnTo>
                  <a:pt x="1587080" y="1195933"/>
                </a:lnTo>
                <a:lnTo>
                  <a:pt x="1549057" y="1190815"/>
                </a:lnTo>
                <a:lnTo>
                  <a:pt x="1477975" y="1170355"/>
                </a:lnTo>
                <a:lnTo>
                  <a:pt x="1414894" y="1136675"/>
                </a:lnTo>
                <a:lnTo>
                  <a:pt x="1361262" y="1090142"/>
                </a:lnTo>
                <a:lnTo>
                  <a:pt x="1317637" y="1031189"/>
                </a:lnTo>
                <a:lnTo>
                  <a:pt x="1299819" y="997191"/>
                </a:lnTo>
                <a:lnTo>
                  <a:pt x="1284655" y="960196"/>
                </a:lnTo>
                <a:lnTo>
                  <a:pt x="1272540" y="920292"/>
                </a:lnTo>
                <a:lnTo>
                  <a:pt x="1263891" y="877570"/>
                </a:lnTo>
                <a:lnTo>
                  <a:pt x="1258697" y="832053"/>
                </a:lnTo>
                <a:lnTo>
                  <a:pt x="1256969" y="783717"/>
                </a:lnTo>
                <a:lnTo>
                  <a:pt x="1258544" y="740003"/>
                </a:lnTo>
                <a:lnTo>
                  <a:pt x="1263294" y="697890"/>
                </a:lnTo>
                <a:lnTo>
                  <a:pt x="1271193" y="657390"/>
                </a:lnTo>
                <a:lnTo>
                  <a:pt x="1282242" y="618477"/>
                </a:lnTo>
                <a:lnTo>
                  <a:pt x="1296250" y="581685"/>
                </a:lnTo>
                <a:lnTo>
                  <a:pt x="1332547" y="515899"/>
                </a:lnTo>
                <a:lnTo>
                  <a:pt x="1379804" y="460756"/>
                </a:lnTo>
                <a:lnTo>
                  <a:pt x="1437563" y="417436"/>
                </a:lnTo>
                <a:lnTo>
                  <a:pt x="1505546" y="386600"/>
                </a:lnTo>
                <a:lnTo>
                  <a:pt x="1542935" y="376821"/>
                </a:lnTo>
                <a:lnTo>
                  <a:pt x="1582547" y="370954"/>
                </a:lnTo>
                <a:lnTo>
                  <a:pt x="1624368" y="368998"/>
                </a:lnTo>
                <a:lnTo>
                  <a:pt x="1659242" y="369951"/>
                </a:lnTo>
                <a:lnTo>
                  <a:pt x="1721599" y="377571"/>
                </a:lnTo>
                <a:lnTo>
                  <a:pt x="1774444" y="392061"/>
                </a:lnTo>
                <a:lnTo>
                  <a:pt x="1819554" y="408914"/>
                </a:lnTo>
                <a:lnTo>
                  <a:pt x="1857235" y="426961"/>
                </a:lnTo>
                <a:lnTo>
                  <a:pt x="1909927" y="458292"/>
                </a:lnTo>
                <a:lnTo>
                  <a:pt x="1918754" y="463054"/>
                </a:lnTo>
                <a:lnTo>
                  <a:pt x="1925980" y="465912"/>
                </a:lnTo>
                <a:lnTo>
                  <a:pt x="1931593" y="466864"/>
                </a:lnTo>
                <a:lnTo>
                  <a:pt x="1935327" y="466864"/>
                </a:lnTo>
                <a:lnTo>
                  <a:pt x="1954860" y="433578"/>
                </a:lnTo>
                <a:lnTo>
                  <a:pt x="1956054" y="421043"/>
                </a:lnTo>
                <a:lnTo>
                  <a:pt x="1956460" y="406704"/>
                </a:lnTo>
                <a:close/>
              </a:path>
            </a:pathLst>
          </a:custGeom>
          <a:solidFill>
            <a:srgbClr val="4870B7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1999" y="6524819"/>
            <a:ext cx="1971675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395" y="0"/>
                </a:lnTo>
              </a:path>
            </a:pathLst>
          </a:custGeom>
          <a:ln w="76200">
            <a:solidFill>
              <a:srgbClr val="4B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234338" y="3997143"/>
            <a:ext cx="3636645" cy="2438400"/>
            <a:chOff x="1234338" y="3997143"/>
            <a:chExt cx="3636645" cy="2438400"/>
          </a:xfrm>
        </p:grpSpPr>
        <p:sp>
          <p:nvSpPr>
            <p:cNvPr id="15" name="object 15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13900" y="4264037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70796" y="3997146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961250" y="18364"/>
                  </a:moveTo>
                  <a:lnTo>
                    <a:pt x="296494" y="3441"/>
                  </a:lnTo>
                  <a:lnTo>
                    <a:pt x="8686" y="0"/>
                  </a:lnTo>
                  <a:lnTo>
                    <a:pt x="7061" y="553300"/>
                  </a:lnTo>
                  <a:lnTo>
                    <a:pt x="0" y="1794370"/>
                  </a:lnTo>
                  <a:lnTo>
                    <a:pt x="8547" y="1937816"/>
                  </a:lnTo>
                  <a:lnTo>
                    <a:pt x="17094" y="2204275"/>
                  </a:lnTo>
                  <a:lnTo>
                    <a:pt x="17881" y="18262"/>
                  </a:lnTo>
                  <a:lnTo>
                    <a:pt x="961250" y="18364"/>
                  </a:lnTo>
                  <a:close/>
                </a:path>
                <a:path w="1800225" h="2438400">
                  <a:moveTo>
                    <a:pt x="1120165" y="93052"/>
                  </a:moveTo>
                  <a:lnTo>
                    <a:pt x="387362" y="76606"/>
                  </a:lnTo>
                  <a:lnTo>
                    <a:pt x="250786" y="73863"/>
                  </a:lnTo>
                  <a:lnTo>
                    <a:pt x="44500" y="71120"/>
                  </a:lnTo>
                  <a:lnTo>
                    <a:pt x="43116" y="482549"/>
                  </a:lnTo>
                  <a:lnTo>
                    <a:pt x="34785" y="2006193"/>
                  </a:lnTo>
                  <a:lnTo>
                    <a:pt x="33388" y="2437320"/>
                  </a:lnTo>
                  <a:lnTo>
                    <a:pt x="75412" y="2437866"/>
                  </a:lnTo>
                  <a:lnTo>
                    <a:pt x="235432" y="2416645"/>
                  </a:lnTo>
                  <a:lnTo>
                    <a:pt x="273380" y="2411336"/>
                  </a:lnTo>
                  <a:lnTo>
                    <a:pt x="300964" y="2406040"/>
                  </a:lnTo>
                  <a:lnTo>
                    <a:pt x="345643" y="2395436"/>
                  </a:lnTo>
                  <a:lnTo>
                    <a:pt x="54673" y="2395067"/>
                  </a:lnTo>
                  <a:lnTo>
                    <a:pt x="55511" y="92976"/>
                  </a:lnTo>
                  <a:lnTo>
                    <a:pt x="1120165" y="93052"/>
                  </a:lnTo>
                  <a:close/>
                </a:path>
                <a:path w="1800225" h="2438400">
                  <a:moveTo>
                    <a:pt x="1374101" y="188607"/>
                  </a:moveTo>
                  <a:lnTo>
                    <a:pt x="296964" y="164426"/>
                  </a:lnTo>
                  <a:lnTo>
                    <a:pt x="89750" y="160972"/>
                  </a:lnTo>
                  <a:lnTo>
                    <a:pt x="78625" y="2347493"/>
                  </a:lnTo>
                  <a:lnTo>
                    <a:pt x="271170" y="2350478"/>
                  </a:lnTo>
                  <a:lnTo>
                    <a:pt x="408940" y="2353462"/>
                  </a:lnTo>
                  <a:lnTo>
                    <a:pt x="632460" y="2300440"/>
                  </a:lnTo>
                  <a:lnTo>
                    <a:pt x="102781" y="2299525"/>
                  </a:lnTo>
                  <a:lnTo>
                    <a:pt x="103593" y="188480"/>
                  </a:lnTo>
                  <a:lnTo>
                    <a:pt x="1301699" y="189115"/>
                  </a:lnTo>
                  <a:lnTo>
                    <a:pt x="1374101" y="188607"/>
                  </a:lnTo>
                  <a:close/>
                </a:path>
                <a:path w="1800225" h="2438400">
                  <a:moveTo>
                    <a:pt x="1685366" y="295719"/>
                  </a:moveTo>
                  <a:lnTo>
                    <a:pt x="140131" y="261023"/>
                  </a:lnTo>
                  <a:lnTo>
                    <a:pt x="129019" y="2247430"/>
                  </a:lnTo>
                  <a:lnTo>
                    <a:pt x="714489" y="2260257"/>
                  </a:lnTo>
                  <a:lnTo>
                    <a:pt x="993686" y="2193975"/>
                  </a:lnTo>
                  <a:lnTo>
                    <a:pt x="156718" y="2192413"/>
                  </a:lnTo>
                  <a:lnTo>
                    <a:pt x="157518" y="295554"/>
                  </a:lnTo>
                  <a:lnTo>
                    <a:pt x="1539125" y="296494"/>
                  </a:lnTo>
                  <a:lnTo>
                    <a:pt x="1685366" y="295719"/>
                  </a:lnTo>
                  <a:close/>
                </a:path>
                <a:path w="1800225" h="2438400">
                  <a:moveTo>
                    <a:pt x="1727352" y="411149"/>
                  </a:moveTo>
                  <a:lnTo>
                    <a:pt x="1676565" y="408825"/>
                  </a:lnTo>
                  <a:lnTo>
                    <a:pt x="1644662" y="407670"/>
                  </a:lnTo>
                  <a:lnTo>
                    <a:pt x="350202" y="378599"/>
                  </a:lnTo>
                  <a:lnTo>
                    <a:pt x="261962" y="376275"/>
                  </a:lnTo>
                  <a:lnTo>
                    <a:pt x="197002" y="373951"/>
                  </a:lnTo>
                  <a:lnTo>
                    <a:pt x="195618" y="525894"/>
                  </a:lnTo>
                  <a:lnTo>
                    <a:pt x="187286" y="1962848"/>
                  </a:lnTo>
                  <a:lnTo>
                    <a:pt x="185889" y="2134489"/>
                  </a:lnTo>
                  <a:lnTo>
                    <a:pt x="219697" y="2135682"/>
                  </a:lnTo>
                  <a:lnTo>
                    <a:pt x="305955" y="2138070"/>
                  </a:lnTo>
                  <a:lnTo>
                    <a:pt x="993698" y="2153589"/>
                  </a:lnTo>
                  <a:lnTo>
                    <a:pt x="1342936" y="2070735"/>
                  </a:lnTo>
                  <a:lnTo>
                    <a:pt x="219113" y="2068512"/>
                  </a:lnTo>
                  <a:lnTo>
                    <a:pt x="219900" y="419417"/>
                  </a:lnTo>
                  <a:lnTo>
                    <a:pt x="1722437" y="420928"/>
                  </a:lnTo>
                  <a:lnTo>
                    <a:pt x="1723009" y="1030147"/>
                  </a:lnTo>
                  <a:lnTo>
                    <a:pt x="1725726" y="553110"/>
                  </a:lnTo>
                  <a:lnTo>
                    <a:pt x="1727352" y="411149"/>
                  </a:lnTo>
                  <a:close/>
                </a:path>
                <a:path w="1800225" h="2438400">
                  <a:moveTo>
                    <a:pt x="1799996" y="1940509"/>
                  </a:moveTo>
                  <a:lnTo>
                    <a:pt x="1658493" y="1940229"/>
                  </a:lnTo>
                  <a:lnTo>
                    <a:pt x="1666278" y="572008"/>
                  </a:lnTo>
                  <a:lnTo>
                    <a:pt x="1666443" y="552373"/>
                  </a:lnTo>
                  <a:lnTo>
                    <a:pt x="1666494" y="550468"/>
                  </a:lnTo>
                  <a:lnTo>
                    <a:pt x="1667090" y="543026"/>
                  </a:lnTo>
                  <a:lnTo>
                    <a:pt x="1667560" y="536397"/>
                  </a:lnTo>
                  <a:lnTo>
                    <a:pt x="1668018" y="528980"/>
                  </a:lnTo>
                  <a:lnTo>
                    <a:pt x="1660067" y="526643"/>
                  </a:lnTo>
                  <a:lnTo>
                    <a:pt x="1656651" y="525780"/>
                  </a:lnTo>
                  <a:lnTo>
                    <a:pt x="1656397" y="525780"/>
                  </a:lnTo>
                  <a:lnTo>
                    <a:pt x="1656397" y="1940217"/>
                  </a:lnTo>
                  <a:lnTo>
                    <a:pt x="285102" y="1937461"/>
                  </a:lnTo>
                  <a:lnTo>
                    <a:pt x="285902" y="550468"/>
                  </a:lnTo>
                  <a:lnTo>
                    <a:pt x="1656245" y="552373"/>
                  </a:lnTo>
                  <a:lnTo>
                    <a:pt x="1656346" y="1862848"/>
                  </a:lnTo>
                  <a:lnTo>
                    <a:pt x="1656397" y="1940217"/>
                  </a:lnTo>
                  <a:lnTo>
                    <a:pt x="1656397" y="525780"/>
                  </a:lnTo>
                  <a:lnTo>
                    <a:pt x="286321" y="494969"/>
                  </a:lnTo>
                  <a:lnTo>
                    <a:pt x="256336" y="491782"/>
                  </a:lnTo>
                  <a:lnTo>
                    <a:pt x="254774" y="549452"/>
                  </a:lnTo>
                  <a:lnTo>
                    <a:pt x="254596" y="572008"/>
                  </a:lnTo>
                  <a:lnTo>
                    <a:pt x="246875" y="1929625"/>
                  </a:lnTo>
                  <a:lnTo>
                    <a:pt x="246786" y="1937461"/>
                  </a:lnTo>
                  <a:lnTo>
                    <a:pt x="245224" y="2016671"/>
                  </a:lnTo>
                  <a:lnTo>
                    <a:pt x="286410" y="2019884"/>
                  </a:lnTo>
                  <a:lnTo>
                    <a:pt x="1363599" y="2044065"/>
                  </a:lnTo>
                  <a:lnTo>
                    <a:pt x="1656435" y="1974583"/>
                  </a:lnTo>
                  <a:lnTo>
                    <a:pt x="1656486" y="2040686"/>
                  </a:lnTo>
                  <a:lnTo>
                    <a:pt x="1656600" y="2127593"/>
                  </a:lnTo>
                  <a:lnTo>
                    <a:pt x="1656740" y="2187625"/>
                  </a:lnTo>
                  <a:lnTo>
                    <a:pt x="1656816" y="2207158"/>
                  </a:lnTo>
                  <a:lnTo>
                    <a:pt x="1656905" y="2219477"/>
                  </a:lnTo>
                  <a:lnTo>
                    <a:pt x="1658302" y="1974138"/>
                  </a:lnTo>
                  <a:lnTo>
                    <a:pt x="1799996" y="1940509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3075477" y="1665010"/>
            <a:ext cx="1800225" cy="2016125"/>
          </a:xfrm>
          <a:custGeom>
            <a:avLst/>
            <a:gdLst/>
            <a:ahLst/>
            <a:cxnLst/>
            <a:rect l="l" t="t" r="r" b="b"/>
            <a:pathLst>
              <a:path w="1800225" h="2016125">
                <a:moveTo>
                  <a:pt x="1797056" y="2008854"/>
                </a:moveTo>
                <a:lnTo>
                  <a:pt x="1196766" y="2008854"/>
                </a:lnTo>
                <a:lnTo>
                  <a:pt x="1432250" y="2013829"/>
                </a:lnTo>
                <a:lnTo>
                  <a:pt x="1797062" y="2015998"/>
                </a:lnTo>
                <a:lnTo>
                  <a:pt x="1797056" y="2008854"/>
                </a:lnTo>
                <a:close/>
              </a:path>
              <a:path w="1800225" h="2016125">
                <a:moveTo>
                  <a:pt x="1797041" y="1993345"/>
                </a:moveTo>
                <a:lnTo>
                  <a:pt x="710562" y="1993345"/>
                </a:lnTo>
                <a:lnTo>
                  <a:pt x="763777" y="1994068"/>
                </a:lnTo>
                <a:lnTo>
                  <a:pt x="816987" y="1996144"/>
                </a:lnTo>
                <a:lnTo>
                  <a:pt x="870191" y="1999970"/>
                </a:lnTo>
                <a:lnTo>
                  <a:pt x="710590" y="1999970"/>
                </a:lnTo>
                <a:lnTo>
                  <a:pt x="743370" y="2005531"/>
                </a:lnTo>
                <a:lnTo>
                  <a:pt x="782867" y="2009240"/>
                </a:lnTo>
                <a:lnTo>
                  <a:pt x="827882" y="2011403"/>
                </a:lnTo>
                <a:lnTo>
                  <a:pt x="877215" y="2012324"/>
                </a:lnTo>
                <a:lnTo>
                  <a:pt x="929669" y="2012308"/>
                </a:lnTo>
                <a:lnTo>
                  <a:pt x="1146699" y="2008979"/>
                </a:lnTo>
                <a:lnTo>
                  <a:pt x="1797056" y="2008854"/>
                </a:lnTo>
                <a:lnTo>
                  <a:pt x="1797041" y="1993345"/>
                </a:lnTo>
                <a:close/>
              </a:path>
              <a:path w="1800225" h="2016125">
                <a:moveTo>
                  <a:pt x="337959" y="1975802"/>
                </a:moveTo>
                <a:lnTo>
                  <a:pt x="368767" y="1979504"/>
                </a:lnTo>
                <a:lnTo>
                  <a:pt x="384587" y="1983657"/>
                </a:lnTo>
                <a:lnTo>
                  <a:pt x="390416" y="1988714"/>
                </a:lnTo>
                <a:lnTo>
                  <a:pt x="391248" y="1995131"/>
                </a:lnTo>
                <a:lnTo>
                  <a:pt x="444464" y="1996094"/>
                </a:lnTo>
                <a:lnTo>
                  <a:pt x="497682" y="1996022"/>
                </a:lnTo>
                <a:lnTo>
                  <a:pt x="657344" y="1993577"/>
                </a:lnTo>
                <a:lnTo>
                  <a:pt x="1797041" y="1993345"/>
                </a:lnTo>
                <a:lnTo>
                  <a:pt x="1797027" y="1977918"/>
                </a:lnTo>
                <a:lnTo>
                  <a:pt x="608753" y="1977918"/>
                </a:lnTo>
                <a:lnTo>
                  <a:pt x="337959" y="1975802"/>
                </a:lnTo>
                <a:close/>
              </a:path>
              <a:path w="1800225" h="2016125">
                <a:moveTo>
                  <a:pt x="1797010" y="1960044"/>
                </a:moveTo>
                <a:lnTo>
                  <a:pt x="608753" y="1960044"/>
                </a:lnTo>
                <a:lnTo>
                  <a:pt x="661993" y="1960049"/>
                </a:lnTo>
                <a:lnTo>
                  <a:pt x="710590" y="1961324"/>
                </a:lnTo>
                <a:lnTo>
                  <a:pt x="710590" y="1975802"/>
                </a:lnTo>
                <a:lnTo>
                  <a:pt x="661993" y="1977326"/>
                </a:lnTo>
                <a:lnTo>
                  <a:pt x="608753" y="1977918"/>
                </a:lnTo>
                <a:lnTo>
                  <a:pt x="1797027" y="1977918"/>
                </a:lnTo>
                <a:lnTo>
                  <a:pt x="1797010" y="1960044"/>
                </a:lnTo>
                <a:close/>
              </a:path>
              <a:path w="1800225" h="2016125">
                <a:moveTo>
                  <a:pt x="178257" y="1845360"/>
                </a:moveTo>
                <a:lnTo>
                  <a:pt x="236922" y="1867035"/>
                </a:lnTo>
                <a:lnTo>
                  <a:pt x="282550" y="1874261"/>
                </a:lnTo>
                <a:lnTo>
                  <a:pt x="341217" y="1880643"/>
                </a:lnTo>
                <a:lnTo>
                  <a:pt x="412920" y="1885673"/>
                </a:lnTo>
                <a:lnTo>
                  <a:pt x="497662" y="1888845"/>
                </a:lnTo>
                <a:lnTo>
                  <a:pt x="337959" y="1888845"/>
                </a:lnTo>
                <a:lnTo>
                  <a:pt x="315499" y="1893296"/>
                </a:lnTo>
                <a:lnTo>
                  <a:pt x="317995" y="1899107"/>
                </a:lnTo>
                <a:lnTo>
                  <a:pt x="330473" y="1905822"/>
                </a:lnTo>
                <a:lnTo>
                  <a:pt x="337959" y="1912988"/>
                </a:lnTo>
                <a:lnTo>
                  <a:pt x="377076" y="1913064"/>
                </a:lnTo>
                <a:lnTo>
                  <a:pt x="411175" y="1913594"/>
                </a:lnTo>
                <a:lnTo>
                  <a:pt x="435282" y="1915034"/>
                </a:lnTo>
                <a:lnTo>
                  <a:pt x="444423" y="1917839"/>
                </a:lnTo>
                <a:lnTo>
                  <a:pt x="444423" y="1937156"/>
                </a:lnTo>
                <a:lnTo>
                  <a:pt x="270606" y="1937231"/>
                </a:lnTo>
                <a:lnTo>
                  <a:pt x="304693" y="1937759"/>
                </a:lnTo>
                <a:lnTo>
                  <a:pt x="328810" y="1939192"/>
                </a:lnTo>
                <a:lnTo>
                  <a:pt x="337959" y="1941982"/>
                </a:lnTo>
                <a:lnTo>
                  <a:pt x="337959" y="1961324"/>
                </a:lnTo>
                <a:lnTo>
                  <a:pt x="386532" y="1962585"/>
                </a:lnTo>
                <a:lnTo>
                  <a:pt x="439758" y="1962580"/>
                </a:lnTo>
                <a:lnTo>
                  <a:pt x="608753" y="1960044"/>
                </a:lnTo>
                <a:lnTo>
                  <a:pt x="1797010" y="1960044"/>
                </a:lnTo>
                <a:lnTo>
                  <a:pt x="1796903" y="1845967"/>
                </a:lnTo>
                <a:lnTo>
                  <a:pt x="209895" y="1845967"/>
                </a:lnTo>
                <a:lnTo>
                  <a:pt x="178257" y="1845360"/>
                </a:lnTo>
                <a:close/>
              </a:path>
              <a:path w="1800225" h="2016125">
                <a:moveTo>
                  <a:pt x="137395" y="1824876"/>
                </a:moveTo>
                <a:lnTo>
                  <a:pt x="137299" y="1919338"/>
                </a:lnTo>
                <a:lnTo>
                  <a:pt x="141294" y="1926113"/>
                </a:lnTo>
                <a:lnTo>
                  <a:pt x="145127" y="1936599"/>
                </a:lnTo>
                <a:lnTo>
                  <a:pt x="153935" y="1845967"/>
                </a:lnTo>
                <a:lnTo>
                  <a:pt x="154098" y="1827017"/>
                </a:lnTo>
                <a:lnTo>
                  <a:pt x="137395" y="1824876"/>
                </a:lnTo>
                <a:close/>
              </a:path>
              <a:path w="1800225" h="2016125">
                <a:moveTo>
                  <a:pt x="253146" y="1839927"/>
                </a:moveTo>
                <a:lnTo>
                  <a:pt x="209895" y="1845967"/>
                </a:lnTo>
                <a:lnTo>
                  <a:pt x="1796903" y="1845967"/>
                </a:lnTo>
                <a:lnTo>
                  <a:pt x="1796898" y="1840534"/>
                </a:lnTo>
                <a:lnTo>
                  <a:pt x="284721" y="1840534"/>
                </a:lnTo>
                <a:lnTo>
                  <a:pt x="253146" y="1839927"/>
                </a:lnTo>
                <a:close/>
              </a:path>
              <a:path w="1800225" h="2016125">
                <a:moveTo>
                  <a:pt x="1798340" y="229222"/>
                </a:moveTo>
                <a:lnTo>
                  <a:pt x="158940" y="229222"/>
                </a:lnTo>
                <a:lnTo>
                  <a:pt x="1647317" y="238569"/>
                </a:lnTo>
                <a:lnTo>
                  <a:pt x="1647088" y="240080"/>
                </a:lnTo>
                <a:lnTo>
                  <a:pt x="1646441" y="569303"/>
                </a:lnTo>
                <a:lnTo>
                  <a:pt x="1645754" y="1019924"/>
                </a:lnTo>
                <a:lnTo>
                  <a:pt x="1645043" y="1796694"/>
                </a:lnTo>
                <a:lnTo>
                  <a:pt x="178257" y="1801888"/>
                </a:lnTo>
                <a:lnTo>
                  <a:pt x="154172" y="1802703"/>
                </a:lnTo>
                <a:lnTo>
                  <a:pt x="154098" y="1827017"/>
                </a:lnTo>
                <a:lnTo>
                  <a:pt x="161654" y="1827985"/>
                </a:lnTo>
                <a:lnTo>
                  <a:pt x="199879" y="1832262"/>
                </a:lnTo>
                <a:lnTo>
                  <a:pt x="284721" y="1840534"/>
                </a:lnTo>
                <a:lnTo>
                  <a:pt x="1796898" y="1840534"/>
                </a:lnTo>
                <a:lnTo>
                  <a:pt x="1796554" y="1473974"/>
                </a:lnTo>
                <a:lnTo>
                  <a:pt x="1795647" y="1019924"/>
                </a:lnTo>
                <a:lnTo>
                  <a:pt x="1795772" y="675693"/>
                </a:lnTo>
                <a:lnTo>
                  <a:pt x="1795887" y="631221"/>
                </a:lnTo>
                <a:lnTo>
                  <a:pt x="1796034" y="585927"/>
                </a:lnTo>
                <a:lnTo>
                  <a:pt x="1797230" y="370576"/>
                </a:lnTo>
                <a:lnTo>
                  <a:pt x="1798340" y="229222"/>
                </a:lnTo>
                <a:close/>
              </a:path>
              <a:path w="1800225" h="2016125">
                <a:moveTo>
                  <a:pt x="154172" y="1802703"/>
                </a:moveTo>
                <a:lnTo>
                  <a:pt x="137434" y="1803269"/>
                </a:lnTo>
                <a:lnTo>
                  <a:pt x="137395" y="1824876"/>
                </a:lnTo>
                <a:lnTo>
                  <a:pt x="154098" y="1827017"/>
                </a:lnTo>
                <a:lnTo>
                  <a:pt x="154172" y="1802703"/>
                </a:lnTo>
                <a:close/>
              </a:path>
              <a:path w="1800225" h="2016125">
                <a:moveTo>
                  <a:pt x="137434" y="1803269"/>
                </a:moveTo>
                <a:lnTo>
                  <a:pt x="129160" y="1803549"/>
                </a:lnTo>
                <a:lnTo>
                  <a:pt x="96857" y="1805842"/>
                </a:lnTo>
                <a:lnTo>
                  <a:pt x="79668" y="1808679"/>
                </a:lnTo>
                <a:lnTo>
                  <a:pt x="75914" y="1811973"/>
                </a:lnTo>
                <a:lnTo>
                  <a:pt x="83916" y="1815638"/>
                </a:lnTo>
                <a:lnTo>
                  <a:pt x="101993" y="1819586"/>
                </a:lnTo>
                <a:lnTo>
                  <a:pt x="128465" y="1823731"/>
                </a:lnTo>
                <a:lnTo>
                  <a:pt x="137395" y="1824876"/>
                </a:lnTo>
                <a:lnTo>
                  <a:pt x="137434" y="1803269"/>
                </a:lnTo>
                <a:close/>
              </a:path>
              <a:path w="1800225" h="2016125">
                <a:moveTo>
                  <a:pt x="156442" y="1053584"/>
                </a:moveTo>
                <a:lnTo>
                  <a:pt x="132936" y="1053584"/>
                </a:lnTo>
                <a:lnTo>
                  <a:pt x="133959" y="1074928"/>
                </a:lnTo>
                <a:lnTo>
                  <a:pt x="135039" y="1116353"/>
                </a:lnTo>
                <a:lnTo>
                  <a:pt x="135926" y="1159281"/>
                </a:lnTo>
                <a:lnTo>
                  <a:pt x="136638" y="1203616"/>
                </a:lnTo>
                <a:lnTo>
                  <a:pt x="137190" y="1249264"/>
                </a:lnTo>
                <a:lnTo>
                  <a:pt x="137598" y="1296131"/>
                </a:lnTo>
                <a:lnTo>
                  <a:pt x="137881" y="1344122"/>
                </a:lnTo>
                <a:lnTo>
                  <a:pt x="138052" y="1393145"/>
                </a:lnTo>
                <a:lnTo>
                  <a:pt x="138069" y="1545455"/>
                </a:lnTo>
                <a:lnTo>
                  <a:pt x="137963" y="1597658"/>
                </a:lnTo>
                <a:lnTo>
                  <a:pt x="137539" y="1757250"/>
                </a:lnTo>
                <a:lnTo>
                  <a:pt x="137434" y="1803269"/>
                </a:lnTo>
                <a:lnTo>
                  <a:pt x="154172" y="1802703"/>
                </a:lnTo>
                <a:lnTo>
                  <a:pt x="156442" y="1053584"/>
                </a:lnTo>
                <a:close/>
              </a:path>
              <a:path w="1800225" h="2016125">
                <a:moveTo>
                  <a:pt x="157373" y="746367"/>
                </a:moveTo>
                <a:lnTo>
                  <a:pt x="108832" y="746367"/>
                </a:lnTo>
                <a:lnTo>
                  <a:pt x="113855" y="767664"/>
                </a:lnTo>
                <a:lnTo>
                  <a:pt x="113855" y="1074928"/>
                </a:lnTo>
                <a:lnTo>
                  <a:pt x="117673" y="1096203"/>
                </a:lnTo>
                <a:lnTo>
                  <a:pt x="122047" y="1091920"/>
                </a:lnTo>
                <a:lnTo>
                  <a:pt x="126422" y="1074866"/>
                </a:lnTo>
                <a:lnTo>
                  <a:pt x="130237" y="1057825"/>
                </a:lnTo>
                <a:lnTo>
                  <a:pt x="132936" y="1053584"/>
                </a:lnTo>
                <a:lnTo>
                  <a:pt x="156442" y="1053584"/>
                </a:lnTo>
                <a:lnTo>
                  <a:pt x="157373" y="746367"/>
                </a:lnTo>
                <a:close/>
              </a:path>
              <a:path w="1800225" h="2016125">
                <a:moveTo>
                  <a:pt x="64245" y="505052"/>
                </a:moveTo>
                <a:lnTo>
                  <a:pt x="16478" y="505052"/>
                </a:lnTo>
                <a:lnTo>
                  <a:pt x="20091" y="537451"/>
                </a:lnTo>
                <a:lnTo>
                  <a:pt x="24592" y="651153"/>
                </a:lnTo>
                <a:lnTo>
                  <a:pt x="29444" y="732625"/>
                </a:lnTo>
                <a:lnTo>
                  <a:pt x="34590" y="787238"/>
                </a:lnTo>
                <a:lnTo>
                  <a:pt x="45527" y="837374"/>
                </a:lnTo>
                <a:lnTo>
                  <a:pt x="56934" y="844537"/>
                </a:lnTo>
                <a:lnTo>
                  <a:pt x="59289" y="827833"/>
                </a:lnTo>
                <a:lnTo>
                  <a:pt x="60127" y="789029"/>
                </a:lnTo>
                <a:lnTo>
                  <a:pt x="60211" y="767664"/>
                </a:lnTo>
                <a:lnTo>
                  <a:pt x="60404" y="696675"/>
                </a:lnTo>
                <a:lnTo>
                  <a:pt x="61272" y="675693"/>
                </a:lnTo>
                <a:lnTo>
                  <a:pt x="63642" y="675693"/>
                </a:lnTo>
                <a:lnTo>
                  <a:pt x="63701" y="631221"/>
                </a:lnTo>
                <a:lnTo>
                  <a:pt x="63829" y="585927"/>
                </a:lnTo>
                <a:lnTo>
                  <a:pt x="64105" y="526651"/>
                </a:lnTo>
                <a:lnTo>
                  <a:pt x="64245" y="505052"/>
                </a:lnTo>
                <a:close/>
              </a:path>
              <a:path w="1800225" h="2016125">
                <a:moveTo>
                  <a:pt x="158930" y="232498"/>
                </a:moveTo>
                <a:lnTo>
                  <a:pt x="69900" y="232498"/>
                </a:lnTo>
                <a:lnTo>
                  <a:pt x="70586" y="237172"/>
                </a:lnTo>
                <a:lnTo>
                  <a:pt x="71323" y="247916"/>
                </a:lnTo>
                <a:lnTo>
                  <a:pt x="71877" y="257793"/>
                </a:lnTo>
                <a:lnTo>
                  <a:pt x="72455" y="270849"/>
                </a:lnTo>
                <a:lnTo>
                  <a:pt x="73053" y="287225"/>
                </a:lnTo>
                <a:lnTo>
                  <a:pt x="73672" y="307060"/>
                </a:lnTo>
                <a:lnTo>
                  <a:pt x="75452" y="340557"/>
                </a:lnTo>
                <a:lnTo>
                  <a:pt x="76487" y="387321"/>
                </a:lnTo>
                <a:lnTo>
                  <a:pt x="77025" y="443562"/>
                </a:lnTo>
                <a:lnTo>
                  <a:pt x="77605" y="569645"/>
                </a:lnTo>
                <a:lnTo>
                  <a:pt x="78139" y="631221"/>
                </a:lnTo>
                <a:lnTo>
                  <a:pt x="79171" y="687449"/>
                </a:lnTo>
                <a:lnTo>
                  <a:pt x="80948" y="734193"/>
                </a:lnTo>
                <a:lnTo>
                  <a:pt x="83718" y="767664"/>
                </a:lnTo>
                <a:lnTo>
                  <a:pt x="88741" y="789029"/>
                </a:lnTo>
                <a:lnTo>
                  <a:pt x="93764" y="784783"/>
                </a:lnTo>
                <a:lnTo>
                  <a:pt x="103809" y="750654"/>
                </a:lnTo>
                <a:lnTo>
                  <a:pt x="108832" y="746367"/>
                </a:lnTo>
                <a:lnTo>
                  <a:pt x="157373" y="746367"/>
                </a:lnTo>
                <a:lnTo>
                  <a:pt x="158930" y="232498"/>
                </a:lnTo>
                <a:close/>
              </a:path>
              <a:path w="1800225" h="2016125">
                <a:moveTo>
                  <a:pt x="63642" y="675693"/>
                </a:moveTo>
                <a:lnTo>
                  <a:pt x="61272" y="675693"/>
                </a:lnTo>
                <a:lnTo>
                  <a:pt x="63627" y="690956"/>
                </a:lnTo>
                <a:lnTo>
                  <a:pt x="63642" y="675693"/>
                </a:lnTo>
                <a:close/>
              </a:path>
              <a:path w="1800225" h="2016125">
                <a:moveTo>
                  <a:pt x="38" y="0"/>
                </a:moveTo>
                <a:lnTo>
                  <a:pt x="0" y="537451"/>
                </a:lnTo>
                <a:lnTo>
                  <a:pt x="5491" y="526651"/>
                </a:lnTo>
                <a:lnTo>
                  <a:pt x="11298" y="508652"/>
                </a:lnTo>
                <a:lnTo>
                  <a:pt x="16478" y="505052"/>
                </a:lnTo>
                <a:lnTo>
                  <a:pt x="64245" y="505052"/>
                </a:lnTo>
                <a:lnTo>
                  <a:pt x="64448" y="473800"/>
                </a:lnTo>
                <a:lnTo>
                  <a:pt x="64909" y="420341"/>
                </a:lnTo>
                <a:lnTo>
                  <a:pt x="65474" y="370576"/>
                </a:lnTo>
                <a:lnTo>
                  <a:pt x="66141" y="326186"/>
                </a:lnTo>
                <a:lnTo>
                  <a:pt x="67552" y="266526"/>
                </a:lnTo>
                <a:lnTo>
                  <a:pt x="69900" y="232498"/>
                </a:lnTo>
                <a:lnTo>
                  <a:pt x="158930" y="232498"/>
                </a:lnTo>
                <a:lnTo>
                  <a:pt x="158940" y="229222"/>
                </a:lnTo>
                <a:lnTo>
                  <a:pt x="1798340" y="229222"/>
                </a:lnTo>
                <a:lnTo>
                  <a:pt x="1799996" y="18313"/>
                </a:lnTo>
                <a:lnTo>
                  <a:pt x="910056" y="3441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58147" y="1784210"/>
            <a:ext cx="1647825" cy="180022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46355" rIns="0" bIns="0" rtlCol="0">
            <a:spAutoFit/>
          </a:bodyPr>
          <a:lstStyle/>
          <a:p>
            <a:pPr marL="138430" marR="64769" indent="-635" algn="ctr">
              <a:lnSpc>
                <a:spcPct val="100000"/>
              </a:lnSpc>
              <a:spcBef>
                <a:spcPts val="365"/>
              </a:spcBef>
            </a:pP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Verilen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üretilen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ürünün</a:t>
            </a:r>
            <a:r>
              <a:rPr sz="1100" spc="25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şartları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karşıladığını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güvence  altına almak için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yapılması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gereken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kontrol faaliyetlerinin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uygulanması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endParaRPr sz="1100">
              <a:latin typeface="Arial MT"/>
              <a:cs typeface="Arial MT"/>
            </a:endParaRPr>
          </a:p>
          <a:p>
            <a:pPr marL="115570" marR="4127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kanıt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dokümanları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hazırlanması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1899005"/>
            <a:ext cx="2898140" cy="1008380"/>
          </a:xfrm>
          <a:custGeom>
            <a:avLst/>
            <a:gdLst/>
            <a:ahLst/>
            <a:cxnLst/>
            <a:rect l="l" t="t" r="r" b="b"/>
            <a:pathLst>
              <a:path w="2898140" h="1008380">
                <a:moveTo>
                  <a:pt x="2745600" y="0"/>
                </a:moveTo>
                <a:lnTo>
                  <a:pt x="0" y="0"/>
                </a:lnTo>
                <a:lnTo>
                  <a:pt x="0" y="1007999"/>
                </a:lnTo>
                <a:lnTo>
                  <a:pt x="2745600" y="1007999"/>
                </a:lnTo>
                <a:lnTo>
                  <a:pt x="2793768" y="1000229"/>
                </a:lnTo>
                <a:lnTo>
                  <a:pt x="2835603" y="978593"/>
                </a:lnTo>
                <a:lnTo>
                  <a:pt x="2868594" y="945602"/>
                </a:lnTo>
                <a:lnTo>
                  <a:pt x="2890230" y="903767"/>
                </a:lnTo>
                <a:lnTo>
                  <a:pt x="2898000" y="855599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1299" y="2073310"/>
            <a:ext cx="2355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Sunulan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hizmetin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şartları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karşıladığının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doğrulanmas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amacı  ile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gerekli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tanımlamaların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(eğitim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45299" y="4404310"/>
            <a:ext cx="1546860" cy="151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….. 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Eğitim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Prosedürü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içerisinde ele alınması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önerilir.</a:t>
            </a:r>
            <a:endParaRPr sz="1100">
              <a:latin typeface="Arial MT"/>
              <a:cs typeface="Arial MT"/>
            </a:endParaRPr>
          </a:p>
          <a:p>
            <a:pPr marL="152400" marR="62611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…….Kontrol  Prosedürü</a:t>
            </a:r>
            <a:endParaRPr sz="1100">
              <a:latin typeface="Arial MT"/>
              <a:cs typeface="Arial MT"/>
            </a:endParaRPr>
          </a:p>
          <a:p>
            <a:pPr marL="152400" marR="31432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Son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Ürün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maddesinde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ele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önerilir.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4" name="object 24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01118" y="620331"/>
            <a:ext cx="2325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5" dirty="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r>
              <a:rPr sz="1200" spc="-170" dirty="0">
                <a:solidFill>
                  <a:srgbClr val="FFFFFF"/>
                </a:solidFill>
                <a:latin typeface="Arial MT"/>
                <a:cs typeface="Arial MT"/>
              </a:rPr>
              <a:t>8..</a:t>
            </a:r>
            <a:r>
              <a:rPr sz="1200" spc="-505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1200" spc="-17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ÜRÜ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200" spc="-155" dirty="0">
                <a:solidFill>
                  <a:srgbClr val="FFFFFF"/>
                </a:solidFill>
                <a:latin typeface="Arial MT"/>
                <a:cs typeface="Arial MT"/>
              </a:rPr>
              <a:t>HİZME</a:t>
            </a:r>
            <a:r>
              <a:rPr sz="1200" spc="-12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SUNUMU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069004"/>
            <a:ext cx="2898140" cy="666750"/>
          </a:xfrm>
          <a:custGeom>
            <a:avLst/>
            <a:gdLst/>
            <a:ahLst/>
            <a:cxnLst/>
            <a:rect l="l" t="t" r="r" b="b"/>
            <a:pathLst>
              <a:path w="2898140" h="666750">
                <a:moveTo>
                  <a:pt x="2745600" y="0"/>
                </a:moveTo>
                <a:lnTo>
                  <a:pt x="0" y="0"/>
                </a:lnTo>
                <a:lnTo>
                  <a:pt x="0" y="666521"/>
                </a:lnTo>
                <a:lnTo>
                  <a:pt x="2745600" y="666521"/>
                </a:lnTo>
                <a:lnTo>
                  <a:pt x="2793768" y="658752"/>
                </a:lnTo>
                <a:lnTo>
                  <a:pt x="2835603" y="637119"/>
                </a:lnTo>
                <a:lnTo>
                  <a:pt x="2868594" y="604130"/>
                </a:lnTo>
                <a:lnTo>
                  <a:pt x="2890230" y="562294"/>
                </a:lnTo>
                <a:lnTo>
                  <a:pt x="2898000" y="514121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21299" y="3243310"/>
            <a:ext cx="22371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Doğrulam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işlemler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içi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yetkilerin  tanımlanması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888006"/>
            <a:ext cx="2898140" cy="1421765"/>
          </a:xfrm>
          <a:custGeom>
            <a:avLst/>
            <a:gdLst/>
            <a:ahLst/>
            <a:cxnLst/>
            <a:rect l="l" t="t" r="r" b="b"/>
            <a:pathLst>
              <a:path w="2898140" h="1421764">
                <a:moveTo>
                  <a:pt x="2745600" y="0"/>
                </a:moveTo>
                <a:lnTo>
                  <a:pt x="0" y="0"/>
                </a:lnTo>
                <a:lnTo>
                  <a:pt x="0" y="1421472"/>
                </a:lnTo>
                <a:lnTo>
                  <a:pt x="2745600" y="1421472"/>
                </a:lnTo>
                <a:lnTo>
                  <a:pt x="2793768" y="1413704"/>
                </a:lnTo>
                <a:lnTo>
                  <a:pt x="2835603" y="1392070"/>
                </a:lnTo>
                <a:lnTo>
                  <a:pt x="2868594" y="1359081"/>
                </a:lnTo>
                <a:lnTo>
                  <a:pt x="2890230" y="1317245"/>
                </a:lnTo>
                <a:lnTo>
                  <a:pt x="2898000" y="1269072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1299" y="3972311"/>
            <a:ext cx="220662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Satış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amacı ile üretim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yapan 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kurumlarda sevke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hazır olan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ürününün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şartları karşılandığının </a:t>
            </a:r>
            <a:r>
              <a:rPr sz="1100" i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kontrolü</a:t>
            </a:r>
            <a:r>
              <a:rPr sz="11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için</a:t>
            </a:r>
            <a:r>
              <a:rPr sz="11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yetkinin</a:t>
            </a:r>
            <a:r>
              <a:rPr sz="11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belirlenmesi </a:t>
            </a:r>
            <a:r>
              <a:rPr sz="1100" i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10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sz="1100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ürün</a:t>
            </a:r>
            <a:r>
              <a:rPr sz="1100" i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sevk</a:t>
            </a:r>
            <a:r>
              <a:rPr sz="1100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kriterlerine 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göre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kontrollerin sağlanması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ele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alınmalıdır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5448980"/>
            <a:ext cx="2898140" cy="666750"/>
          </a:xfrm>
          <a:custGeom>
            <a:avLst/>
            <a:gdLst/>
            <a:ahLst/>
            <a:cxnLst/>
            <a:rect l="l" t="t" r="r" b="b"/>
            <a:pathLst>
              <a:path w="2898140" h="666750">
                <a:moveTo>
                  <a:pt x="2745600" y="0"/>
                </a:moveTo>
                <a:lnTo>
                  <a:pt x="0" y="0"/>
                </a:lnTo>
                <a:lnTo>
                  <a:pt x="0" y="666521"/>
                </a:lnTo>
                <a:lnTo>
                  <a:pt x="2745600" y="666521"/>
                </a:lnTo>
                <a:lnTo>
                  <a:pt x="2793768" y="658752"/>
                </a:lnTo>
                <a:lnTo>
                  <a:pt x="2835603" y="637119"/>
                </a:lnTo>
                <a:lnTo>
                  <a:pt x="2868594" y="604130"/>
                </a:lnTo>
                <a:lnTo>
                  <a:pt x="2890230" y="562294"/>
                </a:lnTo>
                <a:lnTo>
                  <a:pt x="2898000" y="514121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21299" y="5623285"/>
            <a:ext cx="1958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Kayıtların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muhafaza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edilmesi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9188" y="4023004"/>
            <a:ext cx="1800225" cy="2242820"/>
            <a:chOff x="419188" y="4023004"/>
            <a:chExt cx="1800225" cy="2242820"/>
          </a:xfrm>
        </p:grpSpPr>
        <p:sp>
          <p:nvSpPr>
            <p:cNvPr id="10" name="object 10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9188" y="4268508"/>
              <a:ext cx="1657350" cy="1796414"/>
            </a:xfrm>
            <a:custGeom>
              <a:avLst/>
              <a:gdLst/>
              <a:ahLst/>
              <a:cxnLst/>
              <a:rect l="l" t="t" r="r" b="b"/>
              <a:pathLst>
                <a:path w="1657350" h="1796414">
                  <a:moveTo>
                    <a:pt x="1656905" y="0"/>
                  </a:moveTo>
                  <a:lnTo>
                    <a:pt x="0" y="0"/>
                  </a:lnTo>
                  <a:lnTo>
                    <a:pt x="0" y="1796148"/>
                  </a:lnTo>
                  <a:lnTo>
                    <a:pt x="1656905" y="1796148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9188" y="4023004"/>
              <a:ext cx="1800225" cy="2242820"/>
            </a:xfrm>
            <a:custGeom>
              <a:avLst/>
              <a:gdLst/>
              <a:ahLst/>
              <a:cxnLst/>
              <a:rect l="l" t="t" r="r" b="b"/>
              <a:pathLst>
                <a:path w="1800225" h="2242820">
                  <a:moveTo>
                    <a:pt x="1554772" y="1855101"/>
                  </a:moveTo>
                  <a:lnTo>
                    <a:pt x="1553197" y="1782241"/>
                  </a:lnTo>
                  <a:lnTo>
                    <a:pt x="1553108" y="1775028"/>
                  </a:lnTo>
                  <a:lnTo>
                    <a:pt x="1545386" y="526173"/>
                  </a:lnTo>
                  <a:lnTo>
                    <a:pt x="1545221" y="506374"/>
                  </a:lnTo>
                  <a:lnTo>
                    <a:pt x="1545209" y="505434"/>
                  </a:lnTo>
                  <a:lnTo>
                    <a:pt x="1543659" y="452386"/>
                  </a:lnTo>
                  <a:lnTo>
                    <a:pt x="1514894" y="455206"/>
                  </a:lnTo>
                  <a:lnTo>
                    <a:pt x="1514894" y="1782241"/>
                  </a:lnTo>
                  <a:lnTo>
                    <a:pt x="143586" y="1784781"/>
                  </a:lnTo>
                  <a:lnTo>
                    <a:pt x="143675" y="1660334"/>
                  </a:lnTo>
                  <a:lnTo>
                    <a:pt x="143751" y="508114"/>
                  </a:lnTo>
                  <a:lnTo>
                    <a:pt x="1514094" y="506425"/>
                  </a:lnTo>
                  <a:lnTo>
                    <a:pt x="1514894" y="1782241"/>
                  </a:lnTo>
                  <a:lnTo>
                    <a:pt x="1514894" y="455206"/>
                  </a:lnTo>
                  <a:lnTo>
                    <a:pt x="1513674" y="455320"/>
                  </a:lnTo>
                  <a:lnTo>
                    <a:pt x="143344" y="483666"/>
                  </a:lnTo>
                  <a:lnTo>
                    <a:pt x="139928" y="484466"/>
                  </a:lnTo>
                  <a:lnTo>
                    <a:pt x="131978" y="486600"/>
                  </a:lnTo>
                  <a:lnTo>
                    <a:pt x="132435" y="493433"/>
                  </a:lnTo>
                  <a:lnTo>
                    <a:pt x="132905" y="499529"/>
                  </a:lnTo>
                  <a:lnTo>
                    <a:pt x="133489" y="506374"/>
                  </a:lnTo>
                  <a:lnTo>
                    <a:pt x="133540" y="508114"/>
                  </a:lnTo>
                  <a:lnTo>
                    <a:pt x="133705" y="526186"/>
                  </a:lnTo>
                  <a:lnTo>
                    <a:pt x="141490" y="1784781"/>
                  </a:lnTo>
                  <a:lnTo>
                    <a:pt x="0" y="1785048"/>
                  </a:lnTo>
                  <a:lnTo>
                    <a:pt x="141693" y="1815973"/>
                  </a:lnTo>
                  <a:lnTo>
                    <a:pt x="143090" y="2041664"/>
                  </a:lnTo>
                  <a:lnTo>
                    <a:pt x="143179" y="2028964"/>
                  </a:lnTo>
                  <a:lnTo>
                    <a:pt x="143256" y="2008390"/>
                  </a:lnTo>
                  <a:lnTo>
                    <a:pt x="143408" y="1944408"/>
                  </a:lnTo>
                  <a:lnTo>
                    <a:pt x="143535" y="1851266"/>
                  </a:lnTo>
                  <a:lnTo>
                    <a:pt x="143560" y="1816379"/>
                  </a:lnTo>
                  <a:lnTo>
                    <a:pt x="436397" y="1880311"/>
                  </a:lnTo>
                  <a:lnTo>
                    <a:pt x="1513586" y="1858060"/>
                  </a:lnTo>
                  <a:lnTo>
                    <a:pt x="1554772" y="1855101"/>
                  </a:lnTo>
                  <a:close/>
                </a:path>
                <a:path w="1800225" h="2242820">
                  <a:moveTo>
                    <a:pt x="1614106" y="1963496"/>
                  </a:moveTo>
                  <a:lnTo>
                    <a:pt x="1612709" y="1805597"/>
                  </a:lnTo>
                  <a:lnTo>
                    <a:pt x="1604378" y="483768"/>
                  </a:lnTo>
                  <a:lnTo>
                    <a:pt x="1602994" y="344004"/>
                  </a:lnTo>
                  <a:lnTo>
                    <a:pt x="1538033" y="346138"/>
                  </a:lnTo>
                  <a:lnTo>
                    <a:pt x="1449793" y="348272"/>
                  </a:lnTo>
                  <a:lnTo>
                    <a:pt x="155333" y="375005"/>
                  </a:lnTo>
                  <a:lnTo>
                    <a:pt x="123431" y="376085"/>
                  </a:lnTo>
                  <a:lnTo>
                    <a:pt x="72644" y="378218"/>
                  </a:lnTo>
                  <a:lnTo>
                    <a:pt x="74269" y="508812"/>
                  </a:lnTo>
                  <a:lnTo>
                    <a:pt x="76987" y="947623"/>
                  </a:lnTo>
                  <a:lnTo>
                    <a:pt x="77558" y="387210"/>
                  </a:lnTo>
                  <a:lnTo>
                    <a:pt x="1580095" y="385826"/>
                  </a:lnTo>
                  <a:lnTo>
                    <a:pt x="1580883" y="1902802"/>
                  </a:lnTo>
                  <a:lnTo>
                    <a:pt x="457060" y="1904834"/>
                  </a:lnTo>
                  <a:lnTo>
                    <a:pt x="806297" y="1981060"/>
                  </a:lnTo>
                  <a:lnTo>
                    <a:pt x="1494028" y="1966785"/>
                  </a:lnTo>
                  <a:lnTo>
                    <a:pt x="1580299" y="1964588"/>
                  </a:lnTo>
                  <a:lnTo>
                    <a:pt x="1614106" y="1963496"/>
                  </a:lnTo>
                  <a:close/>
                </a:path>
                <a:path w="1800225" h="2242820">
                  <a:moveTo>
                    <a:pt x="1670964" y="2067382"/>
                  </a:moveTo>
                  <a:lnTo>
                    <a:pt x="1659851" y="240118"/>
                  </a:lnTo>
                  <a:lnTo>
                    <a:pt x="114617" y="272034"/>
                  </a:lnTo>
                  <a:lnTo>
                    <a:pt x="260858" y="272745"/>
                  </a:lnTo>
                  <a:lnTo>
                    <a:pt x="1642465" y="271881"/>
                  </a:lnTo>
                  <a:lnTo>
                    <a:pt x="1643265" y="2016772"/>
                  </a:lnTo>
                  <a:lnTo>
                    <a:pt x="806297" y="2018207"/>
                  </a:lnTo>
                  <a:lnTo>
                    <a:pt x="1085494" y="2079180"/>
                  </a:lnTo>
                  <a:lnTo>
                    <a:pt x="1670964" y="2067382"/>
                  </a:lnTo>
                  <a:close/>
                </a:path>
                <a:path w="1800225" h="2242820">
                  <a:moveTo>
                    <a:pt x="1721358" y="2159419"/>
                  </a:moveTo>
                  <a:lnTo>
                    <a:pt x="1710232" y="148069"/>
                  </a:lnTo>
                  <a:lnTo>
                    <a:pt x="1503019" y="151244"/>
                  </a:lnTo>
                  <a:lnTo>
                    <a:pt x="425881" y="173494"/>
                  </a:lnTo>
                  <a:lnTo>
                    <a:pt x="498297" y="173964"/>
                  </a:lnTo>
                  <a:lnTo>
                    <a:pt x="1696389" y="173380"/>
                  </a:lnTo>
                  <a:lnTo>
                    <a:pt x="1697202" y="2115286"/>
                  </a:lnTo>
                  <a:lnTo>
                    <a:pt x="1167523" y="2116137"/>
                  </a:lnTo>
                  <a:lnTo>
                    <a:pt x="1391043" y="2164905"/>
                  </a:lnTo>
                  <a:lnTo>
                    <a:pt x="1528813" y="2162162"/>
                  </a:lnTo>
                  <a:lnTo>
                    <a:pt x="1721358" y="2159419"/>
                  </a:lnTo>
                  <a:close/>
                </a:path>
                <a:path w="1800225" h="2242820">
                  <a:moveTo>
                    <a:pt x="1766608" y="2242058"/>
                  </a:moveTo>
                  <a:lnTo>
                    <a:pt x="1765211" y="1845462"/>
                  </a:lnTo>
                  <a:lnTo>
                    <a:pt x="1756879" y="443890"/>
                  </a:lnTo>
                  <a:lnTo>
                    <a:pt x="1755495" y="65417"/>
                  </a:lnTo>
                  <a:lnTo>
                    <a:pt x="1549209" y="67945"/>
                  </a:lnTo>
                  <a:lnTo>
                    <a:pt x="1412633" y="70472"/>
                  </a:lnTo>
                  <a:lnTo>
                    <a:pt x="679831" y="85598"/>
                  </a:lnTo>
                  <a:lnTo>
                    <a:pt x="1744484" y="85521"/>
                  </a:lnTo>
                  <a:lnTo>
                    <a:pt x="1745322" y="2203183"/>
                  </a:lnTo>
                  <a:lnTo>
                    <a:pt x="1454353" y="2203513"/>
                  </a:lnTo>
                  <a:lnTo>
                    <a:pt x="1499019" y="2213279"/>
                  </a:lnTo>
                  <a:lnTo>
                    <a:pt x="1526603" y="2218156"/>
                  </a:lnTo>
                  <a:lnTo>
                    <a:pt x="1564563" y="2223033"/>
                  </a:lnTo>
                  <a:lnTo>
                    <a:pt x="1724583" y="2242553"/>
                  </a:lnTo>
                  <a:lnTo>
                    <a:pt x="1766608" y="2242058"/>
                  </a:lnTo>
                  <a:close/>
                </a:path>
                <a:path w="1800225" h="2242820">
                  <a:moveTo>
                    <a:pt x="1799983" y="1650619"/>
                  </a:moveTo>
                  <a:lnTo>
                    <a:pt x="1792922" y="508965"/>
                  </a:lnTo>
                  <a:lnTo>
                    <a:pt x="1791296" y="0"/>
                  </a:lnTo>
                  <a:lnTo>
                    <a:pt x="1503489" y="3162"/>
                  </a:lnTo>
                  <a:lnTo>
                    <a:pt x="838733" y="16891"/>
                  </a:lnTo>
                  <a:lnTo>
                    <a:pt x="1782102" y="16789"/>
                  </a:lnTo>
                  <a:lnTo>
                    <a:pt x="1782889" y="2027669"/>
                  </a:lnTo>
                  <a:lnTo>
                    <a:pt x="1791436" y="1782572"/>
                  </a:lnTo>
                  <a:lnTo>
                    <a:pt x="1799983" y="1650619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13900" y="5147074"/>
            <a:ext cx="3012440" cy="1416050"/>
            <a:chOff x="1113900" y="5147074"/>
            <a:chExt cx="3012440" cy="1416050"/>
          </a:xfrm>
        </p:grpSpPr>
        <p:sp>
          <p:nvSpPr>
            <p:cNvPr id="17" name="object 17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75882" y="6264123"/>
            <a:ext cx="947419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46128" y="4473295"/>
            <a:ext cx="2981960" cy="1741170"/>
            <a:chOff x="2346128" y="4473295"/>
            <a:chExt cx="2981960" cy="1741170"/>
          </a:xfrm>
        </p:grpSpPr>
        <p:sp>
          <p:nvSpPr>
            <p:cNvPr id="21" name="object 21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0000" y="4473295"/>
              <a:ext cx="2898140" cy="1214755"/>
            </a:xfrm>
            <a:custGeom>
              <a:avLst/>
              <a:gdLst/>
              <a:ahLst/>
              <a:cxnLst/>
              <a:rect l="l" t="t" r="r" b="b"/>
              <a:pathLst>
                <a:path w="2898140" h="1214754">
                  <a:moveTo>
                    <a:pt x="289800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1062304"/>
                  </a:lnTo>
                  <a:lnTo>
                    <a:pt x="7769" y="1110477"/>
                  </a:lnTo>
                  <a:lnTo>
                    <a:pt x="29405" y="1152312"/>
                  </a:lnTo>
                  <a:lnTo>
                    <a:pt x="62396" y="1185301"/>
                  </a:lnTo>
                  <a:lnTo>
                    <a:pt x="104231" y="1206935"/>
                  </a:lnTo>
                  <a:lnTo>
                    <a:pt x="152400" y="1214704"/>
                  </a:lnTo>
                  <a:lnTo>
                    <a:pt x="2898005" y="1214704"/>
                  </a:lnTo>
                  <a:lnTo>
                    <a:pt x="2898005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4" name="object 24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53666" y="620331"/>
            <a:ext cx="3220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8.7.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UYGUN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OLMAYAN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ÇIKTININ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KONTROLÜ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7200" y="1671008"/>
            <a:ext cx="1800225" cy="1664970"/>
          </a:xfrm>
          <a:custGeom>
            <a:avLst/>
            <a:gdLst/>
            <a:ahLst/>
            <a:cxnLst/>
            <a:rect l="l" t="t" r="r" b="b"/>
            <a:pathLst>
              <a:path w="1800225" h="1664970">
                <a:moveTo>
                  <a:pt x="1799958" y="0"/>
                </a:moveTo>
                <a:lnTo>
                  <a:pt x="0" y="15125"/>
                </a:lnTo>
                <a:lnTo>
                  <a:pt x="2781" y="307594"/>
                </a:lnTo>
                <a:lnTo>
                  <a:pt x="3962" y="483844"/>
                </a:lnTo>
                <a:lnTo>
                  <a:pt x="4102" y="520738"/>
                </a:lnTo>
                <a:lnTo>
                  <a:pt x="4223" y="559430"/>
                </a:lnTo>
                <a:lnTo>
                  <a:pt x="4349" y="842225"/>
                </a:lnTo>
                <a:lnTo>
                  <a:pt x="3452" y="1212561"/>
                </a:lnTo>
                <a:lnTo>
                  <a:pt x="2933" y="1664741"/>
                </a:lnTo>
                <a:lnTo>
                  <a:pt x="415906" y="1662291"/>
                </a:lnTo>
                <a:lnTo>
                  <a:pt x="603230" y="1658848"/>
                </a:lnTo>
                <a:lnTo>
                  <a:pt x="1021202" y="1658848"/>
                </a:lnTo>
                <a:lnTo>
                  <a:pt x="1056626" y="1656100"/>
                </a:lnTo>
                <a:lnTo>
                  <a:pt x="1089406" y="1651508"/>
                </a:lnTo>
                <a:lnTo>
                  <a:pt x="929805" y="1651508"/>
                </a:lnTo>
                <a:lnTo>
                  <a:pt x="983008" y="1648348"/>
                </a:lnTo>
                <a:lnTo>
                  <a:pt x="1036218" y="1646634"/>
                </a:lnTo>
                <a:lnTo>
                  <a:pt x="1089433" y="1646037"/>
                </a:lnTo>
                <a:lnTo>
                  <a:pt x="1408980" y="1646037"/>
                </a:lnTo>
                <a:lnTo>
                  <a:pt x="1409580" y="1642216"/>
                </a:lnTo>
                <a:lnTo>
                  <a:pt x="1415408" y="1638038"/>
                </a:lnTo>
                <a:lnTo>
                  <a:pt x="1431228" y="1634609"/>
                </a:lnTo>
                <a:lnTo>
                  <a:pt x="1444440" y="1633300"/>
                </a:lnTo>
                <a:lnTo>
                  <a:pt x="1191243" y="1633300"/>
                </a:lnTo>
                <a:lnTo>
                  <a:pt x="1138002" y="1632811"/>
                </a:lnTo>
                <a:lnTo>
                  <a:pt x="1089406" y="1631556"/>
                </a:lnTo>
                <a:lnTo>
                  <a:pt x="1089406" y="1619592"/>
                </a:lnTo>
                <a:lnTo>
                  <a:pt x="1138002" y="1618542"/>
                </a:lnTo>
                <a:lnTo>
                  <a:pt x="1462036" y="1618540"/>
                </a:lnTo>
                <a:lnTo>
                  <a:pt x="1462036" y="1603629"/>
                </a:lnTo>
                <a:lnTo>
                  <a:pt x="1471186" y="1601323"/>
                </a:lnTo>
                <a:lnTo>
                  <a:pt x="1495302" y="1600139"/>
                </a:lnTo>
                <a:lnTo>
                  <a:pt x="1529389" y="1599703"/>
                </a:lnTo>
                <a:lnTo>
                  <a:pt x="1355572" y="1599641"/>
                </a:lnTo>
                <a:lnTo>
                  <a:pt x="1355572" y="1583690"/>
                </a:lnTo>
                <a:lnTo>
                  <a:pt x="1364713" y="1581377"/>
                </a:lnTo>
                <a:lnTo>
                  <a:pt x="1388821" y="1580189"/>
                </a:lnTo>
                <a:lnTo>
                  <a:pt x="1422920" y="1579752"/>
                </a:lnTo>
                <a:lnTo>
                  <a:pt x="1462036" y="1579689"/>
                </a:lnTo>
                <a:lnTo>
                  <a:pt x="1469523" y="1573770"/>
                </a:lnTo>
                <a:lnTo>
                  <a:pt x="1482001" y="1568224"/>
                </a:lnTo>
                <a:lnTo>
                  <a:pt x="1484496" y="1563426"/>
                </a:lnTo>
                <a:lnTo>
                  <a:pt x="1462036" y="1559750"/>
                </a:lnTo>
                <a:lnTo>
                  <a:pt x="1302334" y="1559750"/>
                </a:lnTo>
                <a:lnTo>
                  <a:pt x="1387075" y="1557129"/>
                </a:lnTo>
                <a:lnTo>
                  <a:pt x="1458779" y="1552975"/>
                </a:lnTo>
                <a:lnTo>
                  <a:pt x="1517445" y="1547706"/>
                </a:lnTo>
                <a:lnTo>
                  <a:pt x="1563074" y="1541739"/>
                </a:lnTo>
                <a:lnTo>
                  <a:pt x="1615220" y="1529385"/>
                </a:lnTo>
                <a:lnTo>
                  <a:pt x="1621147" y="1524338"/>
                </a:lnTo>
                <a:lnTo>
                  <a:pt x="1590100" y="1524338"/>
                </a:lnTo>
                <a:lnTo>
                  <a:pt x="1551156" y="1519847"/>
                </a:lnTo>
                <a:lnTo>
                  <a:pt x="1515275" y="1519847"/>
                </a:lnTo>
                <a:lnTo>
                  <a:pt x="1600116" y="1513020"/>
                </a:lnTo>
                <a:lnTo>
                  <a:pt x="1638341" y="1509490"/>
                </a:lnTo>
                <a:lnTo>
                  <a:pt x="1645897" y="1508690"/>
                </a:lnTo>
                <a:lnTo>
                  <a:pt x="1645824" y="1488616"/>
                </a:lnTo>
                <a:lnTo>
                  <a:pt x="1621739" y="1487944"/>
                </a:lnTo>
                <a:lnTo>
                  <a:pt x="154952" y="1483652"/>
                </a:lnTo>
                <a:lnTo>
                  <a:pt x="154241" y="842225"/>
                </a:lnTo>
                <a:lnTo>
                  <a:pt x="153580" y="483844"/>
                </a:lnTo>
                <a:lnTo>
                  <a:pt x="153136" y="284429"/>
                </a:lnTo>
                <a:lnTo>
                  <a:pt x="152908" y="198247"/>
                </a:lnTo>
                <a:lnTo>
                  <a:pt x="152679" y="197002"/>
                </a:lnTo>
                <a:lnTo>
                  <a:pt x="1799974" y="189293"/>
                </a:lnTo>
                <a:lnTo>
                  <a:pt x="1799958" y="0"/>
                </a:lnTo>
                <a:close/>
              </a:path>
              <a:path w="1800225" h="1664970">
                <a:moveTo>
                  <a:pt x="1021202" y="1658848"/>
                </a:moveTo>
                <a:lnTo>
                  <a:pt x="603230" y="1658848"/>
                </a:lnTo>
                <a:lnTo>
                  <a:pt x="922780" y="1661712"/>
                </a:lnTo>
                <a:lnTo>
                  <a:pt x="972114" y="1660951"/>
                </a:lnTo>
                <a:lnTo>
                  <a:pt x="1017129" y="1659164"/>
                </a:lnTo>
                <a:lnTo>
                  <a:pt x="1021202" y="1658848"/>
                </a:lnTo>
                <a:close/>
              </a:path>
              <a:path w="1800225" h="1664970">
                <a:moveTo>
                  <a:pt x="1408980" y="1646037"/>
                </a:moveTo>
                <a:lnTo>
                  <a:pt x="1089433" y="1646037"/>
                </a:lnTo>
                <a:lnTo>
                  <a:pt x="1355532" y="1648312"/>
                </a:lnTo>
                <a:lnTo>
                  <a:pt x="1408747" y="1647520"/>
                </a:lnTo>
                <a:lnTo>
                  <a:pt x="1408980" y="1646037"/>
                </a:lnTo>
                <a:close/>
              </a:path>
              <a:path w="1800225" h="1664970">
                <a:moveTo>
                  <a:pt x="1462036" y="1631556"/>
                </a:moveTo>
                <a:lnTo>
                  <a:pt x="1191243" y="1633300"/>
                </a:lnTo>
                <a:lnTo>
                  <a:pt x="1444440" y="1633300"/>
                </a:lnTo>
                <a:lnTo>
                  <a:pt x="1462036" y="1631556"/>
                </a:lnTo>
                <a:close/>
              </a:path>
              <a:path w="1800225" h="1664970">
                <a:moveTo>
                  <a:pt x="1462036" y="1618540"/>
                </a:moveTo>
                <a:lnTo>
                  <a:pt x="1191243" y="1618540"/>
                </a:lnTo>
                <a:lnTo>
                  <a:pt x="1360238" y="1620637"/>
                </a:lnTo>
                <a:lnTo>
                  <a:pt x="1413535" y="1620637"/>
                </a:lnTo>
                <a:lnTo>
                  <a:pt x="1462036" y="1619592"/>
                </a:lnTo>
                <a:lnTo>
                  <a:pt x="1462036" y="1618540"/>
                </a:lnTo>
                <a:close/>
              </a:path>
              <a:path w="1800225" h="1664970">
                <a:moveTo>
                  <a:pt x="1662597" y="1506923"/>
                </a:moveTo>
                <a:lnTo>
                  <a:pt x="1645897" y="1508690"/>
                </a:lnTo>
                <a:lnTo>
                  <a:pt x="1645926" y="1516497"/>
                </a:lnTo>
                <a:lnTo>
                  <a:pt x="1646051" y="1523834"/>
                </a:lnTo>
                <a:lnTo>
                  <a:pt x="1649034" y="1585047"/>
                </a:lnTo>
                <a:lnTo>
                  <a:pt x="1653063" y="1600855"/>
                </a:lnTo>
                <a:lnTo>
                  <a:pt x="1657721" y="1592882"/>
                </a:lnTo>
                <a:lnTo>
                  <a:pt x="1662626" y="1585047"/>
                </a:lnTo>
                <a:lnTo>
                  <a:pt x="1662597" y="1506923"/>
                </a:lnTo>
                <a:close/>
              </a:path>
              <a:path w="1800225" h="1664970">
                <a:moveTo>
                  <a:pt x="1621739" y="1523834"/>
                </a:moveTo>
                <a:lnTo>
                  <a:pt x="1590100" y="1524338"/>
                </a:lnTo>
                <a:lnTo>
                  <a:pt x="1621147" y="1524338"/>
                </a:lnTo>
                <a:lnTo>
                  <a:pt x="1621739" y="1523834"/>
                </a:lnTo>
                <a:close/>
              </a:path>
              <a:path w="1800225" h="1664970">
                <a:moveTo>
                  <a:pt x="1546849" y="1519350"/>
                </a:moveTo>
                <a:lnTo>
                  <a:pt x="1515275" y="1519847"/>
                </a:lnTo>
                <a:lnTo>
                  <a:pt x="1551156" y="1519847"/>
                </a:lnTo>
                <a:lnTo>
                  <a:pt x="1546849" y="1519350"/>
                </a:lnTo>
                <a:close/>
              </a:path>
              <a:path w="1800225" h="1664970">
                <a:moveTo>
                  <a:pt x="1645824" y="1488616"/>
                </a:moveTo>
                <a:lnTo>
                  <a:pt x="1645897" y="1508690"/>
                </a:lnTo>
                <a:lnTo>
                  <a:pt x="1662597" y="1506923"/>
                </a:lnTo>
                <a:lnTo>
                  <a:pt x="1662558" y="1489083"/>
                </a:lnTo>
                <a:lnTo>
                  <a:pt x="1645824" y="1488616"/>
                </a:lnTo>
                <a:close/>
              </a:path>
              <a:path w="1800225" h="1664970">
                <a:moveTo>
                  <a:pt x="1662558" y="1489083"/>
                </a:moveTo>
                <a:lnTo>
                  <a:pt x="1662597" y="1506923"/>
                </a:lnTo>
                <a:lnTo>
                  <a:pt x="1671530" y="1505977"/>
                </a:lnTo>
                <a:lnTo>
                  <a:pt x="1698003" y="1502555"/>
                </a:lnTo>
                <a:lnTo>
                  <a:pt x="1716080" y="1499294"/>
                </a:lnTo>
                <a:lnTo>
                  <a:pt x="1724081" y="1496268"/>
                </a:lnTo>
                <a:lnTo>
                  <a:pt x="1720327" y="1493547"/>
                </a:lnTo>
                <a:lnTo>
                  <a:pt x="1703139" y="1491205"/>
                </a:lnTo>
                <a:lnTo>
                  <a:pt x="1670836" y="1489314"/>
                </a:lnTo>
                <a:lnTo>
                  <a:pt x="1662558" y="1489083"/>
                </a:lnTo>
                <a:close/>
              </a:path>
              <a:path w="1800225" h="1664970">
                <a:moveTo>
                  <a:pt x="1799974" y="189293"/>
                </a:moveTo>
                <a:lnTo>
                  <a:pt x="1641055" y="189293"/>
                </a:lnTo>
                <a:lnTo>
                  <a:pt x="1645824" y="1488616"/>
                </a:lnTo>
                <a:lnTo>
                  <a:pt x="1662558" y="1489083"/>
                </a:lnTo>
                <a:lnTo>
                  <a:pt x="1662024" y="1316199"/>
                </a:lnTo>
                <a:lnTo>
                  <a:pt x="1661903" y="1263965"/>
                </a:lnTo>
                <a:lnTo>
                  <a:pt x="1661912" y="1162124"/>
                </a:lnTo>
                <a:lnTo>
                  <a:pt x="1662099" y="1112796"/>
                </a:lnTo>
                <a:lnTo>
                  <a:pt x="1662447" y="1064714"/>
                </a:lnTo>
                <a:lnTo>
                  <a:pt x="1662986" y="1018018"/>
                </a:lnTo>
                <a:lnTo>
                  <a:pt x="1663744" y="972848"/>
                </a:lnTo>
                <a:lnTo>
                  <a:pt x="1664751" y="929342"/>
                </a:lnTo>
                <a:lnTo>
                  <a:pt x="1666036" y="887641"/>
                </a:lnTo>
                <a:lnTo>
                  <a:pt x="1667483" y="869361"/>
                </a:lnTo>
                <a:lnTo>
                  <a:pt x="1686140" y="869361"/>
                </a:lnTo>
                <a:lnTo>
                  <a:pt x="1686140" y="633907"/>
                </a:lnTo>
                <a:lnTo>
                  <a:pt x="1692168" y="615677"/>
                </a:lnTo>
                <a:lnTo>
                  <a:pt x="1718014" y="615677"/>
                </a:lnTo>
                <a:lnTo>
                  <a:pt x="1719318" y="601978"/>
                </a:lnTo>
                <a:lnTo>
                  <a:pt x="1721142" y="556672"/>
                </a:lnTo>
                <a:lnTo>
                  <a:pt x="1722103" y="502447"/>
                </a:lnTo>
                <a:lnTo>
                  <a:pt x="1722553" y="443801"/>
                </a:lnTo>
                <a:lnTo>
                  <a:pt x="1722847" y="385073"/>
                </a:lnTo>
                <a:lnTo>
                  <a:pt x="1723337" y="330839"/>
                </a:lnTo>
                <a:lnTo>
                  <a:pt x="1724378" y="285518"/>
                </a:lnTo>
                <a:lnTo>
                  <a:pt x="1726323" y="253568"/>
                </a:lnTo>
                <a:lnTo>
                  <a:pt x="1726942" y="237185"/>
                </a:lnTo>
                <a:lnTo>
                  <a:pt x="1729409" y="195846"/>
                </a:lnTo>
                <a:lnTo>
                  <a:pt x="1730095" y="191998"/>
                </a:lnTo>
                <a:lnTo>
                  <a:pt x="1799974" y="191998"/>
                </a:lnTo>
                <a:lnTo>
                  <a:pt x="1799974" y="189293"/>
                </a:lnTo>
                <a:close/>
              </a:path>
              <a:path w="1800225" h="1664970">
                <a:moveTo>
                  <a:pt x="1686140" y="869361"/>
                </a:moveTo>
                <a:lnTo>
                  <a:pt x="1667483" y="869361"/>
                </a:lnTo>
                <a:lnTo>
                  <a:pt x="1671182" y="878467"/>
                </a:lnTo>
                <a:lnTo>
                  <a:pt x="1676167" y="896713"/>
                </a:lnTo>
                <a:lnTo>
                  <a:pt x="1681475" y="905853"/>
                </a:lnTo>
                <a:lnTo>
                  <a:pt x="1686140" y="887641"/>
                </a:lnTo>
                <a:lnTo>
                  <a:pt x="1686140" y="869361"/>
                </a:lnTo>
                <a:close/>
              </a:path>
              <a:path w="1800225" h="1664970">
                <a:moveTo>
                  <a:pt x="1773912" y="559430"/>
                </a:moveTo>
                <a:lnTo>
                  <a:pt x="1738993" y="559430"/>
                </a:lnTo>
                <a:lnTo>
                  <a:pt x="1739689" y="587845"/>
                </a:lnTo>
                <a:lnTo>
                  <a:pt x="1739800" y="638114"/>
                </a:lnTo>
                <a:lnTo>
                  <a:pt x="1740438" y="678124"/>
                </a:lnTo>
                <a:lnTo>
                  <a:pt x="1743062" y="697395"/>
                </a:lnTo>
                <a:lnTo>
                  <a:pt x="1749746" y="696221"/>
                </a:lnTo>
                <a:lnTo>
                  <a:pt x="1756336" y="688002"/>
                </a:lnTo>
                <a:lnTo>
                  <a:pt x="1762740" y="665695"/>
                </a:lnTo>
                <a:lnTo>
                  <a:pt x="1768865" y="622256"/>
                </a:lnTo>
                <a:lnTo>
                  <a:pt x="1773912" y="559430"/>
                </a:lnTo>
                <a:close/>
              </a:path>
              <a:path w="1800225" h="1664970">
                <a:moveTo>
                  <a:pt x="1718014" y="615677"/>
                </a:moveTo>
                <a:lnTo>
                  <a:pt x="1692168" y="615677"/>
                </a:lnTo>
                <a:lnTo>
                  <a:pt x="1698195" y="624825"/>
                </a:lnTo>
                <a:lnTo>
                  <a:pt x="1704223" y="643090"/>
                </a:lnTo>
                <a:lnTo>
                  <a:pt x="1710250" y="652205"/>
                </a:lnTo>
                <a:lnTo>
                  <a:pt x="1716278" y="633907"/>
                </a:lnTo>
                <a:lnTo>
                  <a:pt x="1718014" y="615677"/>
                </a:lnTo>
                <a:close/>
              </a:path>
              <a:path w="1800225" h="1664970">
                <a:moveTo>
                  <a:pt x="1799974" y="191998"/>
                </a:moveTo>
                <a:lnTo>
                  <a:pt x="1730095" y="191998"/>
                </a:lnTo>
                <a:lnTo>
                  <a:pt x="1730736" y="195846"/>
                </a:lnTo>
                <a:lnTo>
                  <a:pt x="1731620" y="204397"/>
                </a:lnTo>
                <a:lnTo>
                  <a:pt x="1733854" y="269354"/>
                </a:lnTo>
                <a:lnTo>
                  <a:pt x="1734623" y="312588"/>
                </a:lnTo>
                <a:lnTo>
                  <a:pt x="1735251" y="361547"/>
                </a:lnTo>
                <a:lnTo>
                  <a:pt x="1735760" y="417049"/>
                </a:lnTo>
                <a:lnTo>
                  <a:pt x="1736100" y="470395"/>
                </a:lnTo>
                <a:lnTo>
                  <a:pt x="1736299" y="520738"/>
                </a:lnTo>
                <a:lnTo>
                  <a:pt x="1736369" y="570560"/>
                </a:lnTo>
                <a:lnTo>
                  <a:pt x="1738993" y="559430"/>
                </a:lnTo>
                <a:lnTo>
                  <a:pt x="1773912" y="559430"/>
                </a:lnTo>
                <a:lnTo>
                  <a:pt x="1774618" y="550639"/>
                </a:lnTo>
                <a:lnTo>
                  <a:pt x="1779910" y="443761"/>
                </a:lnTo>
                <a:lnTo>
                  <a:pt x="1783517" y="417049"/>
                </a:lnTo>
                <a:lnTo>
                  <a:pt x="1799994" y="417049"/>
                </a:lnTo>
                <a:lnTo>
                  <a:pt x="1799974" y="191998"/>
                </a:lnTo>
                <a:close/>
              </a:path>
              <a:path w="1800225" h="1664970">
                <a:moveTo>
                  <a:pt x="1799994" y="417049"/>
                </a:moveTo>
                <a:lnTo>
                  <a:pt x="1783517" y="417049"/>
                </a:lnTo>
                <a:lnTo>
                  <a:pt x="1788698" y="420022"/>
                </a:lnTo>
                <a:lnTo>
                  <a:pt x="1794505" y="434884"/>
                </a:lnTo>
                <a:lnTo>
                  <a:pt x="1799996" y="443801"/>
                </a:lnTo>
                <a:lnTo>
                  <a:pt x="1799994" y="417049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7126" y="1769440"/>
            <a:ext cx="1647825" cy="148653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52705" rIns="0" bIns="0" rtlCol="0">
            <a:spAutoFit/>
          </a:bodyPr>
          <a:lstStyle/>
          <a:p>
            <a:pPr marL="71755" marR="131445" indent="-635" algn="ctr">
              <a:lnSpc>
                <a:spcPct val="100000"/>
              </a:lnSpc>
              <a:spcBef>
                <a:spcPts val="415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Uygunsuzlukların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tespiti 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ele alınması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 ilgili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tanımlamaların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 ,kanıtların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oluşturulması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8575" y="4414810"/>
            <a:ext cx="140716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2065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Uygunsuzluk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Kontrol Prosedürü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Malzeme /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Uygunsuzlu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30000" y="1359006"/>
            <a:ext cx="2898140" cy="1214755"/>
          </a:xfrm>
          <a:custGeom>
            <a:avLst/>
            <a:gdLst/>
            <a:ahLst/>
            <a:cxnLst/>
            <a:rect l="l" t="t" r="r" b="b"/>
            <a:pathLst>
              <a:path w="2898140" h="121475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62304"/>
                </a:lnTo>
                <a:lnTo>
                  <a:pt x="7769" y="1110477"/>
                </a:lnTo>
                <a:lnTo>
                  <a:pt x="29405" y="1152312"/>
                </a:lnTo>
                <a:lnTo>
                  <a:pt x="62396" y="1185301"/>
                </a:lnTo>
                <a:lnTo>
                  <a:pt x="104231" y="1206935"/>
                </a:lnTo>
                <a:lnTo>
                  <a:pt x="152400" y="1214704"/>
                </a:lnTo>
                <a:lnTo>
                  <a:pt x="2898005" y="1214704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561300" y="1650310"/>
            <a:ext cx="2362200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Üretim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sunumu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sırasında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yada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yapılan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değerlendirmelerde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tespit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edilen uygunsuzlukların ele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tanımlanması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30000" y="2889251"/>
            <a:ext cx="2898140" cy="1214755"/>
          </a:xfrm>
          <a:custGeom>
            <a:avLst/>
            <a:gdLst/>
            <a:ahLst/>
            <a:cxnLst/>
            <a:rect l="l" t="t" r="r" b="b"/>
            <a:pathLst>
              <a:path w="2898140" h="1214754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62304"/>
                </a:lnTo>
                <a:lnTo>
                  <a:pt x="7769" y="1110477"/>
                </a:lnTo>
                <a:lnTo>
                  <a:pt x="29405" y="1152312"/>
                </a:lnTo>
                <a:lnTo>
                  <a:pt x="62396" y="1185301"/>
                </a:lnTo>
                <a:lnTo>
                  <a:pt x="104231" y="1206935"/>
                </a:lnTo>
                <a:lnTo>
                  <a:pt x="152400" y="1214704"/>
                </a:lnTo>
                <a:lnTo>
                  <a:pt x="2898005" y="1214704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561300" y="3099555"/>
            <a:ext cx="2098040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Uygunsuz hizmet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sunumunun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önlenmesi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uygunsuz ürünlerin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sevkinin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önlenmesi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(düzeltme,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bilgilendirme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,ayırma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vb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61300" y="4683600"/>
            <a:ext cx="2449195" cy="650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16891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Uygunsuzluk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kanıtlarının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oluşturulmas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(uygunsuzluk tanımı</a:t>
            </a:r>
            <a:endParaRPr sz="1100">
              <a:latin typeface="Arial MT"/>
              <a:cs typeface="Arial MT"/>
            </a:endParaRPr>
          </a:p>
          <a:p>
            <a:pPr marL="152400">
              <a:lnSpc>
                <a:spcPts val="112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,yapılan faaliyet, </a:t>
            </a: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şartlı kabul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koşulları</a:t>
            </a:r>
            <a:endParaRPr sz="1100">
              <a:latin typeface="Arial MT"/>
              <a:cs typeface="Arial MT"/>
            </a:endParaRPr>
          </a:p>
          <a:p>
            <a:pPr marL="152400">
              <a:lnSpc>
                <a:spcPts val="126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,karar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veren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yetkili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30000" y="6003295"/>
            <a:ext cx="2898140" cy="666750"/>
          </a:xfrm>
          <a:custGeom>
            <a:avLst/>
            <a:gdLst/>
            <a:ahLst/>
            <a:cxnLst/>
            <a:rect l="l" t="t" r="r" b="b"/>
            <a:pathLst>
              <a:path w="2898140" h="66675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14121"/>
                </a:lnTo>
                <a:lnTo>
                  <a:pt x="7769" y="562294"/>
                </a:lnTo>
                <a:lnTo>
                  <a:pt x="29405" y="604130"/>
                </a:lnTo>
                <a:lnTo>
                  <a:pt x="62396" y="637119"/>
                </a:lnTo>
                <a:lnTo>
                  <a:pt x="104231" y="658752"/>
                </a:lnTo>
                <a:lnTo>
                  <a:pt x="152400" y="666521"/>
                </a:lnTo>
                <a:lnTo>
                  <a:pt x="2898005" y="666521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61300" y="6150599"/>
            <a:ext cx="2206625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Uygunsuzlu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karşısında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alınacak  aksiyona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karar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verilmesi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34338" y="4896002"/>
            <a:ext cx="2892425" cy="1318895"/>
          </a:xfrm>
          <a:custGeom>
            <a:avLst/>
            <a:gdLst/>
            <a:ahLst/>
            <a:cxnLst/>
            <a:rect l="l" t="t" r="r" b="b"/>
            <a:pathLst>
              <a:path w="2892425" h="1318895">
                <a:moveTo>
                  <a:pt x="145986" y="282105"/>
                </a:moveTo>
                <a:lnTo>
                  <a:pt x="110299" y="262712"/>
                </a:lnTo>
                <a:lnTo>
                  <a:pt x="77000" y="260705"/>
                </a:lnTo>
                <a:lnTo>
                  <a:pt x="68097" y="260832"/>
                </a:lnTo>
                <a:lnTo>
                  <a:pt x="29273" y="265658"/>
                </a:lnTo>
                <a:lnTo>
                  <a:pt x="8013" y="282105"/>
                </a:lnTo>
                <a:lnTo>
                  <a:pt x="8013" y="1286954"/>
                </a:lnTo>
                <a:lnTo>
                  <a:pt x="44119" y="1306322"/>
                </a:lnTo>
                <a:lnTo>
                  <a:pt x="77000" y="1308328"/>
                </a:lnTo>
                <a:lnTo>
                  <a:pt x="86588" y="1308201"/>
                </a:lnTo>
                <a:lnTo>
                  <a:pt x="126199" y="1303401"/>
                </a:lnTo>
                <a:lnTo>
                  <a:pt x="145986" y="1286954"/>
                </a:lnTo>
                <a:lnTo>
                  <a:pt x="145986" y="282105"/>
                </a:lnTo>
                <a:close/>
              </a:path>
              <a:path w="2892425" h="1318895">
                <a:moveTo>
                  <a:pt x="159626" y="77012"/>
                </a:moveTo>
                <a:lnTo>
                  <a:pt x="149910" y="26936"/>
                </a:lnTo>
                <a:lnTo>
                  <a:pt x="118211" y="4216"/>
                </a:lnTo>
                <a:lnTo>
                  <a:pt x="80213" y="0"/>
                </a:lnTo>
                <a:lnTo>
                  <a:pt x="59131" y="1079"/>
                </a:lnTo>
                <a:lnTo>
                  <a:pt x="17246" y="17246"/>
                </a:lnTo>
                <a:lnTo>
                  <a:pt x="1066" y="58242"/>
                </a:lnTo>
                <a:lnTo>
                  <a:pt x="0" y="78613"/>
                </a:lnTo>
                <a:lnTo>
                  <a:pt x="1041" y="98958"/>
                </a:lnTo>
                <a:lnTo>
                  <a:pt x="16840" y="139179"/>
                </a:lnTo>
                <a:lnTo>
                  <a:pt x="57899" y="154597"/>
                </a:lnTo>
                <a:lnTo>
                  <a:pt x="78613" y="155625"/>
                </a:lnTo>
                <a:lnTo>
                  <a:pt x="99707" y="154571"/>
                </a:lnTo>
                <a:lnTo>
                  <a:pt x="141973" y="138785"/>
                </a:lnTo>
                <a:lnTo>
                  <a:pt x="158521" y="97726"/>
                </a:lnTo>
                <a:lnTo>
                  <a:pt x="159626" y="77012"/>
                </a:lnTo>
                <a:close/>
              </a:path>
              <a:path w="2892425" h="1318895">
                <a:moveTo>
                  <a:pt x="979424" y="1012329"/>
                </a:moveTo>
                <a:lnTo>
                  <a:pt x="974318" y="954684"/>
                </a:lnTo>
                <a:lnTo>
                  <a:pt x="958964" y="905243"/>
                </a:lnTo>
                <a:lnTo>
                  <a:pt x="935304" y="862939"/>
                </a:lnTo>
                <a:lnTo>
                  <a:pt x="905217" y="826630"/>
                </a:lnTo>
                <a:lnTo>
                  <a:pt x="869632" y="795553"/>
                </a:lnTo>
                <a:lnTo>
                  <a:pt x="829424" y="768870"/>
                </a:lnTo>
                <a:lnTo>
                  <a:pt x="786498" y="745413"/>
                </a:lnTo>
                <a:lnTo>
                  <a:pt x="742784" y="723950"/>
                </a:lnTo>
                <a:lnTo>
                  <a:pt x="656158" y="683437"/>
                </a:lnTo>
                <a:lnTo>
                  <a:pt x="635469" y="673176"/>
                </a:lnTo>
                <a:lnTo>
                  <a:pt x="597573" y="651116"/>
                </a:lnTo>
                <a:lnTo>
                  <a:pt x="564527" y="626846"/>
                </a:lnTo>
                <a:lnTo>
                  <a:pt x="537857" y="599173"/>
                </a:lnTo>
                <a:lnTo>
                  <a:pt x="511962" y="549681"/>
                </a:lnTo>
                <a:lnTo>
                  <a:pt x="506945" y="509371"/>
                </a:lnTo>
                <a:lnTo>
                  <a:pt x="507606" y="494741"/>
                </a:lnTo>
                <a:lnTo>
                  <a:pt x="517385" y="453224"/>
                </a:lnTo>
                <a:lnTo>
                  <a:pt x="538886" y="417588"/>
                </a:lnTo>
                <a:lnTo>
                  <a:pt x="572325" y="390156"/>
                </a:lnTo>
                <a:lnTo>
                  <a:pt x="618350" y="371538"/>
                </a:lnTo>
                <a:lnTo>
                  <a:pt x="656056" y="365721"/>
                </a:lnTo>
                <a:lnTo>
                  <a:pt x="677011" y="364985"/>
                </a:lnTo>
                <a:lnTo>
                  <a:pt x="699693" y="365721"/>
                </a:lnTo>
                <a:lnTo>
                  <a:pt x="741603" y="371538"/>
                </a:lnTo>
                <a:lnTo>
                  <a:pt x="778852" y="382600"/>
                </a:lnTo>
                <a:lnTo>
                  <a:pt x="825411" y="402285"/>
                </a:lnTo>
                <a:lnTo>
                  <a:pt x="880325" y="432485"/>
                </a:lnTo>
                <a:lnTo>
                  <a:pt x="887869" y="435991"/>
                </a:lnTo>
                <a:lnTo>
                  <a:pt x="918857" y="412597"/>
                </a:lnTo>
                <a:lnTo>
                  <a:pt x="920864" y="369277"/>
                </a:lnTo>
                <a:lnTo>
                  <a:pt x="920584" y="360972"/>
                </a:lnTo>
                <a:lnTo>
                  <a:pt x="908697" y="319938"/>
                </a:lnTo>
                <a:lnTo>
                  <a:pt x="871931" y="294792"/>
                </a:lnTo>
                <a:lnTo>
                  <a:pt x="832002" y="277507"/>
                </a:lnTo>
                <a:lnTo>
                  <a:pt x="785101" y="263321"/>
                </a:lnTo>
                <a:lnTo>
                  <a:pt x="733793" y="253669"/>
                </a:lnTo>
                <a:lnTo>
                  <a:pt x="681824" y="250278"/>
                </a:lnTo>
                <a:lnTo>
                  <a:pt x="648716" y="251409"/>
                </a:lnTo>
                <a:lnTo>
                  <a:pt x="585939" y="260438"/>
                </a:lnTo>
                <a:lnTo>
                  <a:pt x="528205" y="278384"/>
                </a:lnTo>
                <a:lnTo>
                  <a:pt x="478078" y="304660"/>
                </a:lnTo>
                <a:lnTo>
                  <a:pt x="436118" y="339153"/>
                </a:lnTo>
                <a:lnTo>
                  <a:pt x="403225" y="381863"/>
                </a:lnTo>
                <a:lnTo>
                  <a:pt x="379882" y="432650"/>
                </a:lnTo>
                <a:lnTo>
                  <a:pt x="368058" y="490613"/>
                </a:lnTo>
                <a:lnTo>
                  <a:pt x="366572" y="522211"/>
                </a:lnTo>
                <a:lnTo>
                  <a:pt x="367855" y="552780"/>
                </a:lnTo>
                <a:lnTo>
                  <a:pt x="378079" y="607123"/>
                </a:lnTo>
                <a:lnTo>
                  <a:pt x="398030" y="652843"/>
                </a:lnTo>
                <a:lnTo>
                  <a:pt x="424700" y="692353"/>
                </a:lnTo>
                <a:lnTo>
                  <a:pt x="457365" y="726211"/>
                </a:lnTo>
                <a:lnTo>
                  <a:pt x="494665" y="755497"/>
                </a:lnTo>
                <a:lnTo>
                  <a:pt x="535978" y="780643"/>
                </a:lnTo>
                <a:lnTo>
                  <a:pt x="578891" y="803300"/>
                </a:lnTo>
                <a:lnTo>
                  <a:pt x="687031" y="853897"/>
                </a:lnTo>
                <a:lnTo>
                  <a:pt x="707517" y="863993"/>
                </a:lnTo>
                <a:lnTo>
                  <a:pt x="745020" y="885647"/>
                </a:lnTo>
                <a:lnTo>
                  <a:pt x="777684" y="909535"/>
                </a:lnTo>
                <a:lnTo>
                  <a:pt x="804151" y="937006"/>
                </a:lnTo>
                <a:lnTo>
                  <a:pt x="830021" y="986675"/>
                </a:lnTo>
                <a:lnTo>
                  <a:pt x="835037" y="1027569"/>
                </a:lnTo>
                <a:lnTo>
                  <a:pt x="834136" y="1047483"/>
                </a:lnTo>
                <a:lnTo>
                  <a:pt x="820597" y="1100569"/>
                </a:lnTo>
                <a:lnTo>
                  <a:pt x="791946" y="1143063"/>
                </a:lnTo>
                <a:lnTo>
                  <a:pt x="749808" y="1174280"/>
                </a:lnTo>
                <a:lnTo>
                  <a:pt x="695985" y="1194079"/>
                </a:lnTo>
                <a:lnTo>
                  <a:pt x="654875" y="1200086"/>
                </a:lnTo>
                <a:lnTo>
                  <a:pt x="632891" y="1200835"/>
                </a:lnTo>
                <a:lnTo>
                  <a:pt x="604088" y="1199959"/>
                </a:lnTo>
                <a:lnTo>
                  <a:pt x="551738" y="1192949"/>
                </a:lnTo>
                <a:lnTo>
                  <a:pt x="506374" y="1179664"/>
                </a:lnTo>
                <a:lnTo>
                  <a:pt x="467677" y="1164628"/>
                </a:lnTo>
                <a:lnTo>
                  <a:pt x="421627" y="1141285"/>
                </a:lnTo>
                <a:lnTo>
                  <a:pt x="388607" y="1121079"/>
                </a:lnTo>
                <a:lnTo>
                  <a:pt x="380111" y="1116812"/>
                </a:lnTo>
                <a:lnTo>
                  <a:pt x="343573" y="1137348"/>
                </a:lnTo>
                <a:lnTo>
                  <a:pt x="340906" y="1174369"/>
                </a:lnTo>
                <a:lnTo>
                  <a:pt x="341185" y="1186180"/>
                </a:lnTo>
                <a:lnTo>
                  <a:pt x="350926" y="1227620"/>
                </a:lnTo>
                <a:lnTo>
                  <a:pt x="380911" y="1255242"/>
                </a:lnTo>
                <a:lnTo>
                  <a:pt x="418312" y="1275245"/>
                </a:lnTo>
                <a:lnTo>
                  <a:pt x="468452" y="1294447"/>
                </a:lnTo>
                <a:lnTo>
                  <a:pt x="508165" y="1305267"/>
                </a:lnTo>
                <a:lnTo>
                  <a:pt x="552551" y="1313789"/>
                </a:lnTo>
                <a:lnTo>
                  <a:pt x="600887" y="1318209"/>
                </a:lnTo>
                <a:lnTo>
                  <a:pt x="626478" y="1318755"/>
                </a:lnTo>
                <a:lnTo>
                  <a:pt x="663155" y="1317510"/>
                </a:lnTo>
                <a:lnTo>
                  <a:pt x="732739" y="1307477"/>
                </a:lnTo>
                <a:lnTo>
                  <a:pt x="796874" y="1287462"/>
                </a:lnTo>
                <a:lnTo>
                  <a:pt x="853033" y="1257566"/>
                </a:lnTo>
                <a:lnTo>
                  <a:pt x="900506" y="1218018"/>
                </a:lnTo>
                <a:lnTo>
                  <a:pt x="937806" y="1169682"/>
                </a:lnTo>
                <a:lnTo>
                  <a:pt x="964311" y="1112812"/>
                </a:lnTo>
                <a:lnTo>
                  <a:pt x="977747" y="1047838"/>
                </a:lnTo>
                <a:lnTo>
                  <a:pt x="979424" y="1012329"/>
                </a:lnTo>
                <a:close/>
              </a:path>
              <a:path w="2892425" h="1318895">
                <a:moveTo>
                  <a:pt x="1956460" y="406704"/>
                </a:moveTo>
                <a:lnTo>
                  <a:pt x="1952447" y="367398"/>
                </a:lnTo>
                <a:lnTo>
                  <a:pt x="1923262" y="331406"/>
                </a:lnTo>
                <a:lnTo>
                  <a:pt x="1885264" y="308394"/>
                </a:lnTo>
                <a:lnTo>
                  <a:pt x="1831721" y="285978"/>
                </a:lnTo>
                <a:lnTo>
                  <a:pt x="1788299" y="272846"/>
                </a:lnTo>
                <a:lnTo>
                  <a:pt x="1739074" y="261518"/>
                </a:lnTo>
                <a:lnTo>
                  <a:pt x="1685124" y="253695"/>
                </a:lnTo>
                <a:lnTo>
                  <a:pt x="1627568" y="251079"/>
                </a:lnTo>
                <a:lnTo>
                  <a:pt x="1571091" y="253517"/>
                </a:lnTo>
                <a:lnTo>
                  <a:pt x="1517180" y="260807"/>
                </a:lnTo>
                <a:lnTo>
                  <a:pt x="1465808" y="272973"/>
                </a:lnTo>
                <a:lnTo>
                  <a:pt x="1417002" y="289991"/>
                </a:lnTo>
                <a:lnTo>
                  <a:pt x="1371180" y="311429"/>
                </a:lnTo>
                <a:lnTo>
                  <a:pt x="1328762" y="336829"/>
                </a:lnTo>
                <a:lnTo>
                  <a:pt x="1289761" y="366179"/>
                </a:lnTo>
                <a:lnTo>
                  <a:pt x="1254163" y="399491"/>
                </a:lnTo>
                <a:lnTo>
                  <a:pt x="1222171" y="436638"/>
                </a:lnTo>
                <a:lnTo>
                  <a:pt x="1194003" y="477507"/>
                </a:lnTo>
                <a:lnTo>
                  <a:pt x="1169631" y="522071"/>
                </a:lnTo>
                <a:lnTo>
                  <a:pt x="1149083" y="570344"/>
                </a:lnTo>
                <a:lnTo>
                  <a:pt x="1135659" y="611390"/>
                </a:lnTo>
                <a:lnTo>
                  <a:pt x="1125207" y="654291"/>
                </a:lnTo>
                <a:lnTo>
                  <a:pt x="1117752" y="699046"/>
                </a:lnTo>
                <a:lnTo>
                  <a:pt x="1113269" y="745667"/>
                </a:lnTo>
                <a:lnTo>
                  <a:pt x="1111783" y="794143"/>
                </a:lnTo>
                <a:lnTo>
                  <a:pt x="1113942" y="852106"/>
                </a:lnTo>
                <a:lnTo>
                  <a:pt x="1120406" y="907249"/>
                </a:lnTo>
                <a:lnTo>
                  <a:pt x="1131189" y="959599"/>
                </a:lnTo>
                <a:lnTo>
                  <a:pt x="1146276" y="1009129"/>
                </a:lnTo>
                <a:lnTo>
                  <a:pt x="1165453" y="1055547"/>
                </a:lnTo>
                <a:lnTo>
                  <a:pt x="1188478" y="1098562"/>
                </a:lnTo>
                <a:lnTo>
                  <a:pt x="1215377" y="1138174"/>
                </a:lnTo>
                <a:lnTo>
                  <a:pt x="1246149" y="1174369"/>
                </a:lnTo>
                <a:lnTo>
                  <a:pt x="1280668" y="1206881"/>
                </a:lnTo>
                <a:lnTo>
                  <a:pt x="1318844" y="1235430"/>
                </a:lnTo>
                <a:lnTo>
                  <a:pt x="1360678" y="1260030"/>
                </a:lnTo>
                <a:lnTo>
                  <a:pt x="1406182" y="1280655"/>
                </a:lnTo>
                <a:lnTo>
                  <a:pt x="1455115" y="1296974"/>
                </a:lnTo>
                <a:lnTo>
                  <a:pt x="1507248" y="1308633"/>
                </a:lnTo>
                <a:lnTo>
                  <a:pt x="1562595" y="1315618"/>
                </a:lnTo>
                <a:lnTo>
                  <a:pt x="1621155" y="1317955"/>
                </a:lnTo>
                <a:lnTo>
                  <a:pt x="1640852" y="1317650"/>
                </a:lnTo>
                <a:lnTo>
                  <a:pt x="1680565" y="1315250"/>
                </a:lnTo>
                <a:lnTo>
                  <a:pt x="1720570" y="1310436"/>
                </a:lnTo>
                <a:lnTo>
                  <a:pt x="1760283" y="1303223"/>
                </a:lnTo>
                <a:lnTo>
                  <a:pt x="1799475" y="1293647"/>
                </a:lnTo>
                <a:lnTo>
                  <a:pt x="1837588" y="1282014"/>
                </a:lnTo>
                <a:lnTo>
                  <a:pt x="1873783" y="1268755"/>
                </a:lnTo>
                <a:lnTo>
                  <a:pt x="1916353" y="1250175"/>
                </a:lnTo>
                <a:lnTo>
                  <a:pt x="1946833" y="1223302"/>
                </a:lnTo>
                <a:lnTo>
                  <a:pt x="1954060" y="791743"/>
                </a:lnTo>
                <a:lnTo>
                  <a:pt x="1943620" y="752716"/>
                </a:lnTo>
                <a:lnTo>
                  <a:pt x="1570621" y="735596"/>
                </a:lnTo>
                <a:lnTo>
                  <a:pt x="1549057" y="772160"/>
                </a:lnTo>
                <a:lnTo>
                  <a:pt x="1549857" y="817613"/>
                </a:lnTo>
                <a:lnTo>
                  <a:pt x="1816087" y="848690"/>
                </a:lnTo>
                <a:lnTo>
                  <a:pt x="1816087" y="1151115"/>
                </a:lnTo>
                <a:lnTo>
                  <a:pt x="1771865" y="1171473"/>
                </a:lnTo>
                <a:lnTo>
                  <a:pt x="1724240" y="1186002"/>
                </a:lnTo>
                <a:lnTo>
                  <a:pt x="1675206" y="1194727"/>
                </a:lnTo>
                <a:lnTo>
                  <a:pt x="1626768" y="1197635"/>
                </a:lnTo>
                <a:lnTo>
                  <a:pt x="1587080" y="1195933"/>
                </a:lnTo>
                <a:lnTo>
                  <a:pt x="1549057" y="1190815"/>
                </a:lnTo>
                <a:lnTo>
                  <a:pt x="1477975" y="1170355"/>
                </a:lnTo>
                <a:lnTo>
                  <a:pt x="1414894" y="1136675"/>
                </a:lnTo>
                <a:lnTo>
                  <a:pt x="1361262" y="1090142"/>
                </a:lnTo>
                <a:lnTo>
                  <a:pt x="1317637" y="1031189"/>
                </a:lnTo>
                <a:lnTo>
                  <a:pt x="1299819" y="997191"/>
                </a:lnTo>
                <a:lnTo>
                  <a:pt x="1284655" y="960196"/>
                </a:lnTo>
                <a:lnTo>
                  <a:pt x="1272540" y="920292"/>
                </a:lnTo>
                <a:lnTo>
                  <a:pt x="1263891" y="877570"/>
                </a:lnTo>
                <a:lnTo>
                  <a:pt x="1258697" y="832053"/>
                </a:lnTo>
                <a:lnTo>
                  <a:pt x="1256969" y="783717"/>
                </a:lnTo>
                <a:lnTo>
                  <a:pt x="1258544" y="740003"/>
                </a:lnTo>
                <a:lnTo>
                  <a:pt x="1263294" y="697890"/>
                </a:lnTo>
                <a:lnTo>
                  <a:pt x="1271193" y="657390"/>
                </a:lnTo>
                <a:lnTo>
                  <a:pt x="1282242" y="618477"/>
                </a:lnTo>
                <a:lnTo>
                  <a:pt x="1296250" y="581685"/>
                </a:lnTo>
                <a:lnTo>
                  <a:pt x="1332547" y="515899"/>
                </a:lnTo>
                <a:lnTo>
                  <a:pt x="1379804" y="460756"/>
                </a:lnTo>
                <a:lnTo>
                  <a:pt x="1437563" y="417436"/>
                </a:lnTo>
                <a:lnTo>
                  <a:pt x="1505546" y="386600"/>
                </a:lnTo>
                <a:lnTo>
                  <a:pt x="1542935" y="376821"/>
                </a:lnTo>
                <a:lnTo>
                  <a:pt x="1582547" y="370954"/>
                </a:lnTo>
                <a:lnTo>
                  <a:pt x="1624368" y="368998"/>
                </a:lnTo>
                <a:lnTo>
                  <a:pt x="1659242" y="369951"/>
                </a:lnTo>
                <a:lnTo>
                  <a:pt x="1721599" y="377571"/>
                </a:lnTo>
                <a:lnTo>
                  <a:pt x="1774444" y="392061"/>
                </a:lnTo>
                <a:lnTo>
                  <a:pt x="1819554" y="408914"/>
                </a:lnTo>
                <a:lnTo>
                  <a:pt x="1857235" y="426961"/>
                </a:lnTo>
                <a:lnTo>
                  <a:pt x="1909927" y="458292"/>
                </a:lnTo>
                <a:lnTo>
                  <a:pt x="1918754" y="463054"/>
                </a:lnTo>
                <a:lnTo>
                  <a:pt x="1925980" y="465912"/>
                </a:lnTo>
                <a:lnTo>
                  <a:pt x="1931593" y="466864"/>
                </a:lnTo>
                <a:lnTo>
                  <a:pt x="1935327" y="466864"/>
                </a:lnTo>
                <a:lnTo>
                  <a:pt x="1954860" y="433578"/>
                </a:lnTo>
                <a:lnTo>
                  <a:pt x="1956054" y="421043"/>
                </a:lnTo>
                <a:lnTo>
                  <a:pt x="1956460" y="406704"/>
                </a:lnTo>
                <a:close/>
              </a:path>
              <a:path w="2892425" h="1318895">
                <a:moveTo>
                  <a:pt x="2891917" y="1007910"/>
                </a:moveTo>
                <a:lnTo>
                  <a:pt x="2887929" y="957503"/>
                </a:lnTo>
                <a:lnTo>
                  <a:pt x="2875978" y="911479"/>
                </a:lnTo>
                <a:lnTo>
                  <a:pt x="2857157" y="870458"/>
                </a:lnTo>
                <a:lnTo>
                  <a:pt x="2832557" y="834986"/>
                </a:lnTo>
                <a:lnTo>
                  <a:pt x="2802775" y="805218"/>
                </a:lnTo>
                <a:lnTo>
                  <a:pt x="2768409" y="781202"/>
                </a:lnTo>
                <a:lnTo>
                  <a:pt x="2747695" y="770636"/>
                </a:lnTo>
                <a:lnTo>
                  <a:pt x="2747695" y="1015873"/>
                </a:lnTo>
                <a:lnTo>
                  <a:pt x="2746743" y="1036739"/>
                </a:lnTo>
                <a:lnTo>
                  <a:pt x="2739186" y="1074585"/>
                </a:lnTo>
                <a:lnTo>
                  <a:pt x="2714587" y="1121549"/>
                </a:lnTo>
                <a:lnTo>
                  <a:pt x="2676995" y="1156436"/>
                </a:lnTo>
                <a:lnTo>
                  <a:pt x="2629204" y="1179220"/>
                </a:lnTo>
                <a:lnTo>
                  <a:pt x="2591231" y="1187589"/>
                </a:lnTo>
                <a:lnTo>
                  <a:pt x="2547289" y="1190383"/>
                </a:lnTo>
                <a:lnTo>
                  <a:pt x="2348496" y="1190383"/>
                </a:lnTo>
                <a:lnTo>
                  <a:pt x="2348496" y="827024"/>
                </a:lnTo>
                <a:lnTo>
                  <a:pt x="2512301" y="827024"/>
                </a:lnTo>
                <a:lnTo>
                  <a:pt x="2571242" y="830110"/>
                </a:lnTo>
                <a:lnTo>
                  <a:pt x="2619260" y="839368"/>
                </a:lnTo>
                <a:lnTo>
                  <a:pt x="2658224" y="854621"/>
                </a:lnTo>
                <a:lnTo>
                  <a:pt x="2690037" y="875626"/>
                </a:lnTo>
                <a:lnTo>
                  <a:pt x="2724772" y="917765"/>
                </a:lnTo>
                <a:lnTo>
                  <a:pt x="2744012" y="972451"/>
                </a:lnTo>
                <a:lnTo>
                  <a:pt x="2747695" y="1015873"/>
                </a:lnTo>
                <a:lnTo>
                  <a:pt x="2747695" y="770636"/>
                </a:lnTo>
                <a:lnTo>
                  <a:pt x="2730360" y="763384"/>
                </a:lnTo>
                <a:lnTo>
                  <a:pt x="2710294" y="756932"/>
                </a:lnTo>
                <a:lnTo>
                  <a:pt x="2689529" y="752119"/>
                </a:lnTo>
                <a:lnTo>
                  <a:pt x="2705785" y="744461"/>
                </a:lnTo>
                <a:lnTo>
                  <a:pt x="2721089" y="735787"/>
                </a:lnTo>
                <a:lnTo>
                  <a:pt x="2735465" y="726135"/>
                </a:lnTo>
                <a:lnTo>
                  <a:pt x="2745879" y="717854"/>
                </a:lnTo>
                <a:lnTo>
                  <a:pt x="2748889" y="715467"/>
                </a:lnTo>
                <a:lnTo>
                  <a:pt x="2782798" y="678649"/>
                </a:lnTo>
                <a:lnTo>
                  <a:pt x="2806954" y="635292"/>
                </a:lnTo>
                <a:lnTo>
                  <a:pt x="2821648" y="586193"/>
                </a:lnTo>
                <a:lnTo>
                  <a:pt x="2826575" y="532993"/>
                </a:lnTo>
                <a:lnTo>
                  <a:pt x="2825331" y="503123"/>
                </a:lnTo>
                <a:lnTo>
                  <a:pt x="2815374" y="448144"/>
                </a:lnTo>
                <a:lnTo>
                  <a:pt x="2795473" y="399694"/>
                </a:lnTo>
                <a:lnTo>
                  <a:pt x="2765793" y="358648"/>
                </a:lnTo>
                <a:lnTo>
                  <a:pt x="2726359" y="325234"/>
                </a:lnTo>
                <a:lnTo>
                  <a:pt x="2685542" y="303568"/>
                </a:lnTo>
                <a:lnTo>
                  <a:pt x="2685542" y="546544"/>
                </a:lnTo>
                <a:lnTo>
                  <a:pt x="2684919" y="563156"/>
                </a:lnTo>
                <a:lnTo>
                  <a:pt x="2675610" y="611479"/>
                </a:lnTo>
                <a:lnTo>
                  <a:pt x="2654211" y="654215"/>
                </a:lnTo>
                <a:lnTo>
                  <a:pt x="2619946" y="687590"/>
                </a:lnTo>
                <a:lnTo>
                  <a:pt x="2572550" y="710018"/>
                </a:lnTo>
                <a:lnTo>
                  <a:pt x="2529624" y="716991"/>
                </a:lnTo>
                <a:lnTo>
                  <a:pt x="2504287" y="717854"/>
                </a:lnTo>
                <a:lnTo>
                  <a:pt x="2348496" y="717854"/>
                </a:lnTo>
                <a:lnTo>
                  <a:pt x="2348496" y="383997"/>
                </a:lnTo>
                <a:lnTo>
                  <a:pt x="2489987" y="383997"/>
                </a:lnTo>
                <a:lnTo>
                  <a:pt x="2543048" y="386791"/>
                </a:lnTo>
                <a:lnTo>
                  <a:pt x="2584577" y="395147"/>
                </a:lnTo>
                <a:lnTo>
                  <a:pt x="2630640" y="417487"/>
                </a:lnTo>
                <a:lnTo>
                  <a:pt x="2661882" y="450837"/>
                </a:lnTo>
                <a:lnTo>
                  <a:pt x="2679725" y="494411"/>
                </a:lnTo>
                <a:lnTo>
                  <a:pt x="2685542" y="546544"/>
                </a:lnTo>
                <a:lnTo>
                  <a:pt x="2685542" y="303568"/>
                </a:lnTo>
                <a:lnTo>
                  <a:pt x="2648889" y="289966"/>
                </a:lnTo>
                <a:lnTo>
                  <a:pt x="2581554" y="276834"/>
                </a:lnTo>
                <a:lnTo>
                  <a:pt x="2541613" y="273545"/>
                </a:lnTo>
                <a:lnTo>
                  <a:pt x="2497493" y="272440"/>
                </a:lnTo>
                <a:lnTo>
                  <a:pt x="2263229" y="272440"/>
                </a:lnTo>
                <a:lnTo>
                  <a:pt x="2221420" y="292150"/>
                </a:lnTo>
                <a:lnTo>
                  <a:pt x="2212238" y="328218"/>
                </a:lnTo>
                <a:lnTo>
                  <a:pt x="2212238" y="1247749"/>
                </a:lnTo>
                <a:lnTo>
                  <a:pt x="2228570" y="1291170"/>
                </a:lnTo>
                <a:lnTo>
                  <a:pt x="2263229" y="1303528"/>
                </a:lnTo>
                <a:lnTo>
                  <a:pt x="2532557" y="1303528"/>
                </a:lnTo>
                <a:lnTo>
                  <a:pt x="2587434" y="1301432"/>
                </a:lnTo>
                <a:lnTo>
                  <a:pt x="2635745" y="1295158"/>
                </a:lnTo>
                <a:lnTo>
                  <a:pt x="2679357" y="1284693"/>
                </a:lnTo>
                <a:lnTo>
                  <a:pt x="2720200" y="1270063"/>
                </a:lnTo>
                <a:lnTo>
                  <a:pt x="2757652" y="1251331"/>
                </a:lnTo>
                <a:lnTo>
                  <a:pt x="2791117" y="1228623"/>
                </a:lnTo>
                <a:lnTo>
                  <a:pt x="2820301" y="1201928"/>
                </a:lnTo>
                <a:lnTo>
                  <a:pt x="2844901" y="1171257"/>
                </a:lnTo>
                <a:lnTo>
                  <a:pt x="2864713" y="1136497"/>
                </a:lnTo>
                <a:lnTo>
                  <a:pt x="2879572" y="1097559"/>
                </a:lnTo>
                <a:lnTo>
                  <a:pt x="2888818" y="1054620"/>
                </a:lnTo>
                <a:lnTo>
                  <a:pt x="2891142" y="1031735"/>
                </a:lnTo>
                <a:lnTo>
                  <a:pt x="2891917" y="1007910"/>
                </a:lnTo>
                <a:close/>
              </a:path>
            </a:pathLst>
          </a:custGeom>
          <a:solidFill>
            <a:srgbClr val="4870B7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1999" y="6524819"/>
            <a:ext cx="1971675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395" y="0"/>
                </a:lnTo>
              </a:path>
            </a:pathLst>
          </a:custGeom>
          <a:ln w="76200">
            <a:solidFill>
              <a:srgbClr val="4B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5477" y="1665008"/>
            <a:ext cx="1800225" cy="1629410"/>
          </a:xfrm>
          <a:custGeom>
            <a:avLst/>
            <a:gdLst/>
            <a:ahLst/>
            <a:cxnLst/>
            <a:rect l="l" t="t" r="r" b="b"/>
            <a:pathLst>
              <a:path w="1800225" h="1629410">
                <a:moveTo>
                  <a:pt x="1797056" y="1623226"/>
                </a:moveTo>
                <a:lnTo>
                  <a:pt x="1196766" y="1623226"/>
                </a:lnTo>
                <a:lnTo>
                  <a:pt x="1384089" y="1626594"/>
                </a:lnTo>
                <a:lnTo>
                  <a:pt x="1797062" y="1628990"/>
                </a:lnTo>
                <a:lnTo>
                  <a:pt x="1797056" y="1623226"/>
                </a:lnTo>
                <a:close/>
              </a:path>
              <a:path w="1800225" h="1629410">
                <a:moveTo>
                  <a:pt x="1797041" y="1610694"/>
                </a:moveTo>
                <a:lnTo>
                  <a:pt x="710562" y="1610694"/>
                </a:lnTo>
                <a:lnTo>
                  <a:pt x="763777" y="1611279"/>
                </a:lnTo>
                <a:lnTo>
                  <a:pt x="816987" y="1612956"/>
                </a:lnTo>
                <a:lnTo>
                  <a:pt x="870191" y="1616049"/>
                </a:lnTo>
                <a:lnTo>
                  <a:pt x="710590" y="1616049"/>
                </a:lnTo>
                <a:lnTo>
                  <a:pt x="743370" y="1620543"/>
                </a:lnTo>
                <a:lnTo>
                  <a:pt x="782867" y="1623540"/>
                </a:lnTo>
                <a:lnTo>
                  <a:pt x="827882" y="1625287"/>
                </a:lnTo>
                <a:lnTo>
                  <a:pt x="877215" y="1626032"/>
                </a:lnTo>
                <a:lnTo>
                  <a:pt x="1797056" y="1623226"/>
                </a:lnTo>
                <a:lnTo>
                  <a:pt x="1797041" y="1610694"/>
                </a:lnTo>
                <a:close/>
              </a:path>
              <a:path w="1800225" h="1629410">
                <a:moveTo>
                  <a:pt x="337959" y="1596517"/>
                </a:moveTo>
                <a:lnTo>
                  <a:pt x="368767" y="1599509"/>
                </a:lnTo>
                <a:lnTo>
                  <a:pt x="384587" y="1602865"/>
                </a:lnTo>
                <a:lnTo>
                  <a:pt x="390416" y="1606952"/>
                </a:lnTo>
                <a:lnTo>
                  <a:pt x="391248" y="1612138"/>
                </a:lnTo>
                <a:lnTo>
                  <a:pt x="444464" y="1612916"/>
                </a:lnTo>
                <a:lnTo>
                  <a:pt x="1797041" y="1610694"/>
                </a:lnTo>
                <a:lnTo>
                  <a:pt x="1797027" y="1598227"/>
                </a:lnTo>
                <a:lnTo>
                  <a:pt x="608753" y="1598227"/>
                </a:lnTo>
                <a:lnTo>
                  <a:pt x="337959" y="1596517"/>
                </a:lnTo>
                <a:close/>
              </a:path>
              <a:path w="1800225" h="1629410">
                <a:moveTo>
                  <a:pt x="1797010" y="1583791"/>
                </a:moveTo>
                <a:lnTo>
                  <a:pt x="608753" y="1583791"/>
                </a:lnTo>
                <a:lnTo>
                  <a:pt x="661993" y="1583793"/>
                </a:lnTo>
                <a:lnTo>
                  <a:pt x="710590" y="1584820"/>
                </a:lnTo>
                <a:lnTo>
                  <a:pt x="710590" y="1596517"/>
                </a:lnTo>
                <a:lnTo>
                  <a:pt x="661993" y="1597748"/>
                </a:lnTo>
                <a:lnTo>
                  <a:pt x="608753" y="1598227"/>
                </a:lnTo>
                <a:lnTo>
                  <a:pt x="1797027" y="1598227"/>
                </a:lnTo>
                <a:lnTo>
                  <a:pt x="1797010" y="1583791"/>
                </a:lnTo>
                <a:close/>
              </a:path>
              <a:path w="1800225" h="1629410">
                <a:moveTo>
                  <a:pt x="178257" y="1491119"/>
                </a:moveTo>
                <a:lnTo>
                  <a:pt x="236922" y="1508633"/>
                </a:lnTo>
                <a:lnTo>
                  <a:pt x="282550" y="1514472"/>
                </a:lnTo>
                <a:lnTo>
                  <a:pt x="341217" y="1519626"/>
                </a:lnTo>
                <a:lnTo>
                  <a:pt x="412920" y="1523688"/>
                </a:lnTo>
                <a:lnTo>
                  <a:pt x="497662" y="1526247"/>
                </a:lnTo>
                <a:lnTo>
                  <a:pt x="337959" y="1526247"/>
                </a:lnTo>
                <a:lnTo>
                  <a:pt x="315499" y="1529849"/>
                </a:lnTo>
                <a:lnTo>
                  <a:pt x="317995" y="1534545"/>
                </a:lnTo>
                <a:lnTo>
                  <a:pt x="330473" y="1539972"/>
                </a:lnTo>
                <a:lnTo>
                  <a:pt x="337959" y="1545767"/>
                </a:lnTo>
                <a:lnTo>
                  <a:pt x="377076" y="1545828"/>
                </a:lnTo>
                <a:lnTo>
                  <a:pt x="411175" y="1546256"/>
                </a:lnTo>
                <a:lnTo>
                  <a:pt x="435282" y="1547418"/>
                </a:lnTo>
                <a:lnTo>
                  <a:pt x="444423" y="1549679"/>
                </a:lnTo>
                <a:lnTo>
                  <a:pt x="444423" y="1565287"/>
                </a:lnTo>
                <a:lnTo>
                  <a:pt x="270606" y="1565348"/>
                </a:lnTo>
                <a:lnTo>
                  <a:pt x="304693" y="1565775"/>
                </a:lnTo>
                <a:lnTo>
                  <a:pt x="328810" y="1566932"/>
                </a:lnTo>
                <a:lnTo>
                  <a:pt x="337959" y="1569186"/>
                </a:lnTo>
                <a:lnTo>
                  <a:pt x="337959" y="1584820"/>
                </a:lnTo>
                <a:lnTo>
                  <a:pt x="386532" y="1585842"/>
                </a:lnTo>
                <a:lnTo>
                  <a:pt x="439758" y="1585841"/>
                </a:lnTo>
                <a:lnTo>
                  <a:pt x="608753" y="1583791"/>
                </a:lnTo>
                <a:lnTo>
                  <a:pt x="1797010" y="1583791"/>
                </a:lnTo>
                <a:lnTo>
                  <a:pt x="1796903" y="1491610"/>
                </a:lnTo>
                <a:lnTo>
                  <a:pt x="209895" y="1491610"/>
                </a:lnTo>
                <a:lnTo>
                  <a:pt x="178257" y="1491119"/>
                </a:lnTo>
                <a:close/>
              </a:path>
              <a:path w="1800225" h="1629410">
                <a:moveTo>
                  <a:pt x="137398" y="1474566"/>
                </a:moveTo>
                <a:lnTo>
                  <a:pt x="137375" y="1551016"/>
                </a:lnTo>
                <a:lnTo>
                  <a:pt x="142274" y="1558676"/>
                </a:lnTo>
                <a:lnTo>
                  <a:pt x="146932" y="1566481"/>
                </a:lnTo>
                <a:lnTo>
                  <a:pt x="150962" y="1551016"/>
                </a:lnTo>
                <a:lnTo>
                  <a:pt x="153944" y="1491119"/>
                </a:lnTo>
                <a:lnTo>
                  <a:pt x="154069" y="1483939"/>
                </a:lnTo>
                <a:lnTo>
                  <a:pt x="154098" y="1476296"/>
                </a:lnTo>
                <a:lnTo>
                  <a:pt x="137398" y="1474566"/>
                </a:lnTo>
                <a:close/>
              </a:path>
              <a:path w="1800225" h="1629410">
                <a:moveTo>
                  <a:pt x="253146" y="1486729"/>
                </a:moveTo>
                <a:lnTo>
                  <a:pt x="209895" y="1491610"/>
                </a:lnTo>
                <a:lnTo>
                  <a:pt x="1796903" y="1491610"/>
                </a:lnTo>
                <a:lnTo>
                  <a:pt x="1796898" y="1487220"/>
                </a:lnTo>
                <a:lnTo>
                  <a:pt x="284721" y="1487220"/>
                </a:lnTo>
                <a:lnTo>
                  <a:pt x="253146" y="1486729"/>
                </a:lnTo>
                <a:close/>
              </a:path>
              <a:path w="1800225" h="1629410">
                <a:moveTo>
                  <a:pt x="1798340" y="185229"/>
                </a:moveTo>
                <a:lnTo>
                  <a:pt x="158940" y="185229"/>
                </a:lnTo>
                <a:lnTo>
                  <a:pt x="1647317" y="192773"/>
                </a:lnTo>
                <a:lnTo>
                  <a:pt x="1647088" y="193992"/>
                </a:lnTo>
                <a:lnTo>
                  <a:pt x="1646446" y="457784"/>
                </a:lnTo>
                <a:lnTo>
                  <a:pt x="1645842" y="777520"/>
                </a:lnTo>
                <a:lnTo>
                  <a:pt x="1645724" y="850695"/>
                </a:lnTo>
                <a:lnTo>
                  <a:pt x="1645043" y="1451800"/>
                </a:lnTo>
                <a:lnTo>
                  <a:pt x="178257" y="1455991"/>
                </a:lnTo>
                <a:lnTo>
                  <a:pt x="154172" y="1456649"/>
                </a:lnTo>
                <a:lnTo>
                  <a:pt x="154098" y="1476296"/>
                </a:lnTo>
                <a:lnTo>
                  <a:pt x="161654" y="1477079"/>
                </a:lnTo>
                <a:lnTo>
                  <a:pt x="199879" y="1480535"/>
                </a:lnTo>
                <a:lnTo>
                  <a:pt x="284721" y="1487220"/>
                </a:lnTo>
                <a:lnTo>
                  <a:pt x="1796898" y="1487220"/>
                </a:lnTo>
                <a:lnTo>
                  <a:pt x="1796554" y="1191031"/>
                </a:lnTo>
                <a:lnTo>
                  <a:pt x="1795647" y="824141"/>
                </a:lnTo>
                <a:lnTo>
                  <a:pt x="1795773" y="547420"/>
                </a:lnTo>
                <a:lnTo>
                  <a:pt x="1795893" y="509561"/>
                </a:lnTo>
                <a:lnTo>
                  <a:pt x="1796034" y="473443"/>
                </a:lnTo>
                <a:lnTo>
                  <a:pt x="1797215" y="300990"/>
                </a:lnTo>
                <a:lnTo>
                  <a:pt x="1798340" y="185229"/>
                </a:lnTo>
                <a:close/>
              </a:path>
              <a:path w="1800225" h="1629410">
                <a:moveTo>
                  <a:pt x="154172" y="1456649"/>
                </a:moveTo>
                <a:lnTo>
                  <a:pt x="137440" y="1457107"/>
                </a:lnTo>
                <a:lnTo>
                  <a:pt x="137398" y="1474566"/>
                </a:lnTo>
                <a:lnTo>
                  <a:pt x="154098" y="1476296"/>
                </a:lnTo>
                <a:lnTo>
                  <a:pt x="154172" y="1456649"/>
                </a:lnTo>
                <a:close/>
              </a:path>
              <a:path w="1800225" h="1629410">
                <a:moveTo>
                  <a:pt x="137440" y="1457107"/>
                </a:moveTo>
                <a:lnTo>
                  <a:pt x="129160" y="1457333"/>
                </a:lnTo>
                <a:lnTo>
                  <a:pt x="96857" y="1459185"/>
                </a:lnTo>
                <a:lnTo>
                  <a:pt x="79668" y="1461477"/>
                </a:lnTo>
                <a:lnTo>
                  <a:pt x="75914" y="1464139"/>
                </a:lnTo>
                <a:lnTo>
                  <a:pt x="83916" y="1467101"/>
                </a:lnTo>
                <a:lnTo>
                  <a:pt x="101993" y="1470291"/>
                </a:lnTo>
                <a:lnTo>
                  <a:pt x="128465" y="1473641"/>
                </a:lnTo>
                <a:lnTo>
                  <a:pt x="137398" y="1474566"/>
                </a:lnTo>
                <a:lnTo>
                  <a:pt x="137440" y="1457107"/>
                </a:lnTo>
                <a:close/>
              </a:path>
              <a:path w="1800225" h="1629410">
                <a:moveTo>
                  <a:pt x="156444" y="850695"/>
                </a:moveTo>
                <a:lnTo>
                  <a:pt x="132512" y="850695"/>
                </a:lnTo>
                <a:lnTo>
                  <a:pt x="133959" y="868578"/>
                </a:lnTo>
                <a:lnTo>
                  <a:pt x="135331" y="912599"/>
                </a:lnTo>
                <a:lnTo>
                  <a:pt x="136384" y="958656"/>
                </a:lnTo>
                <a:lnTo>
                  <a:pt x="137152" y="1006576"/>
                </a:lnTo>
                <a:lnTo>
                  <a:pt x="137674" y="1056192"/>
                </a:lnTo>
                <a:lnTo>
                  <a:pt x="137986" y="1107331"/>
                </a:lnTo>
                <a:lnTo>
                  <a:pt x="138025" y="1268193"/>
                </a:lnTo>
                <a:lnTo>
                  <a:pt x="137488" y="1436646"/>
                </a:lnTo>
                <a:lnTo>
                  <a:pt x="137440" y="1457107"/>
                </a:lnTo>
                <a:lnTo>
                  <a:pt x="154172" y="1456649"/>
                </a:lnTo>
                <a:lnTo>
                  <a:pt x="156444" y="850695"/>
                </a:lnTo>
                <a:close/>
              </a:path>
              <a:path w="1800225" h="1629410">
                <a:moveTo>
                  <a:pt x="157375" y="602458"/>
                </a:moveTo>
                <a:lnTo>
                  <a:pt x="107828" y="602458"/>
                </a:lnTo>
                <a:lnTo>
                  <a:pt x="113855" y="620293"/>
                </a:lnTo>
                <a:lnTo>
                  <a:pt x="113855" y="868578"/>
                </a:lnTo>
                <a:lnTo>
                  <a:pt x="118521" y="886400"/>
                </a:lnTo>
                <a:lnTo>
                  <a:pt x="123828" y="877459"/>
                </a:lnTo>
                <a:lnTo>
                  <a:pt x="128814" y="859606"/>
                </a:lnTo>
                <a:lnTo>
                  <a:pt x="132512" y="850695"/>
                </a:lnTo>
                <a:lnTo>
                  <a:pt x="156444" y="850695"/>
                </a:lnTo>
                <a:lnTo>
                  <a:pt x="157375" y="602458"/>
                </a:lnTo>
                <a:close/>
              </a:path>
              <a:path w="1800225" h="1629410">
                <a:moveTo>
                  <a:pt x="64236" y="408098"/>
                </a:moveTo>
                <a:lnTo>
                  <a:pt x="16478" y="408098"/>
                </a:lnTo>
                <a:lnTo>
                  <a:pt x="20091" y="434276"/>
                </a:lnTo>
                <a:lnTo>
                  <a:pt x="26494" y="555371"/>
                </a:lnTo>
                <a:lnTo>
                  <a:pt x="33541" y="628822"/>
                </a:lnTo>
                <a:lnTo>
                  <a:pt x="41070" y="666540"/>
                </a:lnTo>
                <a:lnTo>
                  <a:pt x="48921" y="680436"/>
                </a:lnTo>
                <a:lnTo>
                  <a:pt x="56934" y="682421"/>
                </a:lnTo>
                <a:lnTo>
                  <a:pt x="59557" y="663564"/>
                </a:lnTo>
                <a:lnTo>
                  <a:pt x="60196" y="624405"/>
                </a:lnTo>
                <a:lnTo>
                  <a:pt x="60307" y="575223"/>
                </a:lnTo>
                <a:lnTo>
                  <a:pt x="61003" y="547420"/>
                </a:lnTo>
                <a:lnTo>
                  <a:pt x="63642" y="547420"/>
                </a:lnTo>
                <a:lnTo>
                  <a:pt x="63696" y="509561"/>
                </a:lnTo>
                <a:lnTo>
                  <a:pt x="63906" y="457784"/>
                </a:lnTo>
                <a:lnTo>
                  <a:pt x="64236" y="408098"/>
                </a:lnTo>
                <a:close/>
              </a:path>
              <a:path w="1800225" h="1629410">
                <a:moveTo>
                  <a:pt x="158930" y="187871"/>
                </a:moveTo>
                <a:lnTo>
                  <a:pt x="69900" y="187871"/>
                </a:lnTo>
                <a:lnTo>
                  <a:pt x="70586" y="191643"/>
                </a:lnTo>
                <a:lnTo>
                  <a:pt x="71323" y="200329"/>
                </a:lnTo>
                <a:lnTo>
                  <a:pt x="71877" y="208309"/>
                </a:lnTo>
                <a:lnTo>
                  <a:pt x="72455" y="218857"/>
                </a:lnTo>
                <a:lnTo>
                  <a:pt x="73053" y="232089"/>
                </a:lnTo>
                <a:lnTo>
                  <a:pt x="73672" y="248119"/>
                </a:lnTo>
                <a:lnTo>
                  <a:pt x="75813" y="285021"/>
                </a:lnTo>
                <a:lnTo>
                  <a:pt x="76839" y="338198"/>
                </a:lnTo>
                <a:lnTo>
                  <a:pt x="77301" y="405141"/>
                </a:lnTo>
                <a:lnTo>
                  <a:pt x="77618" y="460298"/>
                </a:lnTo>
                <a:lnTo>
                  <a:pt x="77740" y="473443"/>
                </a:lnTo>
                <a:lnTo>
                  <a:pt x="78506" y="530261"/>
                </a:lnTo>
                <a:lnTo>
                  <a:pt x="80350" y="583419"/>
                </a:lnTo>
                <a:lnTo>
                  <a:pt x="83718" y="620293"/>
                </a:lnTo>
                <a:lnTo>
                  <a:pt x="89745" y="638201"/>
                </a:lnTo>
                <a:lnTo>
                  <a:pt x="95773" y="629283"/>
                </a:lnTo>
                <a:lnTo>
                  <a:pt x="101800" y="611412"/>
                </a:lnTo>
                <a:lnTo>
                  <a:pt x="107828" y="602458"/>
                </a:lnTo>
                <a:lnTo>
                  <a:pt x="157375" y="602458"/>
                </a:lnTo>
                <a:lnTo>
                  <a:pt x="158930" y="187871"/>
                </a:lnTo>
                <a:close/>
              </a:path>
              <a:path w="1800225" h="1629410">
                <a:moveTo>
                  <a:pt x="63642" y="547420"/>
                </a:moveTo>
                <a:lnTo>
                  <a:pt x="61003" y="547420"/>
                </a:lnTo>
                <a:lnTo>
                  <a:pt x="63627" y="558317"/>
                </a:lnTo>
                <a:lnTo>
                  <a:pt x="63642" y="547420"/>
                </a:lnTo>
                <a:close/>
              </a:path>
              <a:path w="1800225" h="1629410">
                <a:moveTo>
                  <a:pt x="38" y="0"/>
                </a:moveTo>
                <a:lnTo>
                  <a:pt x="0" y="434276"/>
                </a:lnTo>
                <a:lnTo>
                  <a:pt x="5491" y="425550"/>
                </a:lnTo>
                <a:lnTo>
                  <a:pt x="11298" y="411006"/>
                </a:lnTo>
                <a:lnTo>
                  <a:pt x="16478" y="408098"/>
                </a:lnTo>
                <a:lnTo>
                  <a:pt x="64236" y="408098"/>
                </a:lnTo>
                <a:lnTo>
                  <a:pt x="64744" y="353788"/>
                </a:lnTo>
                <a:lnTo>
                  <a:pt x="65373" y="305881"/>
                </a:lnTo>
                <a:lnTo>
                  <a:pt x="66141" y="263575"/>
                </a:lnTo>
                <a:lnTo>
                  <a:pt x="67552" y="215361"/>
                </a:lnTo>
                <a:lnTo>
                  <a:pt x="158930" y="187871"/>
                </a:lnTo>
                <a:lnTo>
                  <a:pt x="158940" y="185229"/>
                </a:lnTo>
                <a:lnTo>
                  <a:pt x="1798340" y="185229"/>
                </a:lnTo>
                <a:lnTo>
                  <a:pt x="1799996" y="14808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58147" y="1761324"/>
            <a:ext cx="1647825" cy="145478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69215" rIns="0" bIns="0" rtlCol="0">
            <a:spAutoFit/>
          </a:bodyPr>
          <a:lstStyle/>
          <a:p>
            <a:pPr marL="208279" marR="133350" indent="-635" algn="ctr">
              <a:lnSpc>
                <a:spcPct val="100000"/>
              </a:lnSpc>
              <a:spcBef>
                <a:spcPts val="54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Kurumda yapılacak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izleme</a:t>
            </a:r>
            <a:r>
              <a:rPr sz="1100" spc="2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faaliyetlerinin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değerlendirilme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anlamına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gelir.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079005"/>
            <a:ext cx="2898140" cy="1626235"/>
          </a:xfrm>
          <a:custGeom>
            <a:avLst/>
            <a:gdLst/>
            <a:ahLst/>
            <a:cxnLst/>
            <a:rect l="l" t="t" r="r" b="b"/>
            <a:pathLst>
              <a:path w="2898140" h="1626235">
                <a:moveTo>
                  <a:pt x="2745600" y="0"/>
                </a:moveTo>
                <a:lnTo>
                  <a:pt x="0" y="0"/>
                </a:lnTo>
                <a:lnTo>
                  <a:pt x="0" y="1625993"/>
                </a:lnTo>
                <a:lnTo>
                  <a:pt x="2745600" y="1625993"/>
                </a:lnTo>
                <a:lnTo>
                  <a:pt x="2793768" y="1618224"/>
                </a:lnTo>
                <a:lnTo>
                  <a:pt x="2835603" y="1596591"/>
                </a:lnTo>
                <a:lnTo>
                  <a:pt x="2868594" y="1563602"/>
                </a:lnTo>
                <a:lnTo>
                  <a:pt x="2890230" y="1521766"/>
                </a:lnTo>
                <a:lnTo>
                  <a:pt x="2898000" y="1473593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234338" y="3582005"/>
            <a:ext cx="3636645" cy="2853055"/>
            <a:chOff x="1234338" y="3582005"/>
            <a:chExt cx="3636645" cy="2853055"/>
          </a:xfrm>
        </p:grpSpPr>
        <p:sp>
          <p:nvSpPr>
            <p:cNvPr id="18" name="object 18"/>
            <p:cNvSpPr/>
            <p:nvPr/>
          </p:nvSpPr>
          <p:spPr>
            <a:xfrm>
              <a:off x="1234338" y="4896002"/>
              <a:ext cx="2892425" cy="1318895"/>
            </a:xfrm>
            <a:custGeom>
              <a:avLst/>
              <a:gdLst/>
              <a:ahLst/>
              <a:cxnLst/>
              <a:rect l="l" t="t" r="r" b="b"/>
              <a:pathLst>
                <a:path w="289242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289242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289242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2892425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  <a:path w="2892425" h="1318895">
                  <a:moveTo>
                    <a:pt x="2891917" y="1007910"/>
                  </a:moveTo>
                  <a:lnTo>
                    <a:pt x="2887929" y="957503"/>
                  </a:lnTo>
                  <a:lnTo>
                    <a:pt x="2875978" y="911479"/>
                  </a:lnTo>
                  <a:lnTo>
                    <a:pt x="2857157" y="870458"/>
                  </a:lnTo>
                  <a:lnTo>
                    <a:pt x="2832557" y="834986"/>
                  </a:lnTo>
                  <a:lnTo>
                    <a:pt x="2802775" y="805218"/>
                  </a:lnTo>
                  <a:lnTo>
                    <a:pt x="2768409" y="781202"/>
                  </a:lnTo>
                  <a:lnTo>
                    <a:pt x="2747695" y="770636"/>
                  </a:lnTo>
                  <a:lnTo>
                    <a:pt x="2747695" y="1015873"/>
                  </a:lnTo>
                  <a:lnTo>
                    <a:pt x="2746743" y="1036739"/>
                  </a:lnTo>
                  <a:lnTo>
                    <a:pt x="2739186" y="1074585"/>
                  </a:lnTo>
                  <a:lnTo>
                    <a:pt x="2714587" y="1121549"/>
                  </a:lnTo>
                  <a:lnTo>
                    <a:pt x="2676995" y="1156436"/>
                  </a:lnTo>
                  <a:lnTo>
                    <a:pt x="2629204" y="1179220"/>
                  </a:lnTo>
                  <a:lnTo>
                    <a:pt x="2591231" y="1187589"/>
                  </a:lnTo>
                  <a:lnTo>
                    <a:pt x="2547289" y="1190383"/>
                  </a:lnTo>
                  <a:lnTo>
                    <a:pt x="2348496" y="1190383"/>
                  </a:lnTo>
                  <a:lnTo>
                    <a:pt x="2348496" y="827024"/>
                  </a:lnTo>
                  <a:lnTo>
                    <a:pt x="2512301" y="827024"/>
                  </a:lnTo>
                  <a:lnTo>
                    <a:pt x="2571242" y="830110"/>
                  </a:lnTo>
                  <a:lnTo>
                    <a:pt x="2619260" y="839368"/>
                  </a:lnTo>
                  <a:lnTo>
                    <a:pt x="2658224" y="854621"/>
                  </a:lnTo>
                  <a:lnTo>
                    <a:pt x="2690037" y="875626"/>
                  </a:lnTo>
                  <a:lnTo>
                    <a:pt x="2724772" y="917765"/>
                  </a:lnTo>
                  <a:lnTo>
                    <a:pt x="2744012" y="972451"/>
                  </a:lnTo>
                  <a:lnTo>
                    <a:pt x="2747695" y="1015873"/>
                  </a:lnTo>
                  <a:lnTo>
                    <a:pt x="2747695" y="770636"/>
                  </a:lnTo>
                  <a:lnTo>
                    <a:pt x="2730360" y="763384"/>
                  </a:lnTo>
                  <a:lnTo>
                    <a:pt x="2710294" y="756932"/>
                  </a:lnTo>
                  <a:lnTo>
                    <a:pt x="2689529" y="752119"/>
                  </a:lnTo>
                  <a:lnTo>
                    <a:pt x="2705785" y="744461"/>
                  </a:lnTo>
                  <a:lnTo>
                    <a:pt x="2721089" y="735787"/>
                  </a:lnTo>
                  <a:lnTo>
                    <a:pt x="2735465" y="726135"/>
                  </a:lnTo>
                  <a:lnTo>
                    <a:pt x="2745879" y="717854"/>
                  </a:lnTo>
                  <a:lnTo>
                    <a:pt x="2748889" y="715467"/>
                  </a:lnTo>
                  <a:lnTo>
                    <a:pt x="2782798" y="678649"/>
                  </a:lnTo>
                  <a:lnTo>
                    <a:pt x="2806954" y="635292"/>
                  </a:lnTo>
                  <a:lnTo>
                    <a:pt x="2821648" y="586193"/>
                  </a:lnTo>
                  <a:lnTo>
                    <a:pt x="2826575" y="532993"/>
                  </a:lnTo>
                  <a:lnTo>
                    <a:pt x="2825331" y="503123"/>
                  </a:lnTo>
                  <a:lnTo>
                    <a:pt x="2815374" y="448144"/>
                  </a:lnTo>
                  <a:lnTo>
                    <a:pt x="2795473" y="399694"/>
                  </a:lnTo>
                  <a:lnTo>
                    <a:pt x="2765793" y="358648"/>
                  </a:lnTo>
                  <a:lnTo>
                    <a:pt x="2726359" y="325234"/>
                  </a:lnTo>
                  <a:lnTo>
                    <a:pt x="2685542" y="303568"/>
                  </a:lnTo>
                  <a:lnTo>
                    <a:pt x="2685542" y="546544"/>
                  </a:lnTo>
                  <a:lnTo>
                    <a:pt x="2684919" y="563156"/>
                  </a:lnTo>
                  <a:lnTo>
                    <a:pt x="2675610" y="611479"/>
                  </a:lnTo>
                  <a:lnTo>
                    <a:pt x="2654211" y="654215"/>
                  </a:lnTo>
                  <a:lnTo>
                    <a:pt x="2619946" y="687590"/>
                  </a:lnTo>
                  <a:lnTo>
                    <a:pt x="2572550" y="710018"/>
                  </a:lnTo>
                  <a:lnTo>
                    <a:pt x="2529624" y="716991"/>
                  </a:lnTo>
                  <a:lnTo>
                    <a:pt x="2504287" y="717854"/>
                  </a:lnTo>
                  <a:lnTo>
                    <a:pt x="2348496" y="717854"/>
                  </a:lnTo>
                  <a:lnTo>
                    <a:pt x="2348496" y="383997"/>
                  </a:lnTo>
                  <a:lnTo>
                    <a:pt x="2489987" y="383997"/>
                  </a:lnTo>
                  <a:lnTo>
                    <a:pt x="2543048" y="386791"/>
                  </a:lnTo>
                  <a:lnTo>
                    <a:pt x="2584577" y="395147"/>
                  </a:lnTo>
                  <a:lnTo>
                    <a:pt x="2630640" y="417487"/>
                  </a:lnTo>
                  <a:lnTo>
                    <a:pt x="2661882" y="450837"/>
                  </a:lnTo>
                  <a:lnTo>
                    <a:pt x="2679725" y="494411"/>
                  </a:lnTo>
                  <a:lnTo>
                    <a:pt x="2685542" y="546544"/>
                  </a:lnTo>
                  <a:lnTo>
                    <a:pt x="2685542" y="303568"/>
                  </a:lnTo>
                  <a:lnTo>
                    <a:pt x="2648889" y="289966"/>
                  </a:lnTo>
                  <a:lnTo>
                    <a:pt x="2581554" y="276834"/>
                  </a:lnTo>
                  <a:lnTo>
                    <a:pt x="2541613" y="273545"/>
                  </a:lnTo>
                  <a:lnTo>
                    <a:pt x="2497493" y="272440"/>
                  </a:lnTo>
                  <a:lnTo>
                    <a:pt x="2263229" y="272440"/>
                  </a:lnTo>
                  <a:lnTo>
                    <a:pt x="2221420" y="292150"/>
                  </a:lnTo>
                  <a:lnTo>
                    <a:pt x="2212238" y="328218"/>
                  </a:lnTo>
                  <a:lnTo>
                    <a:pt x="2212238" y="1247749"/>
                  </a:lnTo>
                  <a:lnTo>
                    <a:pt x="2228570" y="1291170"/>
                  </a:lnTo>
                  <a:lnTo>
                    <a:pt x="2263229" y="1303528"/>
                  </a:lnTo>
                  <a:lnTo>
                    <a:pt x="2532557" y="1303528"/>
                  </a:lnTo>
                  <a:lnTo>
                    <a:pt x="2587434" y="1301432"/>
                  </a:lnTo>
                  <a:lnTo>
                    <a:pt x="2635745" y="1295158"/>
                  </a:lnTo>
                  <a:lnTo>
                    <a:pt x="2679357" y="1284693"/>
                  </a:lnTo>
                  <a:lnTo>
                    <a:pt x="2720200" y="1270063"/>
                  </a:lnTo>
                  <a:lnTo>
                    <a:pt x="2757652" y="1251331"/>
                  </a:lnTo>
                  <a:lnTo>
                    <a:pt x="2791117" y="1228623"/>
                  </a:lnTo>
                  <a:lnTo>
                    <a:pt x="2820301" y="1201928"/>
                  </a:lnTo>
                  <a:lnTo>
                    <a:pt x="2844901" y="1171257"/>
                  </a:lnTo>
                  <a:lnTo>
                    <a:pt x="2864713" y="1136497"/>
                  </a:lnTo>
                  <a:lnTo>
                    <a:pt x="2879572" y="1097559"/>
                  </a:lnTo>
                  <a:lnTo>
                    <a:pt x="2888818" y="1054620"/>
                  </a:lnTo>
                  <a:lnTo>
                    <a:pt x="2891142" y="1031735"/>
                  </a:lnTo>
                  <a:lnTo>
                    <a:pt x="2891917" y="100791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13900" y="3894340"/>
              <a:ext cx="1657350" cy="2285365"/>
            </a:xfrm>
            <a:custGeom>
              <a:avLst/>
              <a:gdLst/>
              <a:ahLst/>
              <a:cxnLst/>
              <a:rect l="l" t="t" r="r" b="b"/>
              <a:pathLst>
                <a:path w="1657350" h="2285365">
                  <a:moveTo>
                    <a:pt x="1656905" y="0"/>
                  </a:moveTo>
                  <a:lnTo>
                    <a:pt x="0" y="0"/>
                  </a:lnTo>
                  <a:lnTo>
                    <a:pt x="0" y="2285085"/>
                  </a:lnTo>
                  <a:lnTo>
                    <a:pt x="1656905" y="2285085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70796" y="3582009"/>
              <a:ext cx="1800225" cy="2853055"/>
            </a:xfrm>
            <a:custGeom>
              <a:avLst/>
              <a:gdLst/>
              <a:ahLst/>
              <a:cxnLst/>
              <a:rect l="l" t="t" r="r" b="b"/>
              <a:pathLst>
                <a:path w="1800225" h="2853054">
                  <a:moveTo>
                    <a:pt x="961250" y="21488"/>
                  </a:moveTo>
                  <a:lnTo>
                    <a:pt x="296494" y="4025"/>
                  </a:lnTo>
                  <a:lnTo>
                    <a:pt x="8686" y="0"/>
                  </a:lnTo>
                  <a:lnTo>
                    <a:pt x="7061" y="647509"/>
                  </a:lnTo>
                  <a:lnTo>
                    <a:pt x="0" y="2099932"/>
                  </a:lnTo>
                  <a:lnTo>
                    <a:pt x="8547" y="2267813"/>
                  </a:lnTo>
                  <a:lnTo>
                    <a:pt x="17094" y="2579636"/>
                  </a:lnTo>
                  <a:lnTo>
                    <a:pt x="17881" y="21361"/>
                  </a:lnTo>
                  <a:lnTo>
                    <a:pt x="961250" y="21488"/>
                  </a:lnTo>
                  <a:close/>
                </a:path>
                <a:path w="1800225" h="2853054">
                  <a:moveTo>
                    <a:pt x="1120165" y="108889"/>
                  </a:moveTo>
                  <a:lnTo>
                    <a:pt x="387362" y="89636"/>
                  </a:lnTo>
                  <a:lnTo>
                    <a:pt x="250786" y="86436"/>
                  </a:lnTo>
                  <a:lnTo>
                    <a:pt x="44500" y="83223"/>
                  </a:lnTo>
                  <a:lnTo>
                    <a:pt x="43116" y="564718"/>
                  </a:lnTo>
                  <a:lnTo>
                    <a:pt x="34785" y="2347811"/>
                  </a:lnTo>
                  <a:lnTo>
                    <a:pt x="33388" y="2852369"/>
                  </a:lnTo>
                  <a:lnTo>
                    <a:pt x="75412" y="2852991"/>
                  </a:lnTo>
                  <a:lnTo>
                    <a:pt x="235432" y="2828163"/>
                  </a:lnTo>
                  <a:lnTo>
                    <a:pt x="273380" y="2821965"/>
                  </a:lnTo>
                  <a:lnTo>
                    <a:pt x="300964" y="2815755"/>
                  </a:lnTo>
                  <a:lnTo>
                    <a:pt x="345643" y="2803334"/>
                  </a:lnTo>
                  <a:lnTo>
                    <a:pt x="54673" y="2802915"/>
                  </a:lnTo>
                  <a:lnTo>
                    <a:pt x="55511" y="108800"/>
                  </a:lnTo>
                  <a:lnTo>
                    <a:pt x="1120165" y="108889"/>
                  </a:lnTo>
                  <a:close/>
                </a:path>
                <a:path w="1800225" h="2853054">
                  <a:moveTo>
                    <a:pt x="1374101" y="220713"/>
                  </a:moveTo>
                  <a:lnTo>
                    <a:pt x="296964" y="192405"/>
                  </a:lnTo>
                  <a:lnTo>
                    <a:pt x="89750" y="188366"/>
                  </a:lnTo>
                  <a:lnTo>
                    <a:pt x="78625" y="2747238"/>
                  </a:lnTo>
                  <a:lnTo>
                    <a:pt x="271170" y="2750731"/>
                  </a:lnTo>
                  <a:lnTo>
                    <a:pt x="408940" y="2754223"/>
                  </a:lnTo>
                  <a:lnTo>
                    <a:pt x="632460" y="2692171"/>
                  </a:lnTo>
                  <a:lnTo>
                    <a:pt x="102781" y="2691104"/>
                  </a:lnTo>
                  <a:lnTo>
                    <a:pt x="103593" y="220560"/>
                  </a:lnTo>
                  <a:lnTo>
                    <a:pt x="1337525" y="221170"/>
                  </a:lnTo>
                  <a:lnTo>
                    <a:pt x="1374101" y="220713"/>
                  </a:lnTo>
                  <a:close/>
                </a:path>
                <a:path w="1800225" h="2853054">
                  <a:moveTo>
                    <a:pt x="1685366" y="346075"/>
                  </a:moveTo>
                  <a:lnTo>
                    <a:pt x="140131" y="305473"/>
                  </a:lnTo>
                  <a:lnTo>
                    <a:pt x="129019" y="2630144"/>
                  </a:lnTo>
                  <a:lnTo>
                    <a:pt x="714489" y="2645156"/>
                  </a:lnTo>
                  <a:lnTo>
                    <a:pt x="993686" y="2567584"/>
                  </a:lnTo>
                  <a:lnTo>
                    <a:pt x="156718" y="2565755"/>
                  </a:lnTo>
                  <a:lnTo>
                    <a:pt x="157518" y="345884"/>
                  </a:lnTo>
                  <a:lnTo>
                    <a:pt x="1642643" y="346633"/>
                  </a:lnTo>
                  <a:lnTo>
                    <a:pt x="1685366" y="346075"/>
                  </a:lnTo>
                  <a:close/>
                </a:path>
                <a:path w="1800225" h="2853054">
                  <a:moveTo>
                    <a:pt x="1727352" y="481164"/>
                  </a:moveTo>
                  <a:lnTo>
                    <a:pt x="1676565" y="478447"/>
                  </a:lnTo>
                  <a:lnTo>
                    <a:pt x="1644662" y="477088"/>
                  </a:lnTo>
                  <a:lnTo>
                    <a:pt x="350202" y="443077"/>
                  </a:lnTo>
                  <a:lnTo>
                    <a:pt x="261962" y="440359"/>
                  </a:lnTo>
                  <a:lnTo>
                    <a:pt x="197002" y="437629"/>
                  </a:lnTo>
                  <a:lnTo>
                    <a:pt x="195618" y="615454"/>
                  </a:lnTo>
                  <a:lnTo>
                    <a:pt x="187286" y="2297099"/>
                  </a:lnTo>
                  <a:lnTo>
                    <a:pt x="185889" y="2497975"/>
                  </a:lnTo>
                  <a:lnTo>
                    <a:pt x="219697" y="2499372"/>
                  </a:lnTo>
                  <a:lnTo>
                    <a:pt x="305955" y="2502166"/>
                  </a:lnTo>
                  <a:lnTo>
                    <a:pt x="993698" y="2520327"/>
                  </a:lnTo>
                  <a:lnTo>
                    <a:pt x="1342936" y="2423350"/>
                  </a:lnTo>
                  <a:lnTo>
                    <a:pt x="219113" y="2420759"/>
                  </a:lnTo>
                  <a:lnTo>
                    <a:pt x="219900" y="490855"/>
                  </a:lnTo>
                  <a:lnTo>
                    <a:pt x="1722437" y="492607"/>
                  </a:lnTo>
                  <a:lnTo>
                    <a:pt x="1723009" y="1205572"/>
                  </a:lnTo>
                  <a:lnTo>
                    <a:pt x="1725726" y="647306"/>
                  </a:lnTo>
                  <a:lnTo>
                    <a:pt x="1727352" y="481164"/>
                  </a:lnTo>
                  <a:close/>
                </a:path>
                <a:path w="1800225" h="2853054">
                  <a:moveTo>
                    <a:pt x="1799996" y="2270950"/>
                  </a:moveTo>
                  <a:lnTo>
                    <a:pt x="1658493" y="2270620"/>
                  </a:lnTo>
                  <a:lnTo>
                    <a:pt x="1666278" y="669404"/>
                  </a:lnTo>
                  <a:lnTo>
                    <a:pt x="1666443" y="646430"/>
                  </a:lnTo>
                  <a:lnTo>
                    <a:pt x="1666494" y="644207"/>
                  </a:lnTo>
                  <a:lnTo>
                    <a:pt x="1667090" y="635495"/>
                  </a:lnTo>
                  <a:lnTo>
                    <a:pt x="1667560" y="627735"/>
                  </a:lnTo>
                  <a:lnTo>
                    <a:pt x="1668018" y="619048"/>
                  </a:lnTo>
                  <a:lnTo>
                    <a:pt x="1660067" y="616331"/>
                  </a:lnTo>
                  <a:lnTo>
                    <a:pt x="1656651" y="615315"/>
                  </a:lnTo>
                  <a:lnTo>
                    <a:pt x="1656410" y="615315"/>
                  </a:lnTo>
                  <a:lnTo>
                    <a:pt x="1656410" y="2270607"/>
                  </a:lnTo>
                  <a:lnTo>
                    <a:pt x="285102" y="2267394"/>
                  </a:lnTo>
                  <a:lnTo>
                    <a:pt x="285902" y="644207"/>
                  </a:lnTo>
                  <a:lnTo>
                    <a:pt x="1656245" y="646430"/>
                  </a:lnTo>
                  <a:lnTo>
                    <a:pt x="1656270" y="1993087"/>
                  </a:lnTo>
                  <a:lnTo>
                    <a:pt x="1656410" y="2270607"/>
                  </a:lnTo>
                  <a:lnTo>
                    <a:pt x="1656410" y="615315"/>
                  </a:lnTo>
                  <a:lnTo>
                    <a:pt x="286321" y="579259"/>
                  </a:lnTo>
                  <a:lnTo>
                    <a:pt x="256336" y="575525"/>
                  </a:lnTo>
                  <a:lnTo>
                    <a:pt x="254774" y="643026"/>
                  </a:lnTo>
                  <a:lnTo>
                    <a:pt x="254596" y="669417"/>
                  </a:lnTo>
                  <a:lnTo>
                    <a:pt x="246875" y="2258212"/>
                  </a:lnTo>
                  <a:lnTo>
                    <a:pt x="246786" y="2267394"/>
                  </a:lnTo>
                  <a:lnTo>
                    <a:pt x="245224" y="2360079"/>
                  </a:lnTo>
                  <a:lnTo>
                    <a:pt x="286410" y="2363838"/>
                  </a:lnTo>
                  <a:lnTo>
                    <a:pt x="1363599" y="2392146"/>
                  </a:lnTo>
                  <a:lnTo>
                    <a:pt x="1656422" y="2310815"/>
                  </a:lnTo>
                  <a:lnTo>
                    <a:pt x="1656588" y="2477249"/>
                  </a:lnTo>
                  <a:lnTo>
                    <a:pt x="1656702" y="2543378"/>
                  </a:lnTo>
                  <a:lnTo>
                    <a:pt x="1656829" y="2585593"/>
                  </a:lnTo>
                  <a:lnTo>
                    <a:pt x="1656905" y="2597429"/>
                  </a:lnTo>
                  <a:lnTo>
                    <a:pt x="1658302" y="2310295"/>
                  </a:lnTo>
                  <a:lnTo>
                    <a:pt x="1799996" y="2270950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21299" y="2253310"/>
            <a:ext cx="226123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Proseslerin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gerçekleşmesi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sırasında yapılacak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izleme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ölçüm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faaliyetlerinin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(ne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izlenecek-izleme ölçme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yöntemleri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–izleme  ölçme periyodu –sonuçların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değerlendirilme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periyodu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45299" y="4152310"/>
            <a:ext cx="1577975" cy="175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2730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Performans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Prosedürü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Planı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Performans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Raporu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 Sistemi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Performans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Raporu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4" name="object 24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tr-TR" dirty="0" smtClean="0">
                  <a:solidFill>
                    <a:schemeClr val="bg1"/>
                  </a:solidFill>
                </a:rPr>
                <a:t>  9 .1. 9.1.1. İZLEME, ÖLÇME, ANALİZ    PERFORMANS DEĞERLENDİRME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0" y="4590004"/>
            <a:ext cx="2898140" cy="895985"/>
          </a:xfrm>
          <a:custGeom>
            <a:avLst/>
            <a:gdLst/>
            <a:ahLst/>
            <a:cxnLst/>
            <a:rect l="l" t="t" r="r" b="b"/>
            <a:pathLst>
              <a:path w="2898140" h="895985">
                <a:moveTo>
                  <a:pt x="2745600" y="0"/>
                </a:moveTo>
                <a:lnTo>
                  <a:pt x="0" y="0"/>
                </a:lnTo>
                <a:lnTo>
                  <a:pt x="0" y="895502"/>
                </a:lnTo>
                <a:lnTo>
                  <a:pt x="2745600" y="895502"/>
                </a:lnTo>
                <a:lnTo>
                  <a:pt x="2793768" y="887732"/>
                </a:lnTo>
                <a:lnTo>
                  <a:pt x="2835603" y="866096"/>
                </a:lnTo>
                <a:lnTo>
                  <a:pt x="2868594" y="833105"/>
                </a:lnTo>
                <a:lnTo>
                  <a:pt x="2890230" y="791270"/>
                </a:lnTo>
                <a:lnTo>
                  <a:pt x="2898000" y="743102"/>
                </a:lnTo>
                <a:lnTo>
                  <a:pt x="2898000" y="152399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21299" y="4759285"/>
            <a:ext cx="22606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Belirli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aralıklar ile izleme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ölçme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sonuçlarını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içeren performans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değerlendirmenin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43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9188" y="4023004"/>
            <a:ext cx="1800225" cy="2242820"/>
            <a:chOff x="419188" y="4023004"/>
            <a:chExt cx="1800225" cy="2242820"/>
          </a:xfrm>
        </p:grpSpPr>
        <p:sp>
          <p:nvSpPr>
            <p:cNvPr id="10" name="object 10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9188" y="4268508"/>
              <a:ext cx="1657350" cy="1796414"/>
            </a:xfrm>
            <a:custGeom>
              <a:avLst/>
              <a:gdLst/>
              <a:ahLst/>
              <a:cxnLst/>
              <a:rect l="l" t="t" r="r" b="b"/>
              <a:pathLst>
                <a:path w="1657350" h="1796414">
                  <a:moveTo>
                    <a:pt x="1656905" y="0"/>
                  </a:moveTo>
                  <a:lnTo>
                    <a:pt x="0" y="0"/>
                  </a:lnTo>
                  <a:lnTo>
                    <a:pt x="0" y="1796148"/>
                  </a:lnTo>
                  <a:lnTo>
                    <a:pt x="1656905" y="1796148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9188" y="4023004"/>
              <a:ext cx="1800225" cy="2242820"/>
            </a:xfrm>
            <a:custGeom>
              <a:avLst/>
              <a:gdLst/>
              <a:ahLst/>
              <a:cxnLst/>
              <a:rect l="l" t="t" r="r" b="b"/>
              <a:pathLst>
                <a:path w="1800225" h="2242820">
                  <a:moveTo>
                    <a:pt x="1554772" y="1855101"/>
                  </a:moveTo>
                  <a:lnTo>
                    <a:pt x="1553197" y="1782241"/>
                  </a:lnTo>
                  <a:lnTo>
                    <a:pt x="1553108" y="1775028"/>
                  </a:lnTo>
                  <a:lnTo>
                    <a:pt x="1545386" y="526173"/>
                  </a:lnTo>
                  <a:lnTo>
                    <a:pt x="1545221" y="506374"/>
                  </a:lnTo>
                  <a:lnTo>
                    <a:pt x="1545209" y="505434"/>
                  </a:lnTo>
                  <a:lnTo>
                    <a:pt x="1543659" y="452386"/>
                  </a:lnTo>
                  <a:lnTo>
                    <a:pt x="1514894" y="455206"/>
                  </a:lnTo>
                  <a:lnTo>
                    <a:pt x="1514894" y="1782241"/>
                  </a:lnTo>
                  <a:lnTo>
                    <a:pt x="143586" y="1784781"/>
                  </a:lnTo>
                  <a:lnTo>
                    <a:pt x="143675" y="1660334"/>
                  </a:lnTo>
                  <a:lnTo>
                    <a:pt x="143751" y="508114"/>
                  </a:lnTo>
                  <a:lnTo>
                    <a:pt x="1514094" y="506425"/>
                  </a:lnTo>
                  <a:lnTo>
                    <a:pt x="1514894" y="1782241"/>
                  </a:lnTo>
                  <a:lnTo>
                    <a:pt x="1514894" y="455206"/>
                  </a:lnTo>
                  <a:lnTo>
                    <a:pt x="1513674" y="455320"/>
                  </a:lnTo>
                  <a:lnTo>
                    <a:pt x="143344" y="483666"/>
                  </a:lnTo>
                  <a:lnTo>
                    <a:pt x="139928" y="484466"/>
                  </a:lnTo>
                  <a:lnTo>
                    <a:pt x="131978" y="486600"/>
                  </a:lnTo>
                  <a:lnTo>
                    <a:pt x="132435" y="493433"/>
                  </a:lnTo>
                  <a:lnTo>
                    <a:pt x="132905" y="499529"/>
                  </a:lnTo>
                  <a:lnTo>
                    <a:pt x="133489" y="506374"/>
                  </a:lnTo>
                  <a:lnTo>
                    <a:pt x="133540" y="508114"/>
                  </a:lnTo>
                  <a:lnTo>
                    <a:pt x="133705" y="526186"/>
                  </a:lnTo>
                  <a:lnTo>
                    <a:pt x="141490" y="1784781"/>
                  </a:lnTo>
                  <a:lnTo>
                    <a:pt x="0" y="1785048"/>
                  </a:lnTo>
                  <a:lnTo>
                    <a:pt x="141693" y="1815973"/>
                  </a:lnTo>
                  <a:lnTo>
                    <a:pt x="143090" y="2041664"/>
                  </a:lnTo>
                  <a:lnTo>
                    <a:pt x="143179" y="2028964"/>
                  </a:lnTo>
                  <a:lnTo>
                    <a:pt x="143256" y="2008390"/>
                  </a:lnTo>
                  <a:lnTo>
                    <a:pt x="143408" y="1944408"/>
                  </a:lnTo>
                  <a:lnTo>
                    <a:pt x="143535" y="1851266"/>
                  </a:lnTo>
                  <a:lnTo>
                    <a:pt x="143560" y="1816379"/>
                  </a:lnTo>
                  <a:lnTo>
                    <a:pt x="436397" y="1880311"/>
                  </a:lnTo>
                  <a:lnTo>
                    <a:pt x="1513586" y="1858060"/>
                  </a:lnTo>
                  <a:lnTo>
                    <a:pt x="1554772" y="1855101"/>
                  </a:lnTo>
                  <a:close/>
                </a:path>
                <a:path w="1800225" h="2242820">
                  <a:moveTo>
                    <a:pt x="1614106" y="1963496"/>
                  </a:moveTo>
                  <a:lnTo>
                    <a:pt x="1612709" y="1805597"/>
                  </a:lnTo>
                  <a:lnTo>
                    <a:pt x="1604378" y="483768"/>
                  </a:lnTo>
                  <a:lnTo>
                    <a:pt x="1602994" y="344004"/>
                  </a:lnTo>
                  <a:lnTo>
                    <a:pt x="1538033" y="346138"/>
                  </a:lnTo>
                  <a:lnTo>
                    <a:pt x="1449793" y="348272"/>
                  </a:lnTo>
                  <a:lnTo>
                    <a:pt x="155333" y="375005"/>
                  </a:lnTo>
                  <a:lnTo>
                    <a:pt x="123431" y="376085"/>
                  </a:lnTo>
                  <a:lnTo>
                    <a:pt x="72644" y="378218"/>
                  </a:lnTo>
                  <a:lnTo>
                    <a:pt x="74269" y="508812"/>
                  </a:lnTo>
                  <a:lnTo>
                    <a:pt x="76987" y="947623"/>
                  </a:lnTo>
                  <a:lnTo>
                    <a:pt x="77558" y="387210"/>
                  </a:lnTo>
                  <a:lnTo>
                    <a:pt x="1580095" y="385826"/>
                  </a:lnTo>
                  <a:lnTo>
                    <a:pt x="1580883" y="1902802"/>
                  </a:lnTo>
                  <a:lnTo>
                    <a:pt x="457060" y="1904834"/>
                  </a:lnTo>
                  <a:lnTo>
                    <a:pt x="806297" y="1981060"/>
                  </a:lnTo>
                  <a:lnTo>
                    <a:pt x="1494028" y="1966785"/>
                  </a:lnTo>
                  <a:lnTo>
                    <a:pt x="1580299" y="1964588"/>
                  </a:lnTo>
                  <a:lnTo>
                    <a:pt x="1614106" y="1963496"/>
                  </a:lnTo>
                  <a:close/>
                </a:path>
                <a:path w="1800225" h="2242820">
                  <a:moveTo>
                    <a:pt x="1670964" y="2067382"/>
                  </a:moveTo>
                  <a:lnTo>
                    <a:pt x="1659851" y="240118"/>
                  </a:lnTo>
                  <a:lnTo>
                    <a:pt x="114617" y="272034"/>
                  </a:lnTo>
                  <a:lnTo>
                    <a:pt x="260858" y="272745"/>
                  </a:lnTo>
                  <a:lnTo>
                    <a:pt x="1642465" y="271881"/>
                  </a:lnTo>
                  <a:lnTo>
                    <a:pt x="1643265" y="2016772"/>
                  </a:lnTo>
                  <a:lnTo>
                    <a:pt x="806297" y="2018207"/>
                  </a:lnTo>
                  <a:lnTo>
                    <a:pt x="1085494" y="2079180"/>
                  </a:lnTo>
                  <a:lnTo>
                    <a:pt x="1670964" y="2067382"/>
                  </a:lnTo>
                  <a:close/>
                </a:path>
                <a:path w="1800225" h="2242820">
                  <a:moveTo>
                    <a:pt x="1721358" y="2159419"/>
                  </a:moveTo>
                  <a:lnTo>
                    <a:pt x="1710232" y="148069"/>
                  </a:lnTo>
                  <a:lnTo>
                    <a:pt x="1503019" y="151244"/>
                  </a:lnTo>
                  <a:lnTo>
                    <a:pt x="425881" y="173494"/>
                  </a:lnTo>
                  <a:lnTo>
                    <a:pt x="498297" y="173964"/>
                  </a:lnTo>
                  <a:lnTo>
                    <a:pt x="1696389" y="173380"/>
                  </a:lnTo>
                  <a:lnTo>
                    <a:pt x="1697202" y="2115286"/>
                  </a:lnTo>
                  <a:lnTo>
                    <a:pt x="1167523" y="2116137"/>
                  </a:lnTo>
                  <a:lnTo>
                    <a:pt x="1391043" y="2164905"/>
                  </a:lnTo>
                  <a:lnTo>
                    <a:pt x="1528813" y="2162162"/>
                  </a:lnTo>
                  <a:lnTo>
                    <a:pt x="1721358" y="2159419"/>
                  </a:lnTo>
                  <a:close/>
                </a:path>
                <a:path w="1800225" h="2242820">
                  <a:moveTo>
                    <a:pt x="1766608" y="2242058"/>
                  </a:moveTo>
                  <a:lnTo>
                    <a:pt x="1765211" y="1845462"/>
                  </a:lnTo>
                  <a:lnTo>
                    <a:pt x="1756879" y="443890"/>
                  </a:lnTo>
                  <a:lnTo>
                    <a:pt x="1755495" y="65417"/>
                  </a:lnTo>
                  <a:lnTo>
                    <a:pt x="1549209" y="67945"/>
                  </a:lnTo>
                  <a:lnTo>
                    <a:pt x="1412633" y="70472"/>
                  </a:lnTo>
                  <a:lnTo>
                    <a:pt x="679831" y="85598"/>
                  </a:lnTo>
                  <a:lnTo>
                    <a:pt x="1744484" y="85521"/>
                  </a:lnTo>
                  <a:lnTo>
                    <a:pt x="1745322" y="2203183"/>
                  </a:lnTo>
                  <a:lnTo>
                    <a:pt x="1454353" y="2203513"/>
                  </a:lnTo>
                  <a:lnTo>
                    <a:pt x="1499019" y="2213279"/>
                  </a:lnTo>
                  <a:lnTo>
                    <a:pt x="1526603" y="2218156"/>
                  </a:lnTo>
                  <a:lnTo>
                    <a:pt x="1564563" y="2223033"/>
                  </a:lnTo>
                  <a:lnTo>
                    <a:pt x="1724583" y="2242553"/>
                  </a:lnTo>
                  <a:lnTo>
                    <a:pt x="1766608" y="2242058"/>
                  </a:lnTo>
                  <a:close/>
                </a:path>
                <a:path w="1800225" h="2242820">
                  <a:moveTo>
                    <a:pt x="1799983" y="1650619"/>
                  </a:moveTo>
                  <a:lnTo>
                    <a:pt x="1792922" y="508965"/>
                  </a:lnTo>
                  <a:lnTo>
                    <a:pt x="1791296" y="0"/>
                  </a:lnTo>
                  <a:lnTo>
                    <a:pt x="1503489" y="3162"/>
                  </a:lnTo>
                  <a:lnTo>
                    <a:pt x="838733" y="16891"/>
                  </a:lnTo>
                  <a:lnTo>
                    <a:pt x="1782102" y="16789"/>
                  </a:lnTo>
                  <a:lnTo>
                    <a:pt x="1782889" y="2027669"/>
                  </a:lnTo>
                  <a:lnTo>
                    <a:pt x="1791436" y="1782572"/>
                  </a:lnTo>
                  <a:lnTo>
                    <a:pt x="1799983" y="1650619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346128" y="4869295"/>
            <a:ext cx="2981960" cy="1344930"/>
            <a:chOff x="2346128" y="4869295"/>
            <a:chExt cx="2981960" cy="1344930"/>
          </a:xfrm>
        </p:grpSpPr>
        <p:sp>
          <p:nvSpPr>
            <p:cNvPr id="17" name="object 17"/>
            <p:cNvSpPr/>
            <p:nvPr/>
          </p:nvSpPr>
          <p:spPr>
            <a:xfrm>
              <a:off x="2346128" y="5147074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46128" y="5147074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30000" y="4869295"/>
              <a:ext cx="2898140" cy="751840"/>
            </a:xfrm>
            <a:custGeom>
              <a:avLst/>
              <a:gdLst/>
              <a:ahLst/>
              <a:cxnLst/>
              <a:rect l="l" t="t" r="r" b="b"/>
              <a:pathLst>
                <a:path w="2898140" h="751839">
                  <a:moveTo>
                    <a:pt x="289800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599351"/>
                  </a:lnTo>
                  <a:lnTo>
                    <a:pt x="7769" y="647519"/>
                  </a:lnTo>
                  <a:lnTo>
                    <a:pt x="29405" y="689354"/>
                  </a:lnTo>
                  <a:lnTo>
                    <a:pt x="62396" y="722345"/>
                  </a:lnTo>
                  <a:lnTo>
                    <a:pt x="104231" y="743981"/>
                  </a:lnTo>
                  <a:lnTo>
                    <a:pt x="152400" y="751751"/>
                  </a:lnTo>
                  <a:lnTo>
                    <a:pt x="2898005" y="751751"/>
                  </a:lnTo>
                  <a:lnTo>
                    <a:pt x="2898005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152000" y="6524819"/>
            <a:ext cx="1971675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395" y="0"/>
                </a:lnTo>
              </a:path>
            </a:pathLst>
          </a:custGeom>
          <a:ln w="76200">
            <a:solidFill>
              <a:srgbClr val="4B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5" name="object 25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605559" y="620331"/>
            <a:ext cx="21170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z="1200" dirty="0">
                <a:solidFill>
                  <a:schemeClr val="bg1"/>
                </a:solidFill>
              </a:rPr>
              <a:t>9.2. MÜŞTERİ MEMNUNİYETİ </a:t>
            </a:r>
            <a:endParaRPr sz="12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7200" y="1671008"/>
            <a:ext cx="1800225" cy="1664970"/>
          </a:xfrm>
          <a:custGeom>
            <a:avLst/>
            <a:gdLst/>
            <a:ahLst/>
            <a:cxnLst/>
            <a:rect l="l" t="t" r="r" b="b"/>
            <a:pathLst>
              <a:path w="1800225" h="1664970">
                <a:moveTo>
                  <a:pt x="1799958" y="0"/>
                </a:moveTo>
                <a:lnTo>
                  <a:pt x="0" y="15125"/>
                </a:lnTo>
                <a:lnTo>
                  <a:pt x="2781" y="307594"/>
                </a:lnTo>
                <a:lnTo>
                  <a:pt x="3962" y="483844"/>
                </a:lnTo>
                <a:lnTo>
                  <a:pt x="4102" y="520738"/>
                </a:lnTo>
                <a:lnTo>
                  <a:pt x="4223" y="559430"/>
                </a:lnTo>
                <a:lnTo>
                  <a:pt x="4349" y="842225"/>
                </a:lnTo>
                <a:lnTo>
                  <a:pt x="3452" y="1212561"/>
                </a:lnTo>
                <a:lnTo>
                  <a:pt x="2933" y="1664741"/>
                </a:lnTo>
                <a:lnTo>
                  <a:pt x="415906" y="1662291"/>
                </a:lnTo>
                <a:lnTo>
                  <a:pt x="603230" y="1658848"/>
                </a:lnTo>
                <a:lnTo>
                  <a:pt x="1021202" y="1658848"/>
                </a:lnTo>
                <a:lnTo>
                  <a:pt x="1056626" y="1656100"/>
                </a:lnTo>
                <a:lnTo>
                  <a:pt x="1089406" y="1651508"/>
                </a:lnTo>
                <a:lnTo>
                  <a:pt x="929805" y="1651508"/>
                </a:lnTo>
                <a:lnTo>
                  <a:pt x="983008" y="1648348"/>
                </a:lnTo>
                <a:lnTo>
                  <a:pt x="1036218" y="1646634"/>
                </a:lnTo>
                <a:lnTo>
                  <a:pt x="1089433" y="1646037"/>
                </a:lnTo>
                <a:lnTo>
                  <a:pt x="1408980" y="1646037"/>
                </a:lnTo>
                <a:lnTo>
                  <a:pt x="1409580" y="1642216"/>
                </a:lnTo>
                <a:lnTo>
                  <a:pt x="1415408" y="1638038"/>
                </a:lnTo>
                <a:lnTo>
                  <a:pt x="1431228" y="1634609"/>
                </a:lnTo>
                <a:lnTo>
                  <a:pt x="1444440" y="1633300"/>
                </a:lnTo>
                <a:lnTo>
                  <a:pt x="1191243" y="1633300"/>
                </a:lnTo>
                <a:lnTo>
                  <a:pt x="1138002" y="1632811"/>
                </a:lnTo>
                <a:lnTo>
                  <a:pt x="1089406" y="1631556"/>
                </a:lnTo>
                <a:lnTo>
                  <a:pt x="1089406" y="1619592"/>
                </a:lnTo>
                <a:lnTo>
                  <a:pt x="1138002" y="1618542"/>
                </a:lnTo>
                <a:lnTo>
                  <a:pt x="1462036" y="1618540"/>
                </a:lnTo>
                <a:lnTo>
                  <a:pt x="1462036" y="1603629"/>
                </a:lnTo>
                <a:lnTo>
                  <a:pt x="1471186" y="1601323"/>
                </a:lnTo>
                <a:lnTo>
                  <a:pt x="1495302" y="1600139"/>
                </a:lnTo>
                <a:lnTo>
                  <a:pt x="1529389" y="1599703"/>
                </a:lnTo>
                <a:lnTo>
                  <a:pt x="1355572" y="1599641"/>
                </a:lnTo>
                <a:lnTo>
                  <a:pt x="1355572" y="1583690"/>
                </a:lnTo>
                <a:lnTo>
                  <a:pt x="1364713" y="1581377"/>
                </a:lnTo>
                <a:lnTo>
                  <a:pt x="1388821" y="1580189"/>
                </a:lnTo>
                <a:lnTo>
                  <a:pt x="1422920" y="1579752"/>
                </a:lnTo>
                <a:lnTo>
                  <a:pt x="1462036" y="1579689"/>
                </a:lnTo>
                <a:lnTo>
                  <a:pt x="1469523" y="1573770"/>
                </a:lnTo>
                <a:lnTo>
                  <a:pt x="1482001" y="1568224"/>
                </a:lnTo>
                <a:lnTo>
                  <a:pt x="1484496" y="1563426"/>
                </a:lnTo>
                <a:lnTo>
                  <a:pt x="1462036" y="1559750"/>
                </a:lnTo>
                <a:lnTo>
                  <a:pt x="1302334" y="1559750"/>
                </a:lnTo>
                <a:lnTo>
                  <a:pt x="1387075" y="1557129"/>
                </a:lnTo>
                <a:lnTo>
                  <a:pt x="1458779" y="1552975"/>
                </a:lnTo>
                <a:lnTo>
                  <a:pt x="1517445" y="1547706"/>
                </a:lnTo>
                <a:lnTo>
                  <a:pt x="1563074" y="1541739"/>
                </a:lnTo>
                <a:lnTo>
                  <a:pt x="1615220" y="1529385"/>
                </a:lnTo>
                <a:lnTo>
                  <a:pt x="1621147" y="1524338"/>
                </a:lnTo>
                <a:lnTo>
                  <a:pt x="1590100" y="1524338"/>
                </a:lnTo>
                <a:lnTo>
                  <a:pt x="1551156" y="1519847"/>
                </a:lnTo>
                <a:lnTo>
                  <a:pt x="1515275" y="1519847"/>
                </a:lnTo>
                <a:lnTo>
                  <a:pt x="1600116" y="1513020"/>
                </a:lnTo>
                <a:lnTo>
                  <a:pt x="1638341" y="1509490"/>
                </a:lnTo>
                <a:lnTo>
                  <a:pt x="1645897" y="1508690"/>
                </a:lnTo>
                <a:lnTo>
                  <a:pt x="1645824" y="1488616"/>
                </a:lnTo>
                <a:lnTo>
                  <a:pt x="1621739" y="1487944"/>
                </a:lnTo>
                <a:lnTo>
                  <a:pt x="154952" y="1483652"/>
                </a:lnTo>
                <a:lnTo>
                  <a:pt x="154241" y="842225"/>
                </a:lnTo>
                <a:lnTo>
                  <a:pt x="153580" y="483844"/>
                </a:lnTo>
                <a:lnTo>
                  <a:pt x="153136" y="284429"/>
                </a:lnTo>
                <a:lnTo>
                  <a:pt x="152908" y="198247"/>
                </a:lnTo>
                <a:lnTo>
                  <a:pt x="152679" y="197002"/>
                </a:lnTo>
                <a:lnTo>
                  <a:pt x="1799974" y="189293"/>
                </a:lnTo>
                <a:lnTo>
                  <a:pt x="1799958" y="0"/>
                </a:lnTo>
                <a:close/>
              </a:path>
              <a:path w="1800225" h="1664970">
                <a:moveTo>
                  <a:pt x="1021202" y="1658848"/>
                </a:moveTo>
                <a:lnTo>
                  <a:pt x="603230" y="1658848"/>
                </a:lnTo>
                <a:lnTo>
                  <a:pt x="922780" y="1661712"/>
                </a:lnTo>
                <a:lnTo>
                  <a:pt x="972114" y="1660951"/>
                </a:lnTo>
                <a:lnTo>
                  <a:pt x="1017129" y="1659164"/>
                </a:lnTo>
                <a:lnTo>
                  <a:pt x="1021202" y="1658848"/>
                </a:lnTo>
                <a:close/>
              </a:path>
              <a:path w="1800225" h="1664970">
                <a:moveTo>
                  <a:pt x="1408980" y="1646037"/>
                </a:moveTo>
                <a:lnTo>
                  <a:pt x="1089433" y="1646037"/>
                </a:lnTo>
                <a:lnTo>
                  <a:pt x="1355532" y="1648312"/>
                </a:lnTo>
                <a:lnTo>
                  <a:pt x="1408747" y="1647520"/>
                </a:lnTo>
                <a:lnTo>
                  <a:pt x="1408980" y="1646037"/>
                </a:lnTo>
                <a:close/>
              </a:path>
              <a:path w="1800225" h="1664970">
                <a:moveTo>
                  <a:pt x="1462036" y="1631556"/>
                </a:moveTo>
                <a:lnTo>
                  <a:pt x="1191243" y="1633300"/>
                </a:lnTo>
                <a:lnTo>
                  <a:pt x="1444440" y="1633300"/>
                </a:lnTo>
                <a:lnTo>
                  <a:pt x="1462036" y="1631556"/>
                </a:lnTo>
                <a:close/>
              </a:path>
              <a:path w="1800225" h="1664970">
                <a:moveTo>
                  <a:pt x="1462036" y="1618540"/>
                </a:moveTo>
                <a:lnTo>
                  <a:pt x="1191243" y="1618540"/>
                </a:lnTo>
                <a:lnTo>
                  <a:pt x="1360238" y="1620637"/>
                </a:lnTo>
                <a:lnTo>
                  <a:pt x="1413535" y="1620637"/>
                </a:lnTo>
                <a:lnTo>
                  <a:pt x="1462036" y="1619592"/>
                </a:lnTo>
                <a:lnTo>
                  <a:pt x="1462036" y="1618540"/>
                </a:lnTo>
                <a:close/>
              </a:path>
              <a:path w="1800225" h="1664970">
                <a:moveTo>
                  <a:pt x="1662597" y="1506923"/>
                </a:moveTo>
                <a:lnTo>
                  <a:pt x="1645897" y="1508690"/>
                </a:lnTo>
                <a:lnTo>
                  <a:pt x="1645926" y="1516497"/>
                </a:lnTo>
                <a:lnTo>
                  <a:pt x="1646051" y="1523834"/>
                </a:lnTo>
                <a:lnTo>
                  <a:pt x="1649034" y="1585047"/>
                </a:lnTo>
                <a:lnTo>
                  <a:pt x="1653063" y="1600855"/>
                </a:lnTo>
                <a:lnTo>
                  <a:pt x="1657721" y="1592882"/>
                </a:lnTo>
                <a:lnTo>
                  <a:pt x="1662626" y="1585047"/>
                </a:lnTo>
                <a:lnTo>
                  <a:pt x="1662597" y="1506923"/>
                </a:lnTo>
                <a:close/>
              </a:path>
              <a:path w="1800225" h="1664970">
                <a:moveTo>
                  <a:pt x="1621739" y="1523834"/>
                </a:moveTo>
                <a:lnTo>
                  <a:pt x="1590100" y="1524338"/>
                </a:lnTo>
                <a:lnTo>
                  <a:pt x="1621147" y="1524338"/>
                </a:lnTo>
                <a:lnTo>
                  <a:pt x="1621739" y="1523834"/>
                </a:lnTo>
                <a:close/>
              </a:path>
              <a:path w="1800225" h="1664970">
                <a:moveTo>
                  <a:pt x="1546849" y="1519350"/>
                </a:moveTo>
                <a:lnTo>
                  <a:pt x="1515275" y="1519847"/>
                </a:lnTo>
                <a:lnTo>
                  <a:pt x="1551156" y="1519847"/>
                </a:lnTo>
                <a:lnTo>
                  <a:pt x="1546849" y="1519350"/>
                </a:lnTo>
                <a:close/>
              </a:path>
              <a:path w="1800225" h="1664970">
                <a:moveTo>
                  <a:pt x="1645824" y="1488616"/>
                </a:moveTo>
                <a:lnTo>
                  <a:pt x="1645897" y="1508690"/>
                </a:lnTo>
                <a:lnTo>
                  <a:pt x="1662597" y="1506923"/>
                </a:lnTo>
                <a:lnTo>
                  <a:pt x="1662558" y="1489083"/>
                </a:lnTo>
                <a:lnTo>
                  <a:pt x="1645824" y="1488616"/>
                </a:lnTo>
                <a:close/>
              </a:path>
              <a:path w="1800225" h="1664970">
                <a:moveTo>
                  <a:pt x="1662558" y="1489083"/>
                </a:moveTo>
                <a:lnTo>
                  <a:pt x="1662597" y="1506923"/>
                </a:lnTo>
                <a:lnTo>
                  <a:pt x="1671530" y="1505977"/>
                </a:lnTo>
                <a:lnTo>
                  <a:pt x="1698003" y="1502555"/>
                </a:lnTo>
                <a:lnTo>
                  <a:pt x="1716080" y="1499294"/>
                </a:lnTo>
                <a:lnTo>
                  <a:pt x="1724081" y="1496268"/>
                </a:lnTo>
                <a:lnTo>
                  <a:pt x="1720327" y="1493547"/>
                </a:lnTo>
                <a:lnTo>
                  <a:pt x="1703139" y="1491205"/>
                </a:lnTo>
                <a:lnTo>
                  <a:pt x="1670836" y="1489314"/>
                </a:lnTo>
                <a:lnTo>
                  <a:pt x="1662558" y="1489083"/>
                </a:lnTo>
                <a:close/>
              </a:path>
              <a:path w="1800225" h="1664970">
                <a:moveTo>
                  <a:pt x="1799974" y="189293"/>
                </a:moveTo>
                <a:lnTo>
                  <a:pt x="1641055" y="189293"/>
                </a:lnTo>
                <a:lnTo>
                  <a:pt x="1645824" y="1488616"/>
                </a:lnTo>
                <a:lnTo>
                  <a:pt x="1662558" y="1489083"/>
                </a:lnTo>
                <a:lnTo>
                  <a:pt x="1662024" y="1316199"/>
                </a:lnTo>
                <a:lnTo>
                  <a:pt x="1661903" y="1263965"/>
                </a:lnTo>
                <a:lnTo>
                  <a:pt x="1661912" y="1162124"/>
                </a:lnTo>
                <a:lnTo>
                  <a:pt x="1662099" y="1112796"/>
                </a:lnTo>
                <a:lnTo>
                  <a:pt x="1662447" y="1064714"/>
                </a:lnTo>
                <a:lnTo>
                  <a:pt x="1662986" y="1018018"/>
                </a:lnTo>
                <a:lnTo>
                  <a:pt x="1663744" y="972848"/>
                </a:lnTo>
                <a:lnTo>
                  <a:pt x="1664751" y="929342"/>
                </a:lnTo>
                <a:lnTo>
                  <a:pt x="1666036" y="887641"/>
                </a:lnTo>
                <a:lnTo>
                  <a:pt x="1667483" y="869361"/>
                </a:lnTo>
                <a:lnTo>
                  <a:pt x="1686140" y="869361"/>
                </a:lnTo>
                <a:lnTo>
                  <a:pt x="1686140" y="633907"/>
                </a:lnTo>
                <a:lnTo>
                  <a:pt x="1692168" y="615677"/>
                </a:lnTo>
                <a:lnTo>
                  <a:pt x="1718014" y="615677"/>
                </a:lnTo>
                <a:lnTo>
                  <a:pt x="1719318" y="601978"/>
                </a:lnTo>
                <a:lnTo>
                  <a:pt x="1721142" y="556672"/>
                </a:lnTo>
                <a:lnTo>
                  <a:pt x="1722103" y="502447"/>
                </a:lnTo>
                <a:lnTo>
                  <a:pt x="1722553" y="443801"/>
                </a:lnTo>
                <a:lnTo>
                  <a:pt x="1722847" y="385073"/>
                </a:lnTo>
                <a:lnTo>
                  <a:pt x="1723337" y="330839"/>
                </a:lnTo>
                <a:lnTo>
                  <a:pt x="1724378" y="285518"/>
                </a:lnTo>
                <a:lnTo>
                  <a:pt x="1726323" y="253568"/>
                </a:lnTo>
                <a:lnTo>
                  <a:pt x="1726942" y="237185"/>
                </a:lnTo>
                <a:lnTo>
                  <a:pt x="1729409" y="195846"/>
                </a:lnTo>
                <a:lnTo>
                  <a:pt x="1730095" y="191998"/>
                </a:lnTo>
                <a:lnTo>
                  <a:pt x="1799974" y="191998"/>
                </a:lnTo>
                <a:lnTo>
                  <a:pt x="1799974" y="189293"/>
                </a:lnTo>
                <a:close/>
              </a:path>
              <a:path w="1800225" h="1664970">
                <a:moveTo>
                  <a:pt x="1686140" y="869361"/>
                </a:moveTo>
                <a:lnTo>
                  <a:pt x="1667483" y="869361"/>
                </a:lnTo>
                <a:lnTo>
                  <a:pt x="1671182" y="878467"/>
                </a:lnTo>
                <a:lnTo>
                  <a:pt x="1676167" y="896713"/>
                </a:lnTo>
                <a:lnTo>
                  <a:pt x="1681475" y="905853"/>
                </a:lnTo>
                <a:lnTo>
                  <a:pt x="1686140" y="887641"/>
                </a:lnTo>
                <a:lnTo>
                  <a:pt x="1686140" y="869361"/>
                </a:lnTo>
                <a:close/>
              </a:path>
              <a:path w="1800225" h="1664970">
                <a:moveTo>
                  <a:pt x="1773912" y="559430"/>
                </a:moveTo>
                <a:lnTo>
                  <a:pt x="1738993" y="559430"/>
                </a:lnTo>
                <a:lnTo>
                  <a:pt x="1739689" y="587845"/>
                </a:lnTo>
                <a:lnTo>
                  <a:pt x="1739800" y="638114"/>
                </a:lnTo>
                <a:lnTo>
                  <a:pt x="1740438" y="678124"/>
                </a:lnTo>
                <a:lnTo>
                  <a:pt x="1743062" y="697395"/>
                </a:lnTo>
                <a:lnTo>
                  <a:pt x="1749746" y="696221"/>
                </a:lnTo>
                <a:lnTo>
                  <a:pt x="1756336" y="688002"/>
                </a:lnTo>
                <a:lnTo>
                  <a:pt x="1762740" y="665695"/>
                </a:lnTo>
                <a:lnTo>
                  <a:pt x="1768865" y="622256"/>
                </a:lnTo>
                <a:lnTo>
                  <a:pt x="1773912" y="559430"/>
                </a:lnTo>
                <a:close/>
              </a:path>
              <a:path w="1800225" h="1664970">
                <a:moveTo>
                  <a:pt x="1718014" y="615677"/>
                </a:moveTo>
                <a:lnTo>
                  <a:pt x="1692168" y="615677"/>
                </a:lnTo>
                <a:lnTo>
                  <a:pt x="1698195" y="624825"/>
                </a:lnTo>
                <a:lnTo>
                  <a:pt x="1704223" y="643090"/>
                </a:lnTo>
                <a:lnTo>
                  <a:pt x="1710250" y="652205"/>
                </a:lnTo>
                <a:lnTo>
                  <a:pt x="1716278" y="633907"/>
                </a:lnTo>
                <a:lnTo>
                  <a:pt x="1718014" y="615677"/>
                </a:lnTo>
                <a:close/>
              </a:path>
              <a:path w="1800225" h="1664970">
                <a:moveTo>
                  <a:pt x="1799974" y="191998"/>
                </a:moveTo>
                <a:lnTo>
                  <a:pt x="1730095" y="191998"/>
                </a:lnTo>
                <a:lnTo>
                  <a:pt x="1730736" y="195846"/>
                </a:lnTo>
                <a:lnTo>
                  <a:pt x="1731620" y="204397"/>
                </a:lnTo>
                <a:lnTo>
                  <a:pt x="1733854" y="269354"/>
                </a:lnTo>
                <a:lnTo>
                  <a:pt x="1734623" y="312588"/>
                </a:lnTo>
                <a:lnTo>
                  <a:pt x="1735251" y="361547"/>
                </a:lnTo>
                <a:lnTo>
                  <a:pt x="1735760" y="417049"/>
                </a:lnTo>
                <a:lnTo>
                  <a:pt x="1736100" y="470395"/>
                </a:lnTo>
                <a:lnTo>
                  <a:pt x="1736299" y="520738"/>
                </a:lnTo>
                <a:lnTo>
                  <a:pt x="1736369" y="570560"/>
                </a:lnTo>
                <a:lnTo>
                  <a:pt x="1738993" y="559430"/>
                </a:lnTo>
                <a:lnTo>
                  <a:pt x="1773912" y="559430"/>
                </a:lnTo>
                <a:lnTo>
                  <a:pt x="1774618" y="550639"/>
                </a:lnTo>
                <a:lnTo>
                  <a:pt x="1779910" y="443761"/>
                </a:lnTo>
                <a:lnTo>
                  <a:pt x="1783517" y="417049"/>
                </a:lnTo>
                <a:lnTo>
                  <a:pt x="1799994" y="417049"/>
                </a:lnTo>
                <a:lnTo>
                  <a:pt x="1799974" y="191998"/>
                </a:lnTo>
                <a:close/>
              </a:path>
              <a:path w="1800225" h="1664970">
                <a:moveTo>
                  <a:pt x="1799994" y="417049"/>
                </a:moveTo>
                <a:lnTo>
                  <a:pt x="1783517" y="417049"/>
                </a:lnTo>
                <a:lnTo>
                  <a:pt x="1788698" y="420022"/>
                </a:lnTo>
                <a:lnTo>
                  <a:pt x="1794505" y="434884"/>
                </a:lnTo>
                <a:lnTo>
                  <a:pt x="1799996" y="443801"/>
                </a:lnTo>
                <a:lnTo>
                  <a:pt x="1799994" y="417049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27126" y="1769440"/>
            <a:ext cx="1647825" cy="148653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52705" rIns="0" bIns="0" rtlCol="0">
            <a:spAutoFit/>
          </a:bodyPr>
          <a:lstStyle/>
          <a:p>
            <a:pPr marL="52069" marR="111760" algn="ctr">
              <a:lnSpc>
                <a:spcPct val="100000"/>
              </a:lnSpc>
              <a:spcBef>
                <a:spcPts val="415"/>
              </a:spcBef>
            </a:pP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Müşteri memnuniyetinin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ölçülmesi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endParaRPr sz="1100">
              <a:latin typeface="Arial MT"/>
              <a:cs typeface="Arial MT"/>
            </a:endParaRPr>
          </a:p>
          <a:p>
            <a:pPr marL="149225" marR="20891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belirlenmesi,  uygulanması</a:t>
            </a:r>
            <a:endParaRPr sz="1100">
              <a:latin typeface="Arial MT"/>
              <a:cs typeface="Arial MT"/>
            </a:endParaRPr>
          </a:p>
          <a:p>
            <a:pPr marL="149225" marR="207645" algn="ctr">
              <a:lnSpc>
                <a:spcPct val="100000"/>
              </a:lnSpc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,değerlendirilmesi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kayıt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altına alınması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8575" y="4414810"/>
            <a:ext cx="1420495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Müşteri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Memnuniyet  Prosedürü</a:t>
            </a:r>
            <a:endParaRPr sz="1100">
              <a:latin typeface="Arial MT"/>
              <a:cs typeface="Arial MT"/>
            </a:endParaRPr>
          </a:p>
          <a:p>
            <a:pPr marL="152400" marR="31305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Memnuniyet ve  Beklenti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Anketi</a:t>
            </a:r>
            <a:endParaRPr sz="1100">
              <a:latin typeface="Arial MT"/>
              <a:cs typeface="Arial MT"/>
            </a:endParaRPr>
          </a:p>
          <a:p>
            <a:pPr marL="152400" marR="34417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Anket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Raporu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30000" y="1755006"/>
            <a:ext cx="2898140" cy="1214755"/>
          </a:xfrm>
          <a:custGeom>
            <a:avLst/>
            <a:gdLst/>
            <a:ahLst/>
            <a:cxnLst/>
            <a:rect l="l" t="t" r="r" b="b"/>
            <a:pathLst>
              <a:path w="2898140" h="121475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62304"/>
                </a:lnTo>
                <a:lnTo>
                  <a:pt x="7769" y="1110477"/>
                </a:lnTo>
                <a:lnTo>
                  <a:pt x="29405" y="1152312"/>
                </a:lnTo>
                <a:lnTo>
                  <a:pt x="62396" y="1185301"/>
                </a:lnTo>
                <a:lnTo>
                  <a:pt x="104231" y="1206935"/>
                </a:lnTo>
                <a:lnTo>
                  <a:pt x="152400" y="1214704"/>
                </a:lnTo>
                <a:lnTo>
                  <a:pt x="2898005" y="1214704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561300" y="2046310"/>
            <a:ext cx="2416175" cy="4978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 algn="just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Müşteri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memnuniyetinin ,beklenti ve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ihtiyaçlarını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karşılanma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durumunun  ölçülmesi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30000" y="3285251"/>
            <a:ext cx="2898140" cy="1214755"/>
          </a:xfrm>
          <a:custGeom>
            <a:avLst/>
            <a:gdLst/>
            <a:ahLst/>
            <a:cxnLst/>
            <a:rect l="l" t="t" r="r" b="b"/>
            <a:pathLst>
              <a:path w="2898140" h="1214754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62304"/>
                </a:lnTo>
                <a:lnTo>
                  <a:pt x="7769" y="1110477"/>
                </a:lnTo>
                <a:lnTo>
                  <a:pt x="29405" y="1152312"/>
                </a:lnTo>
                <a:lnTo>
                  <a:pt x="62396" y="1185301"/>
                </a:lnTo>
                <a:lnTo>
                  <a:pt x="104231" y="1206935"/>
                </a:lnTo>
                <a:lnTo>
                  <a:pt x="152400" y="1214704"/>
                </a:lnTo>
                <a:lnTo>
                  <a:pt x="2898005" y="1214704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561300" y="3495555"/>
            <a:ext cx="240919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Belirlenen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yöntemin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uygulanması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elde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edilen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verilerin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analizi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61300" y="5079600"/>
            <a:ext cx="21837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Gerekli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aksiyonların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planlanması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3012440" cy="1667510"/>
            <a:chOff x="1113899" y="4895999"/>
            <a:chExt cx="3012440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2892425" cy="1318895"/>
            </a:xfrm>
            <a:custGeom>
              <a:avLst/>
              <a:gdLst/>
              <a:ahLst/>
              <a:cxnLst/>
              <a:rect l="l" t="t" r="r" b="b"/>
              <a:pathLst>
                <a:path w="289242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289242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289242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2892425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  <a:path w="2892425" h="1318895">
                  <a:moveTo>
                    <a:pt x="2891917" y="1007910"/>
                  </a:moveTo>
                  <a:lnTo>
                    <a:pt x="2887929" y="957503"/>
                  </a:lnTo>
                  <a:lnTo>
                    <a:pt x="2875978" y="911479"/>
                  </a:lnTo>
                  <a:lnTo>
                    <a:pt x="2857157" y="870458"/>
                  </a:lnTo>
                  <a:lnTo>
                    <a:pt x="2832557" y="834986"/>
                  </a:lnTo>
                  <a:lnTo>
                    <a:pt x="2802775" y="805218"/>
                  </a:lnTo>
                  <a:lnTo>
                    <a:pt x="2768409" y="781202"/>
                  </a:lnTo>
                  <a:lnTo>
                    <a:pt x="2747695" y="770636"/>
                  </a:lnTo>
                  <a:lnTo>
                    <a:pt x="2747695" y="1015873"/>
                  </a:lnTo>
                  <a:lnTo>
                    <a:pt x="2746743" y="1036739"/>
                  </a:lnTo>
                  <a:lnTo>
                    <a:pt x="2739186" y="1074585"/>
                  </a:lnTo>
                  <a:lnTo>
                    <a:pt x="2714587" y="1121549"/>
                  </a:lnTo>
                  <a:lnTo>
                    <a:pt x="2676995" y="1156436"/>
                  </a:lnTo>
                  <a:lnTo>
                    <a:pt x="2629204" y="1179220"/>
                  </a:lnTo>
                  <a:lnTo>
                    <a:pt x="2591231" y="1187589"/>
                  </a:lnTo>
                  <a:lnTo>
                    <a:pt x="2547289" y="1190383"/>
                  </a:lnTo>
                  <a:lnTo>
                    <a:pt x="2348496" y="1190383"/>
                  </a:lnTo>
                  <a:lnTo>
                    <a:pt x="2348496" y="827024"/>
                  </a:lnTo>
                  <a:lnTo>
                    <a:pt x="2512301" y="827024"/>
                  </a:lnTo>
                  <a:lnTo>
                    <a:pt x="2571242" y="830110"/>
                  </a:lnTo>
                  <a:lnTo>
                    <a:pt x="2619260" y="839368"/>
                  </a:lnTo>
                  <a:lnTo>
                    <a:pt x="2658224" y="854621"/>
                  </a:lnTo>
                  <a:lnTo>
                    <a:pt x="2690037" y="875626"/>
                  </a:lnTo>
                  <a:lnTo>
                    <a:pt x="2724772" y="917765"/>
                  </a:lnTo>
                  <a:lnTo>
                    <a:pt x="2744012" y="972451"/>
                  </a:lnTo>
                  <a:lnTo>
                    <a:pt x="2747695" y="1015873"/>
                  </a:lnTo>
                  <a:lnTo>
                    <a:pt x="2747695" y="770636"/>
                  </a:lnTo>
                  <a:lnTo>
                    <a:pt x="2730360" y="763384"/>
                  </a:lnTo>
                  <a:lnTo>
                    <a:pt x="2710294" y="756932"/>
                  </a:lnTo>
                  <a:lnTo>
                    <a:pt x="2689529" y="752119"/>
                  </a:lnTo>
                  <a:lnTo>
                    <a:pt x="2705785" y="744461"/>
                  </a:lnTo>
                  <a:lnTo>
                    <a:pt x="2721089" y="735787"/>
                  </a:lnTo>
                  <a:lnTo>
                    <a:pt x="2735465" y="726135"/>
                  </a:lnTo>
                  <a:lnTo>
                    <a:pt x="2745879" y="717854"/>
                  </a:lnTo>
                  <a:lnTo>
                    <a:pt x="2748889" y="715467"/>
                  </a:lnTo>
                  <a:lnTo>
                    <a:pt x="2782798" y="678649"/>
                  </a:lnTo>
                  <a:lnTo>
                    <a:pt x="2806954" y="635292"/>
                  </a:lnTo>
                  <a:lnTo>
                    <a:pt x="2821648" y="586193"/>
                  </a:lnTo>
                  <a:lnTo>
                    <a:pt x="2826575" y="532993"/>
                  </a:lnTo>
                  <a:lnTo>
                    <a:pt x="2825331" y="503123"/>
                  </a:lnTo>
                  <a:lnTo>
                    <a:pt x="2815374" y="448144"/>
                  </a:lnTo>
                  <a:lnTo>
                    <a:pt x="2795473" y="399694"/>
                  </a:lnTo>
                  <a:lnTo>
                    <a:pt x="2765793" y="358648"/>
                  </a:lnTo>
                  <a:lnTo>
                    <a:pt x="2726359" y="325234"/>
                  </a:lnTo>
                  <a:lnTo>
                    <a:pt x="2685542" y="303568"/>
                  </a:lnTo>
                  <a:lnTo>
                    <a:pt x="2685542" y="546544"/>
                  </a:lnTo>
                  <a:lnTo>
                    <a:pt x="2684919" y="563156"/>
                  </a:lnTo>
                  <a:lnTo>
                    <a:pt x="2675610" y="611479"/>
                  </a:lnTo>
                  <a:lnTo>
                    <a:pt x="2654211" y="654215"/>
                  </a:lnTo>
                  <a:lnTo>
                    <a:pt x="2619946" y="687590"/>
                  </a:lnTo>
                  <a:lnTo>
                    <a:pt x="2572550" y="710018"/>
                  </a:lnTo>
                  <a:lnTo>
                    <a:pt x="2529624" y="716991"/>
                  </a:lnTo>
                  <a:lnTo>
                    <a:pt x="2504287" y="717854"/>
                  </a:lnTo>
                  <a:lnTo>
                    <a:pt x="2348496" y="717854"/>
                  </a:lnTo>
                  <a:lnTo>
                    <a:pt x="2348496" y="383997"/>
                  </a:lnTo>
                  <a:lnTo>
                    <a:pt x="2489987" y="383997"/>
                  </a:lnTo>
                  <a:lnTo>
                    <a:pt x="2543048" y="386791"/>
                  </a:lnTo>
                  <a:lnTo>
                    <a:pt x="2584577" y="395147"/>
                  </a:lnTo>
                  <a:lnTo>
                    <a:pt x="2630640" y="417487"/>
                  </a:lnTo>
                  <a:lnTo>
                    <a:pt x="2661882" y="450837"/>
                  </a:lnTo>
                  <a:lnTo>
                    <a:pt x="2679725" y="494411"/>
                  </a:lnTo>
                  <a:lnTo>
                    <a:pt x="2685542" y="546544"/>
                  </a:lnTo>
                  <a:lnTo>
                    <a:pt x="2685542" y="303568"/>
                  </a:lnTo>
                  <a:lnTo>
                    <a:pt x="2648889" y="289966"/>
                  </a:lnTo>
                  <a:lnTo>
                    <a:pt x="2581554" y="276834"/>
                  </a:lnTo>
                  <a:lnTo>
                    <a:pt x="2541613" y="273545"/>
                  </a:lnTo>
                  <a:lnTo>
                    <a:pt x="2497493" y="272440"/>
                  </a:lnTo>
                  <a:lnTo>
                    <a:pt x="2263229" y="272440"/>
                  </a:lnTo>
                  <a:lnTo>
                    <a:pt x="2221420" y="292150"/>
                  </a:lnTo>
                  <a:lnTo>
                    <a:pt x="2212238" y="328218"/>
                  </a:lnTo>
                  <a:lnTo>
                    <a:pt x="2212238" y="1247749"/>
                  </a:lnTo>
                  <a:lnTo>
                    <a:pt x="2228570" y="1291170"/>
                  </a:lnTo>
                  <a:lnTo>
                    <a:pt x="2263229" y="1303528"/>
                  </a:lnTo>
                  <a:lnTo>
                    <a:pt x="2532557" y="1303528"/>
                  </a:lnTo>
                  <a:lnTo>
                    <a:pt x="2587434" y="1301432"/>
                  </a:lnTo>
                  <a:lnTo>
                    <a:pt x="2635745" y="1295158"/>
                  </a:lnTo>
                  <a:lnTo>
                    <a:pt x="2679357" y="1284693"/>
                  </a:lnTo>
                  <a:lnTo>
                    <a:pt x="2720200" y="1270063"/>
                  </a:lnTo>
                  <a:lnTo>
                    <a:pt x="2757652" y="1251331"/>
                  </a:lnTo>
                  <a:lnTo>
                    <a:pt x="2791117" y="1228623"/>
                  </a:lnTo>
                  <a:lnTo>
                    <a:pt x="2820301" y="1201928"/>
                  </a:lnTo>
                  <a:lnTo>
                    <a:pt x="2844901" y="1171257"/>
                  </a:lnTo>
                  <a:lnTo>
                    <a:pt x="2864713" y="1136497"/>
                  </a:lnTo>
                  <a:lnTo>
                    <a:pt x="2879572" y="1097559"/>
                  </a:lnTo>
                  <a:lnTo>
                    <a:pt x="2888818" y="1054620"/>
                  </a:lnTo>
                  <a:lnTo>
                    <a:pt x="2891142" y="1031735"/>
                  </a:lnTo>
                  <a:lnTo>
                    <a:pt x="2891917" y="100791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3075477" y="1665008"/>
            <a:ext cx="1800225" cy="1629410"/>
          </a:xfrm>
          <a:custGeom>
            <a:avLst/>
            <a:gdLst/>
            <a:ahLst/>
            <a:cxnLst/>
            <a:rect l="l" t="t" r="r" b="b"/>
            <a:pathLst>
              <a:path w="1800225" h="1629410">
                <a:moveTo>
                  <a:pt x="1797056" y="1623226"/>
                </a:moveTo>
                <a:lnTo>
                  <a:pt x="1196766" y="1623226"/>
                </a:lnTo>
                <a:lnTo>
                  <a:pt x="1384089" y="1626594"/>
                </a:lnTo>
                <a:lnTo>
                  <a:pt x="1797062" y="1628990"/>
                </a:lnTo>
                <a:lnTo>
                  <a:pt x="1797056" y="1623226"/>
                </a:lnTo>
                <a:close/>
              </a:path>
              <a:path w="1800225" h="1629410">
                <a:moveTo>
                  <a:pt x="1797041" y="1610694"/>
                </a:moveTo>
                <a:lnTo>
                  <a:pt x="710562" y="1610694"/>
                </a:lnTo>
                <a:lnTo>
                  <a:pt x="763777" y="1611279"/>
                </a:lnTo>
                <a:lnTo>
                  <a:pt x="816987" y="1612956"/>
                </a:lnTo>
                <a:lnTo>
                  <a:pt x="870191" y="1616049"/>
                </a:lnTo>
                <a:lnTo>
                  <a:pt x="710590" y="1616049"/>
                </a:lnTo>
                <a:lnTo>
                  <a:pt x="743370" y="1620543"/>
                </a:lnTo>
                <a:lnTo>
                  <a:pt x="782867" y="1623540"/>
                </a:lnTo>
                <a:lnTo>
                  <a:pt x="827882" y="1625287"/>
                </a:lnTo>
                <a:lnTo>
                  <a:pt x="877215" y="1626032"/>
                </a:lnTo>
                <a:lnTo>
                  <a:pt x="1797056" y="1623226"/>
                </a:lnTo>
                <a:lnTo>
                  <a:pt x="1797041" y="1610694"/>
                </a:lnTo>
                <a:close/>
              </a:path>
              <a:path w="1800225" h="1629410">
                <a:moveTo>
                  <a:pt x="337959" y="1596517"/>
                </a:moveTo>
                <a:lnTo>
                  <a:pt x="368767" y="1599509"/>
                </a:lnTo>
                <a:lnTo>
                  <a:pt x="384587" y="1602865"/>
                </a:lnTo>
                <a:lnTo>
                  <a:pt x="390416" y="1606952"/>
                </a:lnTo>
                <a:lnTo>
                  <a:pt x="391248" y="1612138"/>
                </a:lnTo>
                <a:lnTo>
                  <a:pt x="444464" y="1612916"/>
                </a:lnTo>
                <a:lnTo>
                  <a:pt x="1797041" y="1610694"/>
                </a:lnTo>
                <a:lnTo>
                  <a:pt x="1797027" y="1598227"/>
                </a:lnTo>
                <a:lnTo>
                  <a:pt x="608753" y="1598227"/>
                </a:lnTo>
                <a:lnTo>
                  <a:pt x="337959" y="1596517"/>
                </a:lnTo>
                <a:close/>
              </a:path>
              <a:path w="1800225" h="1629410">
                <a:moveTo>
                  <a:pt x="1797010" y="1583791"/>
                </a:moveTo>
                <a:lnTo>
                  <a:pt x="608753" y="1583791"/>
                </a:lnTo>
                <a:lnTo>
                  <a:pt x="661993" y="1583793"/>
                </a:lnTo>
                <a:lnTo>
                  <a:pt x="710590" y="1584820"/>
                </a:lnTo>
                <a:lnTo>
                  <a:pt x="710590" y="1596517"/>
                </a:lnTo>
                <a:lnTo>
                  <a:pt x="661993" y="1597748"/>
                </a:lnTo>
                <a:lnTo>
                  <a:pt x="608753" y="1598227"/>
                </a:lnTo>
                <a:lnTo>
                  <a:pt x="1797027" y="1598227"/>
                </a:lnTo>
                <a:lnTo>
                  <a:pt x="1797010" y="1583791"/>
                </a:lnTo>
                <a:close/>
              </a:path>
              <a:path w="1800225" h="1629410">
                <a:moveTo>
                  <a:pt x="178257" y="1491119"/>
                </a:moveTo>
                <a:lnTo>
                  <a:pt x="236922" y="1508633"/>
                </a:lnTo>
                <a:lnTo>
                  <a:pt x="282550" y="1514472"/>
                </a:lnTo>
                <a:lnTo>
                  <a:pt x="341217" y="1519626"/>
                </a:lnTo>
                <a:lnTo>
                  <a:pt x="412920" y="1523688"/>
                </a:lnTo>
                <a:lnTo>
                  <a:pt x="497662" y="1526247"/>
                </a:lnTo>
                <a:lnTo>
                  <a:pt x="337959" y="1526247"/>
                </a:lnTo>
                <a:lnTo>
                  <a:pt x="315499" y="1529849"/>
                </a:lnTo>
                <a:lnTo>
                  <a:pt x="317995" y="1534545"/>
                </a:lnTo>
                <a:lnTo>
                  <a:pt x="330473" y="1539972"/>
                </a:lnTo>
                <a:lnTo>
                  <a:pt x="337959" y="1545767"/>
                </a:lnTo>
                <a:lnTo>
                  <a:pt x="377076" y="1545828"/>
                </a:lnTo>
                <a:lnTo>
                  <a:pt x="411175" y="1546256"/>
                </a:lnTo>
                <a:lnTo>
                  <a:pt x="435282" y="1547418"/>
                </a:lnTo>
                <a:lnTo>
                  <a:pt x="444423" y="1549679"/>
                </a:lnTo>
                <a:lnTo>
                  <a:pt x="444423" y="1565287"/>
                </a:lnTo>
                <a:lnTo>
                  <a:pt x="270606" y="1565348"/>
                </a:lnTo>
                <a:lnTo>
                  <a:pt x="304693" y="1565775"/>
                </a:lnTo>
                <a:lnTo>
                  <a:pt x="328810" y="1566932"/>
                </a:lnTo>
                <a:lnTo>
                  <a:pt x="337959" y="1569186"/>
                </a:lnTo>
                <a:lnTo>
                  <a:pt x="337959" y="1584820"/>
                </a:lnTo>
                <a:lnTo>
                  <a:pt x="386532" y="1585842"/>
                </a:lnTo>
                <a:lnTo>
                  <a:pt x="439758" y="1585841"/>
                </a:lnTo>
                <a:lnTo>
                  <a:pt x="608753" y="1583791"/>
                </a:lnTo>
                <a:lnTo>
                  <a:pt x="1797010" y="1583791"/>
                </a:lnTo>
                <a:lnTo>
                  <a:pt x="1796903" y="1491610"/>
                </a:lnTo>
                <a:lnTo>
                  <a:pt x="209895" y="1491610"/>
                </a:lnTo>
                <a:lnTo>
                  <a:pt x="178257" y="1491119"/>
                </a:lnTo>
                <a:close/>
              </a:path>
              <a:path w="1800225" h="1629410">
                <a:moveTo>
                  <a:pt x="137398" y="1474566"/>
                </a:moveTo>
                <a:lnTo>
                  <a:pt x="137375" y="1551016"/>
                </a:lnTo>
                <a:lnTo>
                  <a:pt x="142274" y="1558676"/>
                </a:lnTo>
                <a:lnTo>
                  <a:pt x="146932" y="1566481"/>
                </a:lnTo>
                <a:lnTo>
                  <a:pt x="150962" y="1551016"/>
                </a:lnTo>
                <a:lnTo>
                  <a:pt x="153944" y="1491119"/>
                </a:lnTo>
                <a:lnTo>
                  <a:pt x="154069" y="1483939"/>
                </a:lnTo>
                <a:lnTo>
                  <a:pt x="154098" y="1476296"/>
                </a:lnTo>
                <a:lnTo>
                  <a:pt x="137398" y="1474566"/>
                </a:lnTo>
                <a:close/>
              </a:path>
              <a:path w="1800225" h="1629410">
                <a:moveTo>
                  <a:pt x="253146" y="1486729"/>
                </a:moveTo>
                <a:lnTo>
                  <a:pt x="209895" y="1491610"/>
                </a:lnTo>
                <a:lnTo>
                  <a:pt x="1796903" y="1491610"/>
                </a:lnTo>
                <a:lnTo>
                  <a:pt x="1796898" y="1487220"/>
                </a:lnTo>
                <a:lnTo>
                  <a:pt x="284721" y="1487220"/>
                </a:lnTo>
                <a:lnTo>
                  <a:pt x="253146" y="1486729"/>
                </a:lnTo>
                <a:close/>
              </a:path>
              <a:path w="1800225" h="1629410">
                <a:moveTo>
                  <a:pt x="1798340" y="185229"/>
                </a:moveTo>
                <a:lnTo>
                  <a:pt x="158940" y="185229"/>
                </a:lnTo>
                <a:lnTo>
                  <a:pt x="1647317" y="192773"/>
                </a:lnTo>
                <a:lnTo>
                  <a:pt x="1647088" y="193992"/>
                </a:lnTo>
                <a:lnTo>
                  <a:pt x="1646446" y="457784"/>
                </a:lnTo>
                <a:lnTo>
                  <a:pt x="1645842" y="777520"/>
                </a:lnTo>
                <a:lnTo>
                  <a:pt x="1645724" y="850695"/>
                </a:lnTo>
                <a:lnTo>
                  <a:pt x="1645043" y="1451800"/>
                </a:lnTo>
                <a:lnTo>
                  <a:pt x="178257" y="1455991"/>
                </a:lnTo>
                <a:lnTo>
                  <a:pt x="154172" y="1456649"/>
                </a:lnTo>
                <a:lnTo>
                  <a:pt x="154098" y="1476296"/>
                </a:lnTo>
                <a:lnTo>
                  <a:pt x="161654" y="1477079"/>
                </a:lnTo>
                <a:lnTo>
                  <a:pt x="199879" y="1480535"/>
                </a:lnTo>
                <a:lnTo>
                  <a:pt x="284721" y="1487220"/>
                </a:lnTo>
                <a:lnTo>
                  <a:pt x="1796898" y="1487220"/>
                </a:lnTo>
                <a:lnTo>
                  <a:pt x="1796554" y="1191031"/>
                </a:lnTo>
                <a:lnTo>
                  <a:pt x="1795647" y="824141"/>
                </a:lnTo>
                <a:lnTo>
                  <a:pt x="1795773" y="547420"/>
                </a:lnTo>
                <a:lnTo>
                  <a:pt x="1795893" y="509561"/>
                </a:lnTo>
                <a:lnTo>
                  <a:pt x="1796034" y="473443"/>
                </a:lnTo>
                <a:lnTo>
                  <a:pt x="1797215" y="300990"/>
                </a:lnTo>
                <a:lnTo>
                  <a:pt x="1798340" y="185229"/>
                </a:lnTo>
                <a:close/>
              </a:path>
              <a:path w="1800225" h="1629410">
                <a:moveTo>
                  <a:pt x="154172" y="1456649"/>
                </a:moveTo>
                <a:lnTo>
                  <a:pt x="137440" y="1457107"/>
                </a:lnTo>
                <a:lnTo>
                  <a:pt x="137398" y="1474566"/>
                </a:lnTo>
                <a:lnTo>
                  <a:pt x="154098" y="1476296"/>
                </a:lnTo>
                <a:lnTo>
                  <a:pt x="154172" y="1456649"/>
                </a:lnTo>
                <a:close/>
              </a:path>
              <a:path w="1800225" h="1629410">
                <a:moveTo>
                  <a:pt x="137440" y="1457107"/>
                </a:moveTo>
                <a:lnTo>
                  <a:pt x="129160" y="1457333"/>
                </a:lnTo>
                <a:lnTo>
                  <a:pt x="96857" y="1459185"/>
                </a:lnTo>
                <a:lnTo>
                  <a:pt x="79668" y="1461477"/>
                </a:lnTo>
                <a:lnTo>
                  <a:pt x="75914" y="1464139"/>
                </a:lnTo>
                <a:lnTo>
                  <a:pt x="83916" y="1467101"/>
                </a:lnTo>
                <a:lnTo>
                  <a:pt x="101993" y="1470291"/>
                </a:lnTo>
                <a:lnTo>
                  <a:pt x="128465" y="1473641"/>
                </a:lnTo>
                <a:lnTo>
                  <a:pt x="137398" y="1474566"/>
                </a:lnTo>
                <a:lnTo>
                  <a:pt x="137440" y="1457107"/>
                </a:lnTo>
                <a:close/>
              </a:path>
              <a:path w="1800225" h="1629410">
                <a:moveTo>
                  <a:pt x="156444" y="850695"/>
                </a:moveTo>
                <a:lnTo>
                  <a:pt x="132512" y="850695"/>
                </a:lnTo>
                <a:lnTo>
                  <a:pt x="133959" y="868578"/>
                </a:lnTo>
                <a:lnTo>
                  <a:pt x="135331" y="912599"/>
                </a:lnTo>
                <a:lnTo>
                  <a:pt x="136384" y="958656"/>
                </a:lnTo>
                <a:lnTo>
                  <a:pt x="137152" y="1006576"/>
                </a:lnTo>
                <a:lnTo>
                  <a:pt x="137674" y="1056192"/>
                </a:lnTo>
                <a:lnTo>
                  <a:pt x="137986" y="1107331"/>
                </a:lnTo>
                <a:lnTo>
                  <a:pt x="138025" y="1268193"/>
                </a:lnTo>
                <a:lnTo>
                  <a:pt x="137488" y="1436646"/>
                </a:lnTo>
                <a:lnTo>
                  <a:pt x="137440" y="1457107"/>
                </a:lnTo>
                <a:lnTo>
                  <a:pt x="154172" y="1456649"/>
                </a:lnTo>
                <a:lnTo>
                  <a:pt x="156444" y="850695"/>
                </a:lnTo>
                <a:close/>
              </a:path>
              <a:path w="1800225" h="1629410">
                <a:moveTo>
                  <a:pt x="157375" y="602458"/>
                </a:moveTo>
                <a:lnTo>
                  <a:pt x="107828" y="602458"/>
                </a:lnTo>
                <a:lnTo>
                  <a:pt x="113855" y="620293"/>
                </a:lnTo>
                <a:lnTo>
                  <a:pt x="113855" y="868578"/>
                </a:lnTo>
                <a:lnTo>
                  <a:pt x="118521" y="886400"/>
                </a:lnTo>
                <a:lnTo>
                  <a:pt x="123828" y="877459"/>
                </a:lnTo>
                <a:lnTo>
                  <a:pt x="128814" y="859606"/>
                </a:lnTo>
                <a:lnTo>
                  <a:pt x="132512" y="850695"/>
                </a:lnTo>
                <a:lnTo>
                  <a:pt x="156444" y="850695"/>
                </a:lnTo>
                <a:lnTo>
                  <a:pt x="157375" y="602458"/>
                </a:lnTo>
                <a:close/>
              </a:path>
              <a:path w="1800225" h="1629410">
                <a:moveTo>
                  <a:pt x="64236" y="408098"/>
                </a:moveTo>
                <a:lnTo>
                  <a:pt x="16478" y="408098"/>
                </a:lnTo>
                <a:lnTo>
                  <a:pt x="20091" y="434276"/>
                </a:lnTo>
                <a:lnTo>
                  <a:pt x="26494" y="555371"/>
                </a:lnTo>
                <a:lnTo>
                  <a:pt x="33541" y="628822"/>
                </a:lnTo>
                <a:lnTo>
                  <a:pt x="41070" y="666540"/>
                </a:lnTo>
                <a:lnTo>
                  <a:pt x="48921" y="680436"/>
                </a:lnTo>
                <a:lnTo>
                  <a:pt x="56934" y="682421"/>
                </a:lnTo>
                <a:lnTo>
                  <a:pt x="59557" y="663564"/>
                </a:lnTo>
                <a:lnTo>
                  <a:pt x="60196" y="624405"/>
                </a:lnTo>
                <a:lnTo>
                  <a:pt x="60307" y="575223"/>
                </a:lnTo>
                <a:lnTo>
                  <a:pt x="61003" y="547420"/>
                </a:lnTo>
                <a:lnTo>
                  <a:pt x="63642" y="547420"/>
                </a:lnTo>
                <a:lnTo>
                  <a:pt x="63696" y="509561"/>
                </a:lnTo>
                <a:lnTo>
                  <a:pt x="63906" y="457784"/>
                </a:lnTo>
                <a:lnTo>
                  <a:pt x="64236" y="408098"/>
                </a:lnTo>
                <a:close/>
              </a:path>
              <a:path w="1800225" h="1629410">
                <a:moveTo>
                  <a:pt x="158930" y="187871"/>
                </a:moveTo>
                <a:lnTo>
                  <a:pt x="69900" y="187871"/>
                </a:lnTo>
                <a:lnTo>
                  <a:pt x="70586" y="191643"/>
                </a:lnTo>
                <a:lnTo>
                  <a:pt x="71323" y="200329"/>
                </a:lnTo>
                <a:lnTo>
                  <a:pt x="71877" y="208309"/>
                </a:lnTo>
                <a:lnTo>
                  <a:pt x="72455" y="218857"/>
                </a:lnTo>
                <a:lnTo>
                  <a:pt x="73053" y="232089"/>
                </a:lnTo>
                <a:lnTo>
                  <a:pt x="73672" y="248119"/>
                </a:lnTo>
                <a:lnTo>
                  <a:pt x="75813" y="285021"/>
                </a:lnTo>
                <a:lnTo>
                  <a:pt x="76839" y="338198"/>
                </a:lnTo>
                <a:lnTo>
                  <a:pt x="77301" y="405141"/>
                </a:lnTo>
                <a:lnTo>
                  <a:pt x="77618" y="460298"/>
                </a:lnTo>
                <a:lnTo>
                  <a:pt x="77740" y="473443"/>
                </a:lnTo>
                <a:lnTo>
                  <a:pt x="78506" y="530261"/>
                </a:lnTo>
                <a:lnTo>
                  <a:pt x="80350" y="583419"/>
                </a:lnTo>
                <a:lnTo>
                  <a:pt x="83718" y="620293"/>
                </a:lnTo>
                <a:lnTo>
                  <a:pt x="89745" y="638201"/>
                </a:lnTo>
                <a:lnTo>
                  <a:pt x="95773" y="629283"/>
                </a:lnTo>
                <a:lnTo>
                  <a:pt x="101800" y="611412"/>
                </a:lnTo>
                <a:lnTo>
                  <a:pt x="107828" y="602458"/>
                </a:lnTo>
                <a:lnTo>
                  <a:pt x="157375" y="602458"/>
                </a:lnTo>
                <a:lnTo>
                  <a:pt x="158930" y="187871"/>
                </a:lnTo>
                <a:close/>
              </a:path>
              <a:path w="1800225" h="1629410">
                <a:moveTo>
                  <a:pt x="63642" y="547420"/>
                </a:moveTo>
                <a:lnTo>
                  <a:pt x="61003" y="547420"/>
                </a:lnTo>
                <a:lnTo>
                  <a:pt x="63627" y="558317"/>
                </a:lnTo>
                <a:lnTo>
                  <a:pt x="63642" y="547420"/>
                </a:lnTo>
                <a:close/>
              </a:path>
              <a:path w="1800225" h="1629410">
                <a:moveTo>
                  <a:pt x="38" y="0"/>
                </a:moveTo>
                <a:lnTo>
                  <a:pt x="0" y="434276"/>
                </a:lnTo>
                <a:lnTo>
                  <a:pt x="5491" y="425550"/>
                </a:lnTo>
                <a:lnTo>
                  <a:pt x="11298" y="411006"/>
                </a:lnTo>
                <a:lnTo>
                  <a:pt x="16478" y="408098"/>
                </a:lnTo>
                <a:lnTo>
                  <a:pt x="64236" y="408098"/>
                </a:lnTo>
                <a:lnTo>
                  <a:pt x="64744" y="353788"/>
                </a:lnTo>
                <a:lnTo>
                  <a:pt x="65373" y="305881"/>
                </a:lnTo>
                <a:lnTo>
                  <a:pt x="66141" y="263575"/>
                </a:lnTo>
                <a:lnTo>
                  <a:pt x="67552" y="215361"/>
                </a:lnTo>
                <a:lnTo>
                  <a:pt x="158930" y="187871"/>
                </a:lnTo>
                <a:lnTo>
                  <a:pt x="158940" y="185229"/>
                </a:lnTo>
                <a:lnTo>
                  <a:pt x="1798340" y="185229"/>
                </a:lnTo>
                <a:lnTo>
                  <a:pt x="1799996" y="14808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58147" y="1761324"/>
            <a:ext cx="1647825" cy="145478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69215" rIns="0" bIns="0" rtlCol="0">
            <a:spAutoFit/>
          </a:bodyPr>
          <a:lstStyle/>
          <a:p>
            <a:pPr marL="235585" marR="161290" algn="ctr">
              <a:lnSpc>
                <a:spcPct val="100000"/>
              </a:lnSpc>
              <a:spcBef>
                <a:spcPts val="545"/>
              </a:spcBef>
            </a:pP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İzleme ve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ölçmeden  gelen</a:t>
            </a:r>
            <a:r>
              <a:rPr sz="1100" spc="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verilerin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analiz edilerek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anlamına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gelir.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1719003"/>
            <a:ext cx="2898140" cy="2691130"/>
          </a:xfrm>
          <a:custGeom>
            <a:avLst/>
            <a:gdLst/>
            <a:ahLst/>
            <a:cxnLst/>
            <a:rect l="l" t="t" r="r" b="b"/>
            <a:pathLst>
              <a:path w="2898140" h="2691129">
                <a:moveTo>
                  <a:pt x="2745600" y="0"/>
                </a:moveTo>
                <a:lnTo>
                  <a:pt x="0" y="0"/>
                </a:lnTo>
                <a:lnTo>
                  <a:pt x="0" y="2691003"/>
                </a:lnTo>
                <a:lnTo>
                  <a:pt x="2745600" y="2691003"/>
                </a:lnTo>
                <a:lnTo>
                  <a:pt x="2793768" y="2683233"/>
                </a:lnTo>
                <a:lnTo>
                  <a:pt x="2835603" y="2661597"/>
                </a:lnTo>
                <a:lnTo>
                  <a:pt x="2868594" y="2628606"/>
                </a:lnTo>
                <a:lnTo>
                  <a:pt x="2890230" y="2586771"/>
                </a:lnTo>
                <a:lnTo>
                  <a:pt x="2898000" y="2538603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234338" y="3582005"/>
            <a:ext cx="3636645" cy="2853055"/>
            <a:chOff x="1234338" y="3582005"/>
            <a:chExt cx="3636645" cy="2853055"/>
          </a:xfrm>
        </p:grpSpPr>
        <p:sp>
          <p:nvSpPr>
            <p:cNvPr id="19" name="object 19"/>
            <p:cNvSpPr/>
            <p:nvPr/>
          </p:nvSpPr>
          <p:spPr>
            <a:xfrm>
              <a:off x="1234338" y="4896002"/>
              <a:ext cx="2892425" cy="1318895"/>
            </a:xfrm>
            <a:custGeom>
              <a:avLst/>
              <a:gdLst/>
              <a:ahLst/>
              <a:cxnLst/>
              <a:rect l="l" t="t" r="r" b="b"/>
              <a:pathLst>
                <a:path w="289242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289242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289242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2892425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  <a:path w="2892425" h="1318895">
                  <a:moveTo>
                    <a:pt x="2891917" y="1007910"/>
                  </a:moveTo>
                  <a:lnTo>
                    <a:pt x="2887929" y="957503"/>
                  </a:lnTo>
                  <a:lnTo>
                    <a:pt x="2875978" y="911479"/>
                  </a:lnTo>
                  <a:lnTo>
                    <a:pt x="2857157" y="870458"/>
                  </a:lnTo>
                  <a:lnTo>
                    <a:pt x="2832557" y="834986"/>
                  </a:lnTo>
                  <a:lnTo>
                    <a:pt x="2802775" y="805218"/>
                  </a:lnTo>
                  <a:lnTo>
                    <a:pt x="2768409" y="781202"/>
                  </a:lnTo>
                  <a:lnTo>
                    <a:pt x="2747695" y="770636"/>
                  </a:lnTo>
                  <a:lnTo>
                    <a:pt x="2747695" y="1015873"/>
                  </a:lnTo>
                  <a:lnTo>
                    <a:pt x="2746743" y="1036739"/>
                  </a:lnTo>
                  <a:lnTo>
                    <a:pt x="2739186" y="1074585"/>
                  </a:lnTo>
                  <a:lnTo>
                    <a:pt x="2714587" y="1121549"/>
                  </a:lnTo>
                  <a:lnTo>
                    <a:pt x="2676995" y="1156436"/>
                  </a:lnTo>
                  <a:lnTo>
                    <a:pt x="2629204" y="1179220"/>
                  </a:lnTo>
                  <a:lnTo>
                    <a:pt x="2591231" y="1187589"/>
                  </a:lnTo>
                  <a:lnTo>
                    <a:pt x="2547289" y="1190383"/>
                  </a:lnTo>
                  <a:lnTo>
                    <a:pt x="2348496" y="1190383"/>
                  </a:lnTo>
                  <a:lnTo>
                    <a:pt x="2348496" y="827024"/>
                  </a:lnTo>
                  <a:lnTo>
                    <a:pt x="2512301" y="827024"/>
                  </a:lnTo>
                  <a:lnTo>
                    <a:pt x="2571242" y="830110"/>
                  </a:lnTo>
                  <a:lnTo>
                    <a:pt x="2619260" y="839368"/>
                  </a:lnTo>
                  <a:lnTo>
                    <a:pt x="2658224" y="854621"/>
                  </a:lnTo>
                  <a:lnTo>
                    <a:pt x="2690037" y="875626"/>
                  </a:lnTo>
                  <a:lnTo>
                    <a:pt x="2724772" y="917765"/>
                  </a:lnTo>
                  <a:lnTo>
                    <a:pt x="2744012" y="972451"/>
                  </a:lnTo>
                  <a:lnTo>
                    <a:pt x="2747695" y="1015873"/>
                  </a:lnTo>
                  <a:lnTo>
                    <a:pt x="2747695" y="770636"/>
                  </a:lnTo>
                  <a:lnTo>
                    <a:pt x="2730360" y="763384"/>
                  </a:lnTo>
                  <a:lnTo>
                    <a:pt x="2710294" y="756932"/>
                  </a:lnTo>
                  <a:lnTo>
                    <a:pt x="2689529" y="752119"/>
                  </a:lnTo>
                  <a:lnTo>
                    <a:pt x="2705785" y="744461"/>
                  </a:lnTo>
                  <a:lnTo>
                    <a:pt x="2721089" y="735787"/>
                  </a:lnTo>
                  <a:lnTo>
                    <a:pt x="2735465" y="726135"/>
                  </a:lnTo>
                  <a:lnTo>
                    <a:pt x="2745879" y="717854"/>
                  </a:lnTo>
                  <a:lnTo>
                    <a:pt x="2748889" y="715467"/>
                  </a:lnTo>
                  <a:lnTo>
                    <a:pt x="2782798" y="678649"/>
                  </a:lnTo>
                  <a:lnTo>
                    <a:pt x="2806954" y="635292"/>
                  </a:lnTo>
                  <a:lnTo>
                    <a:pt x="2821648" y="586193"/>
                  </a:lnTo>
                  <a:lnTo>
                    <a:pt x="2826575" y="532993"/>
                  </a:lnTo>
                  <a:lnTo>
                    <a:pt x="2825331" y="503123"/>
                  </a:lnTo>
                  <a:lnTo>
                    <a:pt x="2815374" y="448144"/>
                  </a:lnTo>
                  <a:lnTo>
                    <a:pt x="2795473" y="399694"/>
                  </a:lnTo>
                  <a:lnTo>
                    <a:pt x="2765793" y="358648"/>
                  </a:lnTo>
                  <a:lnTo>
                    <a:pt x="2726359" y="325234"/>
                  </a:lnTo>
                  <a:lnTo>
                    <a:pt x="2685542" y="303568"/>
                  </a:lnTo>
                  <a:lnTo>
                    <a:pt x="2685542" y="546544"/>
                  </a:lnTo>
                  <a:lnTo>
                    <a:pt x="2684919" y="563156"/>
                  </a:lnTo>
                  <a:lnTo>
                    <a:pt x="2675610" y="611479"/>
                  </a:lnTo>
                  <a:lnTo>
                    <a:pt x="2654211" y="654215"/>
                  </a:lnTo>
                  <a:lnTo>
                    <a:pt x="2619946" y="687590"/>
                  </a:lnTo>
                  <a:lnTo>
                    <a:pt x="2572550" y="710018"/>
                  </a:lnTo>
                  <a:lnTo>
                    <a:pt x="2529624" y="716991"/>
                  </a:lnTo>
                  <a:lnTo>
                    <a:pt x="2504287" y="717854"/>
                  </a:lnTo>
                  <a:lnTo>
                    <a:pt x="2348496" y="717854"/>
                  </a:lnTo>
                  <a:lnTo>
                    <a:pt x="2348496" y="383997"/>
                  </a:lnTo>
                  <a:lnTo>
                    <a:pt x="2489987" y="383997"/>
                  </a:lnTo>
                  <a:lnTo>
                    <a:pt x="2543048" y="386791"/>
                  </a:lnTo>
                  <a:lnTo>
                    <a:pt x="2584577" y="395147"/>
                  </a:lnTo>
                  <a:lnTo>
                    <a:pt x="2630640" y="417487"/>
                  </a:lnTo>
                  <a:lnTo>
                    <a:pt x="2661882" y="450837"/>
                  </a:lnTo>
                  <a:lnTo>
                    <a:pt x="2679725" y="494411"/>
                  </a:lnTo>
                  <a:lnTo>
                    <a:pt x="2685542" y="546544"/>
                  </a:lnTo>
                  <a:lnTo>
                    <a:pt x="2685542" y="303568"/>
                  </a:lnTo>
                  <a:lnTo>
                    <a:pt x="2648889" y="289966"/>
                  </a:lnTo>
                  <a:lnTo>
                    <a:pt x="2581554" y="276834"/>
                  </a:lnTo>
                  <a:lnTo>
                    <a:pt x="2541613" y="273545"/>
                  </a:lnTo>
                  <a:lnTo>
                    <a:pt x="2497493" y="272440"/>
                  </a:lnTo>
                  <a:lnTo>
                    <a:pt x="2263229" y="272440"/>
                  </a:lnTo>
                  <a:lnTo>
                    <a:pt x="2221420" y="292150"/>
                  </a:lnTo>
                  <a:lnTo>
                    <a:pt x="2212238" y="328218"/>
                  </a:lnTo>
                  <a:lnTo>
                    <a:pt x="2212238" y="1247749"/>
                  </a:lnTo>
                  <a:lnTo>
                    <a:pt x="2228570" y="1291170"/>
                  </a:lnTo>
                  <a:lnTo>
                    <a:pt x="2263229" y="1303528"/>
                  </a:lnTo>
                  <a:lnTo>
                    <a:pt x="2532557" y="1303528"/>
                  </a:lnTo>
                  <a:lnTo>
                    <a:pt x="2587434" y="1301432"/>
                  </a:lnTo>
                  <a:lnTo>
                    <a:pt x="2635745" y="1295158"/>
                  </a:lnTo>
                  <a:lnTo>
                    <a:pt x="2679357" y="1284693"/>
                  </a:lnTo>
                  <a:lnTo>
                    <a:pt x="2720200" y="1270063"/>
                  </a:lnTo>
                  <a:lnTo>
                    <a:pt x="2757652" y="1251331"/>
                  </a:lnTo>
                  <a:lnTo>
                    <a:pt x="2791117" y="1228623"/>
                  </a:lnTo>
                  <a:lnTo>
                    <a:pt x="2820301" y="1201928"/>
                  </a:lnTo>
                  <a:lnTo>
                    <a:pt x="2844901" y="1171257"/>
                  </a:lnTo>
                  <a:lnTo>
                    <a:pt x="2864713" y="1136497"/>
                  </a:lnTo>
                  <a:lnTo>
                    <a:pt x="2879572" y="1097559"/>
                  </a:lnTo>
                  <a:lnTo>
                    <a:pt x="2888818" y="1054620"/>
                  </a:lnTo>
                  <a:lnTo>
                    <a:pt x="2891142" y="1031735"/>
                  </a:lnTo>
                  <a:lnTo>
                    <a:pt x="2891917" y="100791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13900" y="3894340"/>
              <a:ext cx="1657350" cy="2285365"/>
            </a:xfrm>
            <a:custGeom>
              <a:avLst/>
              <a:gdLst/>
              <a:ahLst/>
              <a:cxnLst/>
              <a:rect l="l" t="t" r="r" b="b"/>
              <a:pathLst>
                <a:path w="1657350" h="2285365">
                  <a:moveTo>
                    <a:pt x="1656905" y="0"/>
                  </a:moveTo>
                  <a:lnTo>
                    <a:pt x="0" y="0"/>
                  </a:lnTo>
                  <a:lnTo>
                    <a:pt x="0" y="2285085"/>
                  </a:lnTo>
                  <a:lnTo>
                    <a:pt x="1656905" y="2285085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70796" y="3582009"/>
              <a:ext cx="1800225" cy="2853055"/>
            </a:xfrm>
            <a:custGeom>
              <a:avLst/>
              <a:gdLst/>
              <a:ahLst/>
              <a:cxnLst/>
              <a:rect l="l" t="t" r="r" b="b"/>
              <a:pathLst>
                <a:path w="1800225" h="2853054">
                  <a:moveTo>
                    <a:pt x="961250" y="21488"/>
                  </a:moveTo>
                  <a:lnTo>
                    <a:pt x="296494" y="4025"/>
                  </a:lnTo>
                  <a:lnTo>
                    <a:pt x="8686" y="0"/>
                  </a:lnTo>
                  <a:lnTo>
                    <a:pt x="7061" y="647509"/>
                  </a:lnTo>
                  <a:lnTo>
                    <a:pt x="0" y="2099932"/>
                  </a:lnTo>
                  <a:lnTo>
                    <a:pt x="8547" y="2267813"/>
                  </a:lnTo>
                  <a:lnTo>
                    <a:pt x="17094" y="2579636"/>
                  </a:lnTo>
                  <a:lnTo>
                    <a:pt x="17881" y="21361"/>
                  </a:lnTo>
                  <a:lnTo>
                    <a:pt x="961250" y="21488"/>
                  </a:lnTo>
                  <a:close/>
                </a:path>
                <a:path w="1800225" h="2853054">
                  <a:moveTo>
                    <a:pt x="1120165" y="108889"/>
                  </a:moveTo>
                  <a:lnTo>
                    <a:pt x="387362" y="89636"/>
                  </a:lnTo>
                  <a:lnTo>
                    <a:pt x="250786" y="86436"/>
                  </a:lnTo>
                  <a:lnTo>
                    <a:pt x="44500" y="83223"/>
                  </a:lnTo>
                  <a:lnTo>
                    <a:pt x="43116" y="564718"/>
                  </a:lnTo>
                  <a:lnTo>
                    <a:pt x="34785" y="2347811"/>
                  </a:lnTo>
                  <a:lnTo>
                    <a:pt x="33388" y="2852369"/>
                  </a:lnTo>
                  <a:lnTo>
                    <a:pt x="75412" y="2852991"/>
                  </a:lnTo>
                  <a:lnTo>
                    <a:pt x="235432" y="2828163"/>
                  </a:lnTo>
                  <a:lnTo>
                    <a:pt x="273380" y="2821965"/>
                  </a:lnTo>
                  <a:lnTo>
                    <a:pt x="300964" y="2815755"/>
                  </a:lnTo>
                  <a:lnTo>
                    <a:pt x="345643" y="2803334"/>
                  </a:lnTo>
                  <a:lnTo>
                    <a:pt x="54673" y="2802915"/>
                  </a:lnTo>
                  <a:lnTo>
                    <a:pt x="55511" y="108800"/>
                  </a:lnTo>
                  <a:lnTo>
                    <a:pt x="1120165" y="108889"/>
                  </a:lnTo>
                  <a:close/>
                </a:path>
                <a:path w="1800225" h="2853054">
                  <a:moveTo>
                    <a:pt x="1374101" y="220713"/>
                  </a:moveTo>
                  <a:lnTo>
                    <a:pt x="296964" y="192405"/>
                  </a:lnTo>
                  <a:lnTo>
                    <a:pt x="89750" y="188366"/>
                  </a:lnTo>
                  <a:lnTo>
                    <a:pt x="78625" y="2747238"/>
                  </a:lnTo>
                  <a:lnTo>
                    <a:pt x="271170" y="2750731"/>
                  </a:lnTo>
                  <a:lnTo>
                    <a:pt x="408940" y="2754223"/>
                  </a:lnTo>
                  <a:lnTo>
                    <a:pt x="632460" y="2692171"/>
                  </a:lnTo>
                  <a:lnTo>
                    <a:pt x="102781" y="2691104"/>
                  </a:lnTo>
                  <a:lnTo>
                    <a:pt x="103593" y="220560"/>
                  </a:lnTo>
                  <a:lnTo>
                    <a:pt x="1337525" y="221170"/>
                  </a:lnTo>
                  <a:lnTo>
                    <a:pt x="1374101" y="220713"/>
                  </a:lnTo>
                  <a:close/>
                </a:path>
                <a:path w="1800225" h="2853054">
                  <a:moveTo>
                    <a:pt x="1685366" y="346075"/>
                  </a:moveTo>
                  <a:lnTo>
                    <a:pt x="140131" y="305473"/>
                  </a:lnTo>
                  <a:lnTo>
                    <a:pt x="129019" y="2630144"/>
                  </a:lnTo>
                  <a:lnTo>
                    <a:pt x="714489" y="2645156"/>
                  </a:lnTo>
                  <a:lnTo>
                    <a:pt x="993686" y="2567584"/>
                  </a:lnTo>
                  <a:lnTo>
                    <a:pt x="156718" y="2565755"/>
                  </a:lnTo>
                  <a:lnTo>
                    <a:pt x="157518" y="345884"/>
                  </a:lnTo>
                  <a:lnTo>
                    <a:pt x="1642643" y="346633"/>
                  </a:lnTo>
                  <a:lnTo>
                    <a:pt x="1685366" y="346075"/>
                  </a:lnTo>
                  <a:close/>
                </a:path>
                <a:path w="1800225" h="2853054">
                  <a:moveTo>
                    <a:pt x="1727352" y="481164"/>
                  </a:moveTo>
                  <a:lnTo>
                    <a:pt x="1676565" y="478447"/>
                  </a:lnTo>
                  <a:lnTo>
                    <a:pt x="1644662" y="477088"/>
                  </a:lnTo>
                  <a:lnTo>
                    <a:pt x="350202" y="443077"/>
                  </a:lnTo>
                  <a:lnTo>
                    <a:pt x="261962" y="440359"/>
                  </a:lnTo>
                  <a:lnTo>
                    <a:pt x="197002" y="437629"/>
                  </a:lnTo>
                  <a:lnTo>
                    <a:pt x="195618" y="615454"/>
                  </a:lnTo>
                  <a:lnTo>
                    <a:pt x="187286" y="2297099"/>
                  </a:lnTo>
                  <a:lnTo>
                    <a:pt x="185889" y="2497975"/>
                  </a:lnTo>
                  <a:lnTo>
                    <a:pt x="219697" y="2499372"/>
                  </a:lnTo>
                  <a:lnTo>
                    <a:pt x="305955" y="2502166"/>
                  </a:lnTo>
                  <a:lnTo>
                    <a:pt x="993698" y="2520327"/>
                  </a:lnTo>
                  <a:lnTo>
                    <a:pt x="1342936" y="2423350"/>
                  </a:lnTo>
                  <a:lnTo>
                    <a:pt x="219113" y="2420759"/>
                  </a:lnTo>
                  <a:lnTo>
                    <a:pt x="219900" y="490855"/>
                  </a:lnTo>
                  <a:lnTo>
                    <a:pt x="1722437" y="492607"/>
                  </a:lnTo>
                  <a:lnTo>
                    <a:pt x="1723009" y="1205572"/>
                  </a:lnTo>
                  <a:lnTo>
                    <a:pt x="1725726" y="647306"/>
                  </a:lnTo>
                  <a:lnTo>
                    <a:pt x="1727352" y="481164"/>
                  </a:lnTo>
                  <a:close/>
                </a:path>
                <a:path w="1800225" h="2853054">
                  <a:moveTo>
                    <a:pt x="1799996" y="2270950"/>
                  </a:moveTo>
                  <a:lnTo>
                    <a:pt x="1658493" y="2270620"/>
                  </a:lnTo>
                  <a:lnTo>
                    <a:pt x="1666278" y="669404"/>
                  </a:lnTo>
                  <a:lnTo>
                    <a:pt x="1666443" y="646430"/>
                  </a:lnTo>
                  <a:lnTo>
                    <a:pt x="1666494" y="644207"/>
                  </a:lnTo>
                  <a:lnTo>
                    <a:pt x="1667090" y="635495"/>
                  </a:lnTo>
                  <a:lnTo>
                    <a:pt x="1667560" y="627735"/>
                  </a:lnTo>
                  <a:lnTo>
                    <a:pt x="1668018" y="619048"/>
                  </a:lnTo>
                  <a:lnTo>
                    <a:pt x="1660067" y="616331"/>
                  </a:lnTo>
                  <a:lnTo>
                    <a:pt x="1656651" y="615315"/>
                  </a:lnTo>
                  <a:lnTo>
                    <a:pt x="1656410" y="615315"/>
                  </a:lnTo>
                  <a:lnTo>
                    <a:pt x="1656410" y="2270607"/>
                  </a:lnTo>
                  <a:lnTo>
                    <a:pt x="285102" y="2267394"/>
                  </a:lnTo>
                  <a:lnTo>
                    <a:pt x="285902" y="644207"/>
                  </a:lnTo>
                  <a:lnTo>
                    <a:pt x="1656245" y="646430"/>
                  </a:lnTo>
                  <a:lnTo>
                    <a:pt x="1656270" y="1993087"/>
                  </a:lnTo>
                  <a:lnTo>
                    <a:pt x="1656410" y="2270607"/>
                  </a:lnTo>
                  <a:lnTo>
                    <a:pt x="1656410" y="615315"/>
                  </a:lnTo>
                  <a:lnTo>
                    <a:pt x="286321" y="579259"/>
                  </a:lnTo>
                  <a:lnTo>
                    <a:pt x="256336" y="575525"/>
                  </a:lnTo>
                  <a:lnTo>
                    <a:pt x="254774" y="643026"/>
                  </a:lnTo>
                  <a:lnTo>
                    <a:pt x="254596" y="669417"/>
                  </a:lnTo>
                  <a:lnTo>
                    <a:pt x="246875" y="2258212"/>
                  </a:lnTo>
                  <a:lnTo>
                    <a:pt x="246786" y="2267394"/>
                  </a:lnTo>
                  <a:lnTo>
                    <a:pt x="245224" y="2360079"/>
                  </a:lnTo>
                  <a:lnTo>
                    <a:pt x="286410" y="2363838"/>
                  </a:lnTo>
                  <a:lnTo>
                    <a:pt x="1363599" y="2392146"/>
                  </a:lnTo>
                  <a:lnTo>
                    <a:pt x="1656422" y="2310815"/>
                  </a:lnTo>
                  <a:lnTo>
                    <a:pt x="1656588" y="2477249"/>
                  </a:lnTo>
                  <a:lnTo>
                    <a:pt x="1656702" y="2543378"/>
                  </a:lnTo>
                  <a:lnTo>
                    <a:pt x="1656829" y="2585593"/>
                  </a:lnTo>
                  <a:lnTo>
                    <a:pt x="1656905" y="2597429"/>
                  </a:lnTo>
                  <a:lnTo>
                    <a:pt x="1658302" y="2310295"/>
                  </a:lnTo>
                  <a:lnTo>
                    <a:pt x="1799996" y="2270950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1299" y="1746311"/>
            <a:ext cx="2360295" cy="26136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6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Ürün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hizmet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uygunlukları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Müşteri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memnuniyeti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Performansı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Planlamaların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etkinliği</a:t>
            </a:r>
            <a:endParaRPr sz="1100">
              <a:latin typeface="Arial MT"/>
              <a:cs typeface="Arial MT"/>
            </a:endParaRPr>
          </a:p>
          <a:p>
            <a:pPr marL="152400" marR="297815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Risk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fırsatlar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ilgili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yapılan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çalışmaların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etkinliği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145" dirty="0">
                <a:solidFill>
                  <a:srgbClr val="FFFFFF"/>
                </a:solidFill>
                <a:latin typeface="Arial MT"/>
                <a:cs typeface="Arial MT"/>
              </a:rPr>
              <a:t>Dı</a:t>
            </a:r>
            <a:r>
              <a:rPr sz="1100" spc="-275" dirty="0">
                <a:solidFill>
                  <a:srgbClr val="FFFFFF"/>
                </a:solidFill>
                <a:latin typeface="Arial MT"/>
                <a:cs typeface="Arial MT"/>
              </a:rPr>
              <a:t>ş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tedarikçi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performansı</a:t>
            </a:r>
            <a:endParaRPr sz="1100">
              <a:latin typeface="Arial MT"/>
              <a:cs typeface="Arial MT"/>
            </a:endParaRPr>
          </a:p>
          <a:p>
            <a:pPr marL="152400" marR="16827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iyileştirme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ihtiyacı</a:t>
            </a:r>
            <a:endParaRPr sz="1100">
              <a:latin typeface="Arial MT"/>
              <a:cs typeface="Arial MT"/>
            </a:endParaRPr>
          </a:p>
          <a:p>
            <a:pPr marL="152400" marR="360045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Konularını 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analiz edilerek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yöntem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45299" y="4152310"/>
            <a:ext cx="1577975" cy="151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2730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Performans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Prosedürü</a:t>
            </a:r>
            <a:endParaRPr sz="1100">
              <a:latin typeface="Arial MT"/>
              <a:cs typeface="Arial MT"/>
            </a:endParaRPr>
          </a:p>
          <a:p>
            <a:pPr marL="152400" marR="14414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Analizi ve  Performans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Planı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Performans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Raporu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70449" y="1"/>
            <a:ext cx="3787140" cy="805266"/>
            <a:chOff x="770449" y="0"/>
            <a:chExt cx="3787140" cy="1071011"/>
          </a:xfrm>
        </p:grpSpPr>
        <p:sp>
          <p:nvSpPr>
            <p:cNvPr id="25" name="object 25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0449" y="411883"/>
              <a:ext cx="3787140" cy="590351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tr-TR" dirty="0">
                  <a:solidFill>
                    <a:schemeClr val="bg1"/>
                  </a:solidFill>
                </a:rPr>
                <a:t>9.1.3. ANALİZ ve DEĞERLENDİRME 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0" y="4590004"/>
            <a:ext cx="2898140" cy="895985"/>
          </a:xfrm>
          <a:custGeom>
            <a:avLst/>
            <a:gdLst/>
            <a:ahLst/>
            <a:cxnLst/>
            <a:rect l="l" t="t" r="r" b="b"/>
            <a:pathLst>
              <a:path w="2898140" h="895985">
                <a:moveTo>
                  <a:pt x="2745600" y="0"/>
                </a:moveTo>
                <a:lnTo>
                  <a:pt x="0" y="0"/>
                </a:lnTo>
                <a:lnTo>
                  <a:pt x="0" y="895502"/>
                </a:lnTo>
                <a:lnTo>
                  <a:pt x="2745600" y="895502"/>
                </a:lnTo>
                <a:lnTo>
                  <a:pt x="2793768" y="887732"/>
                </a:lnTo>
                <a:lnTo>
                  <a:pt x="2835603" y="866096"/>
                </a:lnTo>
                <a:lnTo>
                  <a:pt x="2868594" y="833105"/>
                </a:lnTo>
                <a:lnTo>
                  <a:pt x="2890230" y="791270"/>
                </a:lnTo>
                <a:lnTo>
                  <a:pt x="2898000" y="743102"/>
                </a:lnTo>
                <a:lnTo>
                  <a:pt x="2898000" y="152399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21299" y="4759285"/>
            <a:ext cx="18808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Planlama çerçevesinde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değerlendirmenin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5665505"/>
            <a:ext cx="2898140" cy="895985"/>
          </a:xfrm>
          <a:custGeom>
            <a:avLst/>
            <a:gdLst/>
            <a:ahLst/>
            <a:cxnLst/>
            <a:rect l="l" t="t" r="r" b="b"/>
            <a:pathLst>
              <a:path w="2898140" h="895984">
                <a:moveTo>
                  <a:pt x="2745600" y="0"/>
                </a:moveTo>
                <a:lnTo>
                  <a:pt x="0" y="0"/>
                </a:lnTo>
                <a:lnTo>
                  <a:pt x="0" y="895502"/>
                </a:lnTo>
                <a:lnTo>
                  <a:pt x="2745600" y="895502"/>
                </a:lnTo>
                <a:lnTo>
                  <a:pt x="2793768" y="887732"/>
                </a:lnTo>
                <a:lnTo>
                  <a:pt x="2835603" y="866096"/>
                </a:lnTo>
                <a:lnTo>
                  <a:pt x="2868594" y="833105"/>
                </a:lnTo>
                <a:lnTo>
                  <a:pt x="2890230" y="791270"/>
                </a:lnTo>
                <a:lnTo>
                  <a:pt x="2898000" y="743102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21299" y="5834784"/>
            <a:ext cx="14306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Kayıt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altına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3012440" cy="1667510"/>
            <a:chOff x="1113900" y="4895999"/>
            <a:chExt cx="3012440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5882" y="6264123"/>
            <a:ext cx="947419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5" name="object 15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40298" y="620331"/>
            <a:ext cx="147802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 smtClean="0">
                <a:solidFill>
                  <a:srgbClr val="FFFFFF"/>
                </a:solidFill>
                <a:latin typeface="Arial MT"/>
                <a:cs typeface="Arial MT"/>
              </a:rPr>
              <a:t>9.2</a:t>
            </a:r>
            <a:r>
              <a:rPr lang="tr-TR" sz="1200" dirty="0" smtClean="0">
                <a:solidFill>
                  <a:srgbClr val="FFFFFF"/>
                </a:solidFill>
                <a:latin typeface="Arial MT"/>
                <a:cs typeface="Arial MT"/>
              </a:rPr>
              <a:t>. İÇ   TETKİK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200" y="1473009"/>
            <a:ext cx="1800225" cy="1664970"/>
          </a:xfrm>
          <a:custGeom>
            <a:avLst/>
            <a:gdLst/>
            <a:ahLst/>
            <a:cxnLst/>
            <a:rect l="l" t="t" r="r" b="b"/>
            <a:pathLst>
              <a:path w="1800225" h="1664970">
                <a:moveTo>
                  <a:pt x="1799958" y="0"/>
                </a:moveTo>
                <a:lnTo>
                  <a:pt x="0" y="15125"/>
                </a:lnTo>
                <a:lnTo>
                  <a:pt x="2781" y="307594"/>
                </a:lnTo>
                <a:lnTo>
                  <a:pt x="3962" y="483844"/>
                </a:lnTo>
                <a:lnTo>
                  <a:pt x="4102" y="520738"/>
                </a:lnTo>
                <a:lnTo>
                  <a:pt x="4223" y="559430"/>
                </a:lnTo>
                <a:lnTo>
                  <a:pt x="4349" y="842225"/>
                </a:lnTo>
                <a:lnTo>
                  <a:pt x="3452" y="1212561"/>
                </a:lnTo>
                <a:lnTo>
                  <a:pt x="2933" y="1664741"/>
                </a:lnTo>
                <a:lnTo>
                  <a:pt x="415906" y="1662291"/>
                </a:lnTo>
                <a:lnTo>
                  <a:pt x="603230" y="1658848"/>
                </a:lnTo>
                <a:lnTo>
                  <a:pt x="1021202" y="1658848"/>
                </a:lnTo>
                <a:lnTo>
                  <a:pt x="1056626" y="1656100"/>
                </a:lnTo>
                <a:lnTo>
                  <a:pt x="1089406" y="1651508"/>
                </a:lnTo>
                <a:lnTo>
                  <a:pt x="929805" y="1651508"/>
                </a:lnTo>
                <a:lnTo>
                  <a:pt x="983008" y="1648348"/>
                </a:lnTo>
                <a:lnTo>
                  <a:pt x="1036218" y="1646634"/>
                </a:lnTo>
                <a:lnTo>
                  <a:pt x="1089433" y="1646037"/>
                </a:lnTo>
                <a:lnTo>
                  <a:pt x="1408980" y="1646037"/>
                </a:lnTo>
                <a:lnTo>
                  <a:pt x="1409580" y="1642216"/>
                </a:lnTo>
                <a:lnTo>
                  <a:pt x="1415408" y="1638038"/>
                </a:lnTo>
                <a:lnTo>
                  <a:pt x="1431228" y="1634609"/>
                </a:lnTo>
                <a:lnTo>
                  <a:pt x="1444440" y="1633300"/>
                </a:lnTo>
                <a:lnTo>
                  <a:pt x="1191243" y="1633300"/>
                </a:lnTo>
                <a:lnTo>
                  <a:pt x="1138002" y="1632811"/>
                </a:lnTo>
                <a:lnTo>
                  <a:pt x="1089406" y="1631556"/>
                </a:lnTo>
                <a:lnTo>
                  <a:pt x="1089406" y="1619592"/>
                </a:lnTo>
                <a:lnTo>
                  <a:pt x="1138002" y="1618542"/>
                </a:lnTo>
                <a:lnTo>
                  <a:pt x="1462036" y="1618540"/>
                </a:lnTo>
                <a:lnTo>
                  <a:pt x="1462036" y="1603629"/>
                </a:lnTo>
                <a:lnTo>
                  <a:pt x="1471186" y="1601323"/>
                </a:lnTo>
                <a:lnTo>
                  <a:pt x="1495302" y="1600139"/>
                </a:lnTo>
                <a:lnTo>
                  <a:pt x="1529389" y="1599703"/>
                </a:lnTo>
                <a:lnTo>
                  <a:pt x="1355572" y="1599641"/>
                </a:lnTo>
                <a:lnTo>
                  <a:pt x="1355572" y="1583690"/>
                </a:lnTo>
                <a:lnTo>
                  <a:pt x="1364713" y="1581377"/>
                </a:lnTo>
                <a:lnTo>
                  <a:pt x="1388821" y="1580189"/>
                </a:lnTo>
                <a:lnTo>
                  <a:pt x="1422920" y="1579752"/>
                </a:lnTo>
                <a:lnTo>
                  <a:pt x="1462036" y="1579689"/>
                </a:lnTo>
                <a:lnTo>
                  <a:pt x="1469523" y="1573770"/>
                </a:lnTo>
                <a:lnTo>
                  <a:pt x="1482001" y="1568224"/>
                </a:lnTo>
                <a:lnTo>
                  <a:pt x="1484496" y="1563426"/>
                </a:lnTo>
                <a:lnTo>
                  <a:pt x="1462036" y="1559750"/>
                </a:lnTo>
                <a:lnTo>
                  <a:pt x="1302334" y="1559750"/>
                </a:lnTo>
                <a:lnTo>
                  <a:pt x="1387075" y="1557129"/>
                </a:lnTo>
                <a:lnTo>
                  <a:pt x="1458779" y="1552975"/>
                </a:lnTo>
                <a:lnTo>
                  <a:pt x="1517445" y="1547706"/>
                </a:lnTo>
                <a:lnTo>
                  <a:pt x="1563074" y="1541739"/>
                </a:lnTo>
                <a:lnTo>
                  <a:pt x="1615220" y="1529385"/>
                </a:lnTo>
                <a:lnTo>
                  <a:pt x="1621147" y="1524338"/>
                </a:lnTo>
                <a:lnTo>
                  <a:pt x="1590100" y="1524338"/>
                </a:lnTo>
                <a:lnTo>
                  <a:pt x="1551156" y="1519847"/>
                </a:lnTo>
                <a:lnTo>
                  <a:pt x="1515275" y="1519847"/>
                </a:lnTo>
                <a:lnTo>
                  <a:pt x="1600116" y="1513020"/>
                </a:lnTo>
                <a:lnTo>
                  <a:pt x="1638341" y="1509490"/>
                </a:lnTo>
                <a:lnTo>
                  <a:pt x="1645897" y="1508690"/>
                </a:lnTo>
                <a:lnTo>
                  <a:pt x="1645824" y="1488616"/>
                </a:lnTo>
                <a:lnTo>
                  <a:pt x="1621739" y="1487944"/>
                </a:lnTo>
                <a:lnTo>
                  <a:pt x="154952" y="1483652"/>
                </a:lnTo>
                <a:lnTo>
                  <a:pt x="154241" y="842225"/>
                </a:lnTo>
                <a:lnTo>
                  <a:pt x="153580" y="483844"/>
                </a:lnTo>
                <a:lnTo>
                  <a:pt x="153136" y="284429"/>
                </a:lnTo>
                <a:lnTo>
                  <a:pt x="152908" y="198247"/>
                </a:lnTo>
                <a:lnTo>
                  <a:pt x="152679" y="197002"/>
                </a:lnTo>
                <a:lnTo>
                  <a:pt x="1799974" y="189293"/>
                </a:lnTo>
                <a:lnTo>
                  <a:pt x="1799958" y="0"/>
                </a:lnTo>
                <a:close/>
              </a:path>
              <a:path w="1800225" h="1664970">
                <a:moveTo>
                  <a:pt x="1021202" y="1658848"/>
                </a:moveTo>
                <a:lnTo>
                  <a:pt x="603230" y="1658848"/>
                </a:lnTo>
                <a:lnTo>
                  <a:pt x="922780" y="1661712"/>
                </a:lnTo>
                <a:lnTo>
                  <a:pt x="972114" y="1660951"/>
                </a:lnTo>
                <a:lnTo>
                  <a:pt x="1017129" y="1659164"/>
                </a:lnTo>
                <a:lnTo>
                  <a:pt x="1021202" y="1658848"/>
                </a:lnTo>
                <a:close/>
              </a:path>
              <a:path w="1800225" h="1664970">
                <a:moveTo>
                  <a:pt x="1408980" y="1646037"/>
                </a:moveTo>
                <a:lnTo>
                  <a:pt x="1089433" y="1646037"/>
                </a:lnTo>
                <a:lnTo>
                  <a:pt x="1355532" y="1648312"/>
                </a:lnTo>
                <a:lnTo>
                  <a:pt x="1408747" y="1647520"/>
                </a:lnTo>
                <a:lnTo>
                  <a:pt x="1408980" y="1646037"/>
                </a:lnTo>
                <a:close/>
              </a:path>
              <a:path w="1800225" h="1664970">
                <a:moveTo>
                  <a:pt x="1462036" y="1631556"/>
                </a:moveTo>
                <a:lnTo>
                  <a:pt x="1191243" y="1633300"/>
                </a:lnTo>
                <a:lnTo>
                  <a:pt x="1444440" y="1633300"/>
                </a:lnTo>
                <a:lnTo>
                  <a:pt x="1462036" y="1631556"/>
                </a:lnTo>
                <a:close/>
              </a:path>
              <a:path w="1800225" h="1664970">
                <a:moveTo>
                  <a:pt x="1462036" y="1618540"/>
                </a:moveTo>
                <a:lnTo>
                  <a:pt x="1191243" y="1618540"/>
                </a:lnTo>
                <a:lnTo>
                  <a:pt x="1360238" y="1620637"/>
                </a:lnTo>
                <a:lnTo>
                  <a:pt x="1413535" y="1620637"/>
                </a:lnTo>
                <a:lnTo>
                  <a:pt x="1462036" y="1619592"/>
                </a:lnTo>
                <a:lnTo>
                  <a:pt x="1462036" y="1618540"/>
                </a:lnTo>
                <a:close/>
              </a:path>
              <a:path w="1800225" h="1664970">
                <a:moveTo>
                  <a:pt x="1662597" y="1506923"/>
                </a:moveTo>
                <a:lnTo>
                  <a:pt x="1645897" y="1508690"/>
                </a:lnTo>
                <a:lnTo>
                  <a:pt x="1645926" y="1516497"/>
                </a:lnTo>
                <a:lnTo>
                  <a:pt x="1646051" y="1523834"/>
                </a:lnTo>
                <a:lnTo>
                  <a:pt x="1649034" y="1585047"/>
                </a:lnTo>
                <a:lnTo>
                  <a:pt x="1653063" y="1600855"/>
                </a:lnTo>
                <a:lnTo>
                  <a:pt x="1657721" y="1592882"/>
                </a:lnTo>
                <a:lnTo>
                  <a:pt x="1662626" y="1585047"/>
                </a:lnTo>
                <a:lnTo>
                  <a:pt x="1662597" y="1506923"/>
                </a:lnTo>
                <a:close/>
              </a:path>
              <a:path w="1800225" h="1664970">
                <a:moveTo>
                  <a:pt x="1621739" y="1523834"/>
                </a:moveTo>
                <a:lnTo>
                  <a:pt x="1590100" y="1524338"/>
                </a:lnTo>
                <a:lnTo>
                  <a:pt x="1621147" y="1524338"/>
                </a:lnTo>
                <a:lnTo>
                  <a:pt x="1621739" y="1523834"/>
                </a:lnTo>
                <a:close/>
              </a:path>
              <a:path w="1800225" h="1664970">
                <a:moveTo>
                  <a:pt x="1546849" y="1519350"/>
                </a:moveTo>
                <a:lnTo>
                  <a:pt x="1515275" y="1519847"/>
                </a:lnTo>
                <a:lnTo>
                  <a:pt x="1551156" y="1519847"/>
                </a:lnTo>
                <a:lnTo>
                  <a:pt x="1546849" y="1519350"/>
                </a:lnTo>
                <a:close/>
              </a:path>
              <a:path w="1800225" h="1664970">
                <a:moveTo>
                  <a:pt x="1645824" y="1488616"/>
                </a:moveTo>
                <a:lnTo>
                  <a:pt x="1645897" y="1508690"/>
                </a:lnTo>
                <a:lnTo>
                  <a:pt x="1662597" y="1506923"/>
                </a:lnTo>
                <a:lnTo>
                  <a:pt x="1662558" y="1489083"/>
                </a:lnTo>
                <a:lnTo>
                  <a:pt x="1645824" y="1488616"/>
                </a:lnTo>
                <a:close/>
              </a:path>
              <a:path w="1800225" h="1664970">
                <a:moveTo>
                  <a:pt x="1662558" y="1489083"/>
                </a:moveTo>
                <a:lnTo>
                  <a:pt x="1662597" y="1506923"/>
                </a:lnTo>
                <a:lnTo>
                  <a:pt x="1671530" y="1505977"/>
                </a:lnTo>
                <a:lnTo>
                  <a:pt x="1698003" y="1502555"/>
                </a:lnTo>
                <a:lnTo>
                  <a:pt x="1716080" y="1499294"/>
                </a:lnTo>
                <a:lnTo>
                  <a:pt x="1724081" y="1496268"/>
                </a:lnTo>
                <a:lnTo>
                  <a:pt x="1720327" y="1493547"/>
                </a:lnTo>
                <a:lnTo>
                  <a:pt x="1703139" y="1491205"/>
                </a:lnTo>
                <a:lnTo>
                  <a:pt x="1670836" y="1489314"/>
                </a:lnTo>
                <a:lnTo>
                  <a:pt x="1662558" y="1489083"/>
                </a:lnTo>
                <a:close/>
              </a:path>
              <a:path w="1800225" h="1664970">
                <a:moveTo>
                  <a:pt x="1799974" y="189293"/>
                </a:moveTo>
                <a:lnTo>
                  <a:pt x="1641055" y="189293"/>
                </a:lnTo>
                <a:lnTo>
                  <a:pt x="1645824" y="1488616"/>
                </a:lnTo>
                <a:lnTo>
                  <a:pt x="1662558" y="1489083"/>
                </a:lnTo>
                <a:lnTo>
                  <a:pt x="1662024" y="1316199"/>
                </a:lnTo>
                <a:lnTo>
                  <a:pt x="1661903" y="1263965"/>
                </a:lnTo>
                <a:lnTo>
                  <a:pt x="1661912" y="1162124"/>
                </a:lnTo>
                <a:lnTo>
                  <a:pt x="1662099" y="1112796"/>
                </a:lnTo>
                <a:lnTo>
                  <a:pt x="1662447" y="1064714"/>
                </a:lnTo>
                <a:lnTo>
                  <a:pt x="1662986" y="1018018"/>
                </a:lnTo>
                <a:lnTo>
                  <a:pt x="1663744" y="972848"/>
                </a:lnTo>
                <a:lnTo>
                  <a:pt x="1664751" y="929342"/>
                </a:lnTo>
                <a:lnTo>
                  <a:pt x="1666036" y="887641"/>
                </a:lnTo>
                <a:lnTo>
                  <a:pt x="1667483" y="869361"/>
                </a:lnTo>
                <a:lnTo>
                  <a:pt x="1686140" y="869361"/>
                </a:lnTo>
                <a:lnTo>
                  <a:pt x="1686140" y="633907"/>
                </a:lnTo>
                <a:lnTo>
                  <a:pt x="1692168" y="615677"/>
                </a:lnTo>
                <a:lnTo>
                  <a:pt x="1718014" y="615677"/>
                </a:lnTo>
                <a:lnTo>
                  <a:pt x="1719318" y="601978"/>
                </a:lnTo>
                <a:lnTo>
                  <a:pt x="1721142" y="556672"/>
                </a:lnTo>
                <a:lnTo>
                  <a:pt x="1722103" y="502447"/>
                </a:lnTo>
                <a:lnTo>
                  <a:pt x="1722553" y="443801"/>
                </a:lnTo>
                <a:lnTo>
                  <a:pt x="1722847" y="385073"/>
                </a:lnTo>
                <a:lnTo>
                  <a:pt x="1723337" y="330839"/>
                </a:lnTo>
                <a:lnTo>
                  <a:pt x="1724378" y="285518"/>
                </a:lnTo>
                <a:lnTo>
                  <a:pt x="1726323" y="253568"/>
                </a:lnTo>
                <a:lnTo>
                  <a:pt x="1726942" y="237185"/>
                </a:lnTo>
                <a:lnTo>
                  <a:pt x="1729409" y="195846"/>
                </a:lnTo>
                <a:lnTo>
                  <a:pt x="1730095" y="191998"/>
                </a:lnTo>
                <a:lnTo>
                  <a:pt x="1799974" y="191998"/>
                </a:lnTo>
                <a:lnTo>
                  <a:pt x="1799974" y="189293"/>
                </a:lnTo>
                <a:close/>
              </a:path>
              <a:path w="1800225" h="1664970">
                <a:moveTo>
                  <a:pt x="1686140" y="869361"/>
                </a:moveTo>
                <a:lnTo>
                  <a:pt x="1667483" y="869361"/>
                </a:lnTo>
                <a:lnTo>
                  <a:pt x="1671182" y="878467"/>
                </a:lnTo>
                <a:lnTo>
                  <a:pt x="1676167" y="896713"/>
                </a:lnTo>
                <a:lnTo>
                  <a:pt x="1681475" y="905853"/>
                </a:lnTo>
                <a:lnTo>
                  <a:pt x="1686140" y="887641"/>
                </a:lnTo>
                <a:lnTo>
                  <a:pt x="1686140" y="869361"/>
                </a:lnTo>
                <a:close/>
              </a:path>
              <a:path w="1800225" h="1664970">
                <a:moveTo>
                  <a:pt x="1773912" y="559430"/>
                </a:moveTo>
                <a:lnTo>
                  <a:pt x="1738993" y="559430"/>
                </a:lnTo>
                <a:lnTo>
                  <a:pt x="1739689" y="587845"/>
                </a:lnTo>
                <a:lnTo>
                  <a:pt x="1739800" y="638114"/>
                </a:lnTo>
                <a:lnTo>
                  <a:pt x="1740438" y="678124"/>
                </a:lnTo>
                <a:lnTo>
                  <a:pt x="1743062" y="697395"/>
                </a:lnTo>
                <a:lnTo>
                  <a:pt x="1749746" y="696221"/>
                </a:lnTo>
                <a:lnTo>
                  <a:pt x="1756336" y="688002"/>
                </a:lnTo>
                <a:lnTo>
                  <a:pt x="1762740" y="665695"/>
                </a:lnTo>
                <a:lnTo>
                  <a:pt x="1768865" y="622256"/>
                </a:lnTo>
                <a:lnTo>
                  <a:pt x="1773912" y="559430"/>
                </a:lnTo>
                <a:close/>
              </a:path>
              <a:path w="1800225" h="1664970">
                <a:moveTo>
                  <a:pt x="1718014" y="615677"/>
                </a:moveTo>
                <a:lnTo>
                  <a:pt x="1692168" y="615677"/>
                </a:lnTo>
                <a:lnTo>
                  <a:pt x="1698195" y="624825"/>
                </a:lnTo>
                <a:lnTo>
                  <a:pt x="1704223" y="643090"/>
                </a:lnTo>
                <a:lnTo>
                  <a:pt x="1710250" y="652205"/>
                </a:lnTo>
                <a:lnTo>
                  <a:pt x="1716278" y="633907"/>
                </a:lnTo>
                <a:lnTo>
                  <a:pt x="1718014" y="615677"/>
                </a:lnTo>
                <a:close/>
              </a:path>
              <a:path w="1800225" h="1664970">
                <a:moveTo>
                  <a:pt x="1799974" y="191998"/>
                </a:moveTo>
                <a:lnTo>
                  <a:pt x="1730095" y="191998"/>
                </a:lnTo>
                <a:lnTo>
                  <a:pt x="1730736" y="195846"/>
                </a:lnTo>
                <a:lnTo>
                  <a:pt x="1731620" y="204397"/>
                </a:lnTo>
                <a:lnTo>
                  <a:pt x="1733854" y="269354"/>
                </a:lnTo>
                <a:lnTo>
                  <a:pt x="1734623" y="312588"/>
                </a:lnTo>
                <a:lnTo>
                  <a:pt x="1735251" y="361547"/>
                </a:lnTo>
                <a:lnTo>
                  <a:pt x="1735760" y="417049"/>
                </a:lnTo>
                <a:lnTo>
                  <a:pt x="1736100" y="470395"/>
                </a:lnTo>
                <a:lnTo>
                  <a:pt x="1736299" y="520738"/>
                </a:lnTo>
                <a:lnTo>
                  <a:pt x="1736369" y="570560"/>
                </a:lnTo>
                <a:lnTo>
                  <a:pt x="1738993" y="559430"/>
                </a:lnTo>
                <a:lnTo>
                  <a:pt x="1773912" y="559430"/>
                </a:lnTo>
                <a:lnTo>
                  <a:pt x="1774618" y="550639"/>
                </a:lnTo>
                <a:lnTo>
                  <a:pt x="1779910" y="443761"/>
                </a:lnTo>
                <a:lnTo>
                  <a:pt x="1783517" y="417049"/>
                </a:lnTo>
                <a:lnTo>
                  <a:pt x="1799994" y="417049"/>
                </a:lnTo>
                <a:lnTo>
                  <a:pt x="1799974" y="191998"/>
                </a:lnTo>
                <a:close/>
              </a:path>
              <a:path w="1800225" h="1664970">
                <a:moveTo>
                  <a:pt x="1799994" y="417049"/>
                </a:moveTo>
                <a:lnTo>
                  <a:pt x="1783517" y="417049"/>
                </a:lnTo>
                <a:lnTo>
                  <a:pt x="1788698" y="420022"/>
                </a:lnTo>
                <a:lnTo>
                  <a:pt x="1794505" y="434884"/>
                </a:lnTo>
                <a:lnTo>
                  <a:pt x="1799996" y="443801"/>
                </a:lnTo>
                <a:lnTo>
                  <a:pt x="1799994" y="417049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19188" y="3330001"/>
            <a:ext cx="3707129" cy="3510279"/>
            <a:chOff x="419188" y="3330001"/>
            <a:chExt cx="3707129" cy="3510279"/>
          </a:xfrm>
        </p:grpSpPr>
        <p:sp>
          <p:nvSpPr>
            <p:cNvPr id="20" name="object 2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9188" y="3714267"/>
              <a:ext cx="1657350" cy="2811780"/>
            </a:xfrm>
            <a:custGeom>
              <a:avLst/>
              <a:gdLst/>
              <a:ahLst/>
              <a:cxnLst/>
              <a:rect l="l" t="t" r="r" b="b"/>
              <a:pathLst>
                <a:path w="1657350" h="2811779">
                  <a:moveTo>
                    <a:pt x="1656905" y="0"/>
                  </a:moveTo>
                  <a:lnTo>
                    <a:pt x="0" y="0"/>
                  </a:lnTo>
                  <a:lnTo>
                    <a:pt x="0" y="2811310"/>
                  </a:lnTo>
                  <a:lnTo>
                    <a:pt x="1656905" y="2811310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9188" y="3330003"/>
              <a:ext cx="1800225" cy="3510279"/>
            </a:xfrm>
            <a:custGeom>
              <a:avLst/>
              <a:gdLst/>
              <a:ahLst/>
              <a:cxnLst/>
              <a:rect l="l" t="t" r="r" b="b"/>
              <a:pathLst>
                <a:path w="1800225" h="3510279">
                  <a:moveTo>
                    <a:pt x="1554772" y="2903575"/>
                  </a:moveTo>
                  <a:lnTo>
                    <a:pt x="1553197" y="2789542"/>
                  </a:lnTo>
                  <a:lnTo>
                    <a:pt x="1553108" y="2778264"/>
                  </a:lnTo>
                  <a:lnTo>
                    <a:pt x="1545386" y="823556"/>
                  </a:lnTo>
                  <a:lnTo>
                    <a:pt x="1545221" y="792556"/>
                  </a:lnTo>
                  <a:lnTo>
                    <a:pt x="1545209" y="791108"/>
                  </a:lnTo>
                  <a:lnTo>
                    <a:pt x="1543659" y="708050"/>
                  </a:lnTo>
                  <a:lnTo>
                    <a:pt x="1514894" y="712482"/>
                  </a:lnTo>
                  <a:lnTo>
                    <a:pt x="1514894" y="2789542"/>
                  </a:lnTo>
                  <a:lnTo>
                    <a:pt x="143573" y="2793504"/>
                  </a:lnTo>
                  <a:lnTo>
                    <a:pt x="143725" y="2434425"/>
                  </a:lnTo>
                  <a:lnTo>
                    <a:pt x="143751" y="795286"/>
                  </a:lnTo>
                  <a:lnTo>
                    <a:pt x="1514094" y="792619"/>
                  </a:lnTo>
                  <a:lnTo>
                    <a:pt x="1514894" y="2789542"/>
                  </a:lnTo>
                  <a:lnTo>
                    <a:pt x="1514894" y="712482"/>
                  </a:lnTo>
                  <a:lnTo>
                    <a:pt x="1513674" y="712660"/>
                  </a:lnTo>
                  <a:lnTo>
                    <a:pt x="143344" y="757008"/>
                  </a:lnTo>
                  <a:lnTo>
                    <a:pt x="139928" y="758266"/>
                  </a:lnTo>
                  <a:lnTo>
                    <a:pt x="131978" y="761606"/>
                  </a:lnTo>
                  <a:lnTo>
                    <a:pt x="132664" y="776795"/>
                  </a:lnTo>
                  <a:lnTo>
                    <a:pt x="133489" y="792556"/>
                  </a:lnTo>
                  <a:lnTo>
                    <a:pt x="133540" y="795286"/>
                  </a:lnTo>
                  <a:lnTo>
                    <a:pt x="133705" y="823569"/>
                  </a:lnTo>
                  <a:lnTo>
                    <a:pt x="141490" y="2793504"/>
                  </a:lnTo>
                  <a:lnTo>
                    <a:pt x="0" y="2793911"/>
                  </a:lnTo>
                  <a:lnTo>
                    <a:pt x="141693" y="2842336"/>
                  </a:lnTo>
                  <a:lnTo>
                    <a:pt x="143090" y="3195574"/>
                  </a:lnTo>
                  <a:lnTo>
                    <a:pt x="143205" y="3167507"/>
                  </a:lnTo>
                  <a:lnTo>
                    <a:pt x="143357" y="3087166"/>
                  </a:lnTo>
                  <a:lnTo>
                    <a:pt x="143497" y="2943021"/>
                  </a:lnTo>
                  <a:lnTo>
                    <a:pt x="143548" y="2842971"/>
                  </a:lnTo>
                  <a:lnTo>
                    <a:pt x="436397" y="2943021"/>
                  </a:lnTo>
                  <a:lnTo>
                    <a:pt x="1513586" y="2908198"/>
                  </a:lnTo>
                  <a:lnTo>
                    <a:pt x="1554772" y="2903575"/>
                  </a:lnTo>
                  <a:close/>
                </a:path>
                <a:path w="1800225" h="3510279">
                  <a:moveTo>
                    <a:pt x="1614106" y="3073209"/>
                  </a:moveTo>
                  <a:lnTo>
                    <a:pt x="1612709" y="2826080"/>
                  </a:lnTo>
                  <a:lnTo>
                    <a:pt x="1604378" y="757174"/>
                  </a:lnTo>
                  <a:lnTo>
                    <a:pt x="1602994" y="538416"/>
                  </a:lnTo>
                  <a:lnTo>
                    <a:pt x="1538033" y="541756"/>
                  </a:lnTo>
                  <a:lnTo>
                    <a:pt x="1449793" y="545109"/>
                  </a:lnTo>
                  <a:lnTo>
                    <a:pt x="155333" y="586955"/>
                  </a:lnTo>
                  <a:lnTo>
                    <a:pt x="136385" y="587781"/>
                  </a:lnTo>
                  <a:lnTo>
                    <a:pt x="72644" y="591972"/>
                  </a:lnTo>
                  <a:lnTo>
                    <a:pt x="74269" y="796366"/>
                  </a:lnTo>
                  <a:lnTo>
                    <a:pt x="76987" y="1483194"/>
                  </a:lnTo>
                  <a:lnTo>
                    <a:pt x="77558" y="606044"/>
                  </a:lnTo>
                  <a:lnTo>
                    <a:pt x="1580095" y="603885"/>
                  </a:lnTo>
                  <a:lnTo>
                    <a:pt x="1580883" y="2978226"/>
                  </a:lnTo>
                  <a:lnTo>
                    <a:pt x="457060" y="2981414"/>
                  </a:lnTo>
                  <a:lnTo>
                    <a:pt x="806297" y="3100705"/>
                  </a:lnTo>
                  <a:lnTo>
                    <a:pt x="1494028" y="3078378"/>
                  </a:lnTo>
                  <a:lnTo>
                    <a:pt x="1580299" y="3074936"/>
                  </a:lnTo>
                  <a:lnTo>
                    <a:pt x="1614106" y="3073209"/>
                  </a:lnTo>
                  <a:close/>
                </a:path>
                <a:path w="1800225" h="3510279">
                  <a:moveTo>
                    <a:pt x="1670964" y="3235820"/>
                  </a:moveTo>
                  <a:lnTo>
                    <a:pt x="1659851" y="375818"/>
                  </a:lnTo>
                  <a:lnTo>
                    <a:pt x="114617" y="425767"/>
                  </a:lnTo>
                  <a:lnTo>
                    <a:pt x="157340" y="426453"/>
                  </a:lnTo>
                  <a:lnTo>
                    <a:pt x="1642465" y="425526"/>
                  </a:lnTo>
                  <a:lnTo>
                    <a:pt x="1643265" y="3156610"/>
                  </a:lnTo>
                  <a:lnTo>
                    <a:pt x="806297" y="3158845"/>
                  </a:lnTo>
                  <a:lnTo>
                    <a:pt x="1085494" y="3254286"/>
                  </a:lnTo>
                  <a:lnTo>
                    <a:pt x="1670964" y="3235820"/>
                  </a:lnTo>
                  <a:close/>
                </a:path>
                <a:path w="1800225" h="3510279">
                  <a:moveTo>
                    <a:pt x="1721358" y="3379889"/>
                  </a:moveTo>
                  <a:lnTo>
                    <a:pt x="1710232" y="231749"/>
                  </a:lnTo>
                  <a:lnTo>
                    <a:pt x="1503019" y="236728"/>
                  </a:lnTo>
                  <a:lnTo>
                    <a:pt x="425881" y="271551"/>
                  </a:lnTo>
                  <a:lnTo>
                    <a:pt x="462470" y="272097"/>
                  </a:lnTo>
                  <a:lnTo>
                    <a:pt x="740689" y="272618"/>
                  </a:lnTo>
                  <a:lnTo>
                    <a:pt x="1696389" y="271360"/>
                  </a:lnTo>
                  <a:lnTo>
                    <a:pt x="1697202" y="3310826"/>
                  </a:lnTo>
                  <a:lnTo>
                    <a:pt x="1167523" y="3312147"/>
                  </a:lnTo>
                  <a:lnTo>
                    <a:pt x="1391043" y="3388487"/>
                  </a:lnTo>
                  <a:lnTo>
                    <a:pt x="1528813" y="3384194"/>
                  </a:lnTo>
                  <a:lnTo>
                    <a:pt x="1721358" y="3379889"/>
                  </a:lnTo>
                  <a:close/>
                </a:path>
                <a:path w="1800225" h="3510279">
                  <a:moveTo>
                    <a:pt x="1766608" y="3509226"/>
                  </a:moveTo>
                  <a:lnTo>
                    <a:pt x="1765211" y="2888488"/>
                  </a:lnTo>
                  <a:lnTo>
                    <a:pt x="1756879" y="694766"/>
                  </a:lnTo>
                  <a:lnTo>
                    <a:pt x="1755495" y="102387"/>
                  </a:lnTo>
                  <a:lnTo>
                    <a:pt x="1549209" y="106337"/>
                  </a:lnTo>
                  <a:lnTo>
                    <a:pt x="1412633" y="110286"/>
                  </a:lnTo>
                  <a:lnTo>
                    <a:pt x="679831" y="133972"/>
                  </a:lnTo>
                  <a:lnTo>
                    <a:pt x="994130" y="134810"/>
                  </a:lnTo>
                  <a:lnTo>
                    <a:pt x="1744484" y="133858"/>
                  </a:lnTo>
                  <a:lnTo>
                    <a:pt x="1745322" y="3448393"/>
                  </a:lnTo>
                  <a:lnTo>
                    <a:pt x="1454353" y="3448913"/>
                  </a:lnTo>
                  <a:lnTo>
                    <a:pt x="1499019" y="3464191"/>
                  </a:lnTo>
                  <a:lnTo>
                    <a:pt x="1526603" y="3471824"/>
                  </a:lnTo>
                  <a:lnTo>
                    <a:pt x="1564563" y="3479457"/>
                  </a:lnTo>
                  <a:lnTo>
                    <a:pt x="1724583" y="3510000"/>
                  </a:lnTo>
                  <a:lnTo>
                    <a:pt x="1766608" y="3509226"/>
                  </a:lnTo>
                  <a:close/>
                </a:path>
                <a:path w="1800225" h="3510279">
                  <a:moveTo>
                    <a:pt x="1799983" y="2583523"/>
                  </a:moveTo>
                  <a:lnTo>
                    <a:pt x="1792922" y="796632"/>
                  </a:lnTo>
                  <a:lnTo>
                    <a:pt x="1791296" y="0"/>
                  </a:lnTo>
                  <a:lnTo>
                    <a:pt x="1503489" y="4965"/>
                  </a:lnTo>
                  <a:lnTo>
                    <a:pt x="838733" y="26441"/>
                  </a:lnTo>
                  <a:lnTo>
                    <a:pt x="1782102" y="26289"/>
                  </a:lnTo>
                  <a:lnTo>
                    <a:pt x="1782889" y="3173692"/>
                  </a:lnTo>
                  <a:lnTo>
                    <a:pt x="1791436" y="2790050"/>
                  </a:lnTo>
                  <a:lnTo>
                    <a:pt x="1799983" y="2583523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7126" y="1571447"/>
            <a:ext cx="1647825" cy="148653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52705" rIns="0" bIns="0" rtlCol="0">
            <a:spAutoFit/>
          </a:bodyPr>
          <a:lstStyle/>
          <a:p>
            <a:pPr marL="288925" marR="347345" indent="4445" algn="ctr">
              <a:lnSpc>
                <a:spcPct val="100000"/>
              </a:lnSpc>
              <a:spcBef>
                <a:spcPts val="41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Kurumda </a:t>
            </a: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İL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0" dirty="0">
                <a:solidFill>
                  <a:srgbClr val="FFFFFF"/>
                </a:solidFill>
                <a:latin typeface="Arial MT"/>
                <a:cs typeface="Arial MT"/>
              </a:rPr>
              <a:t>İSGB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tarafından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görevlendirilen</a:t>
            </a:r>
            <a:endParaRPr sz="1100">
              <a:latin typeface="Arial MT"/>
              <a:cs typeface="Arial MT"/>
            </a:endParaRPr>
          </a:p>
          <a:p>
            <a:pPr marL="114300" marR="173990" indent="26670" algn="just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tetkikçilerin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yapacağı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tetkike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ait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kuralların </a:t>
            </a:r>
            <a:r>
              <a:rPr sz="1100" spc="-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9188" y="3773051"/>
            <a:ext cx="1657350" cy="258318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61620" indent="-140335">
              <a:lnSpc>
                <a:spcPct val="100000"/>
              </a:lnSpc>
              <a:spcBef>
                <a:spcPts val="545"/>
              </a:spcBef>
              <a:buChar char="•"/>
              <a:tabLst>
                <a:tab pos="262255" algn="l"/>
              </a:tabLst>
            </a:pP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İç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Prosedürü</a:t>
            </a:r>
            <a:endParaRPr sz="1100">
              <a:latin typeface="Arial MT"/>
              <a:cs typeface="Arial MT"/>
            </a:endParaRPr>
          </a:p>
          <a:p>
            <a:pPr marL="261620" indent="-140335">
              <a:lnSpc>
                <a:spcPct val="100000"/>
              </a:lnSpc>
              <a:spcBef>
                <a:spcPts val="445"/>
              </a:spcBef>
              <a:buChar char="•"/>
              <a:tabLst>
                <a:tab pos="262255" algn="l"/>
              </a:tabLst>
            </a:pP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İç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Planı</a:t>
            </a:r>
            <a:endParaRPr sz="1100">
              <a:latin typeface="Arial MT"/>
              <a:cs typeface="Arial MT"/>
            </a:endParaRPr>
          </a:p>
          <a:p>
            <a:pPr marL="261620" marR="412115" indent="-139700">
              <a:lnSpc>
                <a:spcPts val="1200"/>
              </a:lnSpc>
              <a:spcBef>
                <a:spcPts val="590"/>
              </a:spcBef>
              <a:buChar char="•"/>
              <a:tabLst>
                <a:tab pos="262255" algn="l"/>
              </a:tabLst>
            </a:pP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İç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Hizmet 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Sözleşmesi</a:t>
            </a:r>
            <a:endParaRPr sz="1100">
              <a:latin typeface="Arial MT"/>
              <a:cs typeface="Arial MT"/>
            </a:endParaRPr>
          </a:p>
          <a:p>
            <a:pPr marL="261620" marR="551180" indent="-139700">
              <a:lnSpc>
                <a:spcPts val="1200"/>
              </a:lnSpc>
              <a:spcBef>
                <a:spcPts val="565"/>
              </a:spcBef>
              <a:buChar char="•"/>
              <a:tabLst>
                <a:tab pos="262255" algn="l"/>
              </a:tabLst>
            </a:pP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İç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Listesi</a:t>
            </a:r>
            <a:endParaRPr sz="1100">
              <a:latin typeface="Arial MT"/>
              <a:cs typeface="Arial MT"/>
            </a:endParaRPr>
          </a:p>
          <a:p>
            <a:pPr marL="261620" indent="-140335">
              <a:lnSpc>
                <a:spcPct val="100000"/>
              </a:lnSpc>
              <a:spcBef>
                <a:spcPts val="430"/>
              </a:spcBef>
              <a:buChar char="•"/>
              <a:tabLst>
                <a:tab pos="262255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DF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endParaRPr sz="1100">
              <a:latin typeface="Arial MT"/>
              <a:cs typeface="Arial MT"/>
            </a:endParaRPr>
          </a:p>
          <a:p>
            <a:pPr marL="261620" indent="-140335">
              <a:lnSpc>
                <a:spcPct val="100000"/>
              </a:lnSpc>
              <a:spcBef>
                <a:spcPts val="445"/>
              </a:spcBef>
              <a:buChar char="•"/>
              <a:tabLst>
                <a:tab pos="262255" algn="l"/>
              </a:tabLst>
            </a:pP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İç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Raporu</a:t>
            </a:r>
            <a:endParaRPr sz="1100">
              <a:latin typeface="Arial MT"/>
              <a:cs typeface="Arial MT"/>
            </a:endParaRPr>
          </a:p>
          <a:p>
            <a:pPr marL="261620" marR="471805" indent="-139700">
              <a:lnSpc>
                <a:spcPts val="1200"/>
              </a:lnSpc>
              <a:spcBef>
                <a:spcPts val="585"/>
              </a:spcBef>
              <a:buChar char="•"/>
              <a:tabLst>
                <a:tab pos="262255" algn="l"/>
              </a:tabLst>
            </a:pP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İç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etkik 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Raporu</a:t>
            </a:r>
            <a:endParaRPr sz="1100">
              <a:latin typeface="Arial MT"/>
              <a:cs typeface="Arial MT"/>
            </a:endParaRPr>
          </a:p>
          <a:p>
            <a:pPr marL="261620" marR="688340" indent="-139700">
              <a:lnSpc>
                <a:spcPts val="1200"/>
              </a:lnSpc>
              <a:spcBef>
                <a:spcPts val="570"/>
              </a:spcBef>
              <a:buChar char="•"/>
              <a:tabLst>
                <a:tab pos="262255" algn="l"/>
              </a:tabLst>
            </a:pP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İç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etkikçi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Sertifikaları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30000" y="1755006"/>
            <a:ext cx="2898140" cy="4905375"/>
          </a:xfrm>
          <a:custGeom>
            <a:avLst/>
            <a:gdLst/>
            <a:ahLst/>
            <a:cxnLst/>
            <a:rect l="l" t="t" r="r" b="b"/>
            <a:pathLst>
              <a:path w="2898140" h="4905375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4752594"/>
                </a:lnTo>
                <a:lnTo>
                  <a:pt x="7769" y="4800767"/>
                </a:lnTo>
                <a:lnTo>
                  <a:pt x="29405" y="4842602"/>
                </a:lnTo>
                <a:lnTo>
                  <a:pt x="62396" y="4875591"/>
                </a:lnTo>
                <a:lnTo>
                  <a:pt x="104231" y="4897225"/>
                </a:lnTo>
                <a:lnTo>
                  <a:pt x="152400" y="4904994"/>
                </a:lnTo>
                <a:lnTo>
                  <a:pt x="2898005" y="4904994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61300" y="2388311"/>
            <a:ext cx="2270125" cy="14039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 algn="just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İç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tetkikin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zaman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yapılacağının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toplantıda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belirlenerek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kayıt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altına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ts val="12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İL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0" dirty="0">
                <a:solidFill>
                  <a:srgbClr val="FFFFFF"/>
                </a:solidFill>
                <a:latin typeface="Arial MT"/>
                <a:cs typeface="Arial MT"/>
              </a:rPr>
              <a:t>İSGB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ye tetkik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başvurusu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verilen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tarihi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çalışanlara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duyurulması</a:t>
            </a:r>
            <a:endParaRPr sz="1100">
              <a:latin typeface="Arial MT"/>
              <a:cs typeface="Arial MT"/>
            </a:endParaRPr>
          </a:p>
          <a:p>
            <a:pPr marL="152400" marR="106045" indent="-139700">
              <a:lnSpc>
                <a:spcPts val="12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önces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İç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Hizmet 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Sözleşmesinin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tetkikçiler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okul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61300" y="3751511"/>
            <a:ext cx="2351405" cy="2767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ts val="126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yönetimi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arasında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imzalanması</a:t>
            </a:r>
            <a:endParaRPr sz="1100">
              <a:latin typeface="Arial MT"/>
              <a:cs typeface="Arial MT"/>
            </a:endParaRPr>
          </a:p>
          <a:p>
            <a:pPr marL="152400" marR="358775">
              <a:lnSpc>
                <a:spcPts val="1200"/>
              </a:lnSpc>
              <a:spcBef>
                <a:spcPts val="80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–tetkik planının-iç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tetkikçilerin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sertifikalarının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okula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verilmesi</a:t>
            </a:r>
            <a:endParaRPr sz="1100">
              <a:latin typeface="Arial MT"/>
              <a:cs typeface="Arial MT"/>
            </a:endParaRPr>
          </a:p>
          <a:p>
            <a:pPr marL="152400" marR="200025" indent="-139700" algn="just">
              <a:lnSpc>
                <a:spcPts val="12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İL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0" dirty="0">
                <a:solidFill>
                  <a:srgbClr val="FFFFFF"/>
                </a:solidFill>
                <a:latin typeface="Arial MT"/>
                <a:cs typeface="Arial MT"/>
              </a:rPr>
              <a:t>İSGB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tarafından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hazırlana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75" dirty="0">
                <a:solidFill>
                  <a:srgbClr val="FFFFFF"/>
                </a:solidFill>
                <a:latin typeface="Arial MT"/>
                <a:cs typeface="Arial MT"/>
              </a:rPr>
              <a:t>İç 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Tetkik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Listesi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çerçevesinde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tetkik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yapılması</a:t>
            </a:r>
            <a:endParaRPr sz="1100">
              <a:latin typeface="Arial MT"/>
              <a:cs typeface="Arial MT"/>
            </a:endParaRPr>
          </a:p>
          <a:p>
            <a:pPr marL="152400" marR="196215" indent="-139700">
              <a:lnSpc>
                <a:spcPts val="12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Tespit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edilen uygunsuzluklar için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(varsa )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açılmas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65" dirty="0">
                <a:solidFill>
                  <a:srgbClr val="FFFFFF"/>
                </a:solidFill>
                <a:latin typeface="Arial MT"/>
                <a:cs typeface="Arial MT"/>
              </a:rPr>
              <a:t>,İç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etkik  Raporunun okul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yönetimine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sunulması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ts val="12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İç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Raporunun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YGG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de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sunulması</a:t>
            </a:r>
            <a:endParaRPr sz="1100">
              <a:latin typeface="Arial MT"/>
              <a:cs typeface="Arial MT"/>
            </a:endParaRPr>
          </a:p>
          <a:p>
            <a:pPr marL="152400" marR="175895" indent="-139700">
              <a:lnSpc>
                <a:spcPts val="12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*İç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tetkik tüm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dokümantasyon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 çalışması tamamlanıp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uygulama </a:t>
            </a:r>
            <a:r>
              <a:rPr sz="1100" i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başladıktan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sonra YGG 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toplantısından</a:t>
            </a:r>
            <a:r>
              <a:rPr sz="11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önce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yapılmalıdır.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096003" y="1287336"/>
            <a:ext cx="1945005" cy="944880"/>
            <a:chOff x="3096003" y="1287336"/>
            <a:chExt cx="1945005" cy="944880"/>
          </a:xfrm>
        </p:grpSpPr>
        <p:sp>
          <p:nvSpPr>
            <p:cNvPr id="30" name="object 30"/>
            <p:cNvSpPr/>
            <p:nvPr/>
          </p:nvSpPr>
          <p:spPr>
            <a:xfrm>
              <a:off x="3114475" y="1310791"/>
              <a:ext cx="1894839" cy="899794"/>
            </a:xfrm>
            <a:custGeom>
              <a:avLst/>
              <a:gdLst/>
              <a:ahLst/>
              <a:cxnLst/>
              <a:rect l="l" t="t" r="r" b="b"/>
              <a:pathLst>
                <a:path w="1894839" h="899794">
                  <a:moveTo>
                    <a:pt x="1546098" y="0"/>
                  </a:moveTo>
                  <a:lnTo>
                    <a:pt x="348157" y="0"/>
                  </a:lnTo>
                  <a:lnTo>
                    <a:pt x="296707" y="3128"/>
                  </a:lnTo>
                  <a:lnTo>
                    <a:pt x="247602" y="12216"/>
                  </a:lnTo>
                  <a:lnTo>
                    <a:pt x="201379" y="26817"/>
                  </a:lnTo>
                  <a:lnTo>
                    <a:pt x="158578" y="46484"/>
                  </a:lnTo>
                  <a:lnTo>
                    <a:pt x="119737" y="70772"/>
                  </a:lnTo>
                  <a:lnTo>
                    <a:pt x="85394" y="99233"/>
                  </a:lnTo>
                  <a:lnTo>
                    <a:pt x="56088" y="131421"/>
                  </a:lnTo>
                  <a:lnTo>
                    <a:pt x="32357" y="166890"/>
                  </a:lnTo>
                  <a:lnTo>
                    <a:pt x="14739" y="205194"/>
                  </a:lnTo>
                  <a:lnTo>
                    <a:pt x="3774" y="245885"/>
                  </a:lnTo>
                  <a:lnTo>
                    <a:pt x="0" y="288518"/>
                  </a:lnTo>
                  <a:lnTo>
                    <a:pt x="0" y="611162"/>
                  </a:lnTo>
                  <a:lnTo>
                    <a:pt x="3774" y="653797"/>
                  </a:lnTo>
                  <a:lnTo>
                    <a:pt x="14739" y="694490"/>
                  </a:lnTo>
                  <a:lnTo>
                    <a:pt x="32357" y="732795"/>
                  </a:lnTo>
                  <a:lnTo>
                    <a:pt x="56088" y="768264"/>
                  </a:lnTo>
                  <a:lnTo>
                    <a:pt x="85394" y="800452"/>
                  </a:lnTo>
                  <a:lnTo>
                    <a:pt x="119737" y="828912"/>
                  </a:lnTo>
                  <a:lnTo>
                    <a:pt x="158578" y="853199"/>
                  </a:lnTo>
                  <a:lnTo>
                    <a:pt x="201379" y="872865"/>
                  </a:lnTo>
                  <a:lnTo>
                    <a:pt x="247602" y="887465"/>
                  </a:lnTo>
                  <a:lnTo>
                    <a:pt x="296707" y="896552"/>
                  </a:lnTo>
                  <a:lnTo>
                    <a:pt x="348157" y="899680"/>
                  </a:lnTo>
                  <a:lnTo>
                    <a:pt x="1546098" y="899680"/>
                  </a:lnTo>
                  <a:lnTo>
                    <a:pt x="1597545" y="896552"/>
                  </a:lnTo>
                  <a:lnTo>
                    <a:pt x="1646649" y="887465"/>
                  </a:lnTo>
                  <a:lnTo>
                    <a:pt x="1692870" y="872865"/>
                  </a:lnTo>
                  <a:lnTo>
                    <a:pt x="1735671" y="853199"/>
                  </a:lnTo>
                  <a:lnTo>
                    <a:pt x="1774513" y="828912"/>
                  </a:lnTo>
                  <a:lnTo>
                    <a:pt x="1808857" y="800452"/>
                  </a:lnTo>
                  <a:lnTo>
                    <a:pt x="1838164" y="768264"/>
                  </a:lnTo>
                  <a:lnTo>
                    <a:pt x="1861896" y="732795"/>
                  </a:lnTo>
                  <a:lnTo>
                    <a:pt x="1879514" y="694490"/>
                  </a:lnTo>
                  <a:lnTo>
                    <a:pt x="1890480" y="653797"/>
                  </a:lnTo>
                  <a:lnTo>
                    <a:pt x="1894255" y="611162"/>
                  </a:lnTo>
                  <a:lnTo>
                    <a:pt x="1894255" y="288518"/>
                  </a:lnTo>
                  <a:lnTo>
                    <a:pt x="1890480" y="245885"/>
                  </a:lnTo>
                  <a:lnTo>
                    <a:pt x="1879514" y="205194"/>
                  </a:lnTo>
                  <a:lnTo>
                    <a:pt x="1861896" y="166890"/>
                  </a:lnTo>
                  <a:lnTo>
                    <a:pt x="1838164" y="131421"/>
                  </a:lnTo>
                  <a:lnTo>
                    <a:pt x="1808857" y="99233"/>
                  </a:lnTo>
                  <a:lnTo>
                    <a:pt x="1774513" y="70772"/>
                  </a:lnTo>
                  <a:lnTo>
                    <a:pt x="1735671" y="46484"/>
                  </a:lnTo>
                  <a:lnTo>
                    <a:pt x="1692870" y="26817"/>
                  </a:lnTo>
                  <a:lnTo>
                    <a:pt x="1646649" y="12216"/>
                  </a:lnTo>
                  <a:lnTo>
                    <a:pt x="1597545" y="3128"/>
                  </a:lnTo>
                  <a:lnTo>
                    <a:pt x="1546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095993" y="1287347"/>
              <a:ext cx="1945005" cy="944880"/>
            </a:xfrm>
            <a:custGeom>
              <a:avLst/>
              <a:gdLst/>
              <a:ahLst/>
              <a:cxnLst/>
              <a:rect l="l" t="t" r="r" b="b"/>
              <a:pathLst>
                <a:path w="1945004" h="944880">
                  <a:moveTo>
                    <a:pt x="20777" y="210413"/>
                  </a:moveTo>
                  <a:lnTo>
                    <a:pt x="19431" y="211162"/>
                  </a:lnTo>
                  <a:lnTo>
                    <a:pt x="18008" y="216090"/>
                  </a:lnTo>
                  <a:lnTo>
                    <a:pt x="17881" y="218300"/>
                  </a:lnTo>
                  <a:lnTo>
                    <a:pt x="18770" y="218389"/>
                  </a:lnTo>
                  <a:lnTo>
                    <a:pt x="20269" y="213372"/>
                  </a:lnTo>
                  <a:lnTo>
                    <a:pt x="20777" y="210413"/>
                  </a:lnTo>
                  <a:close/>
                </a:path>
                <a:path w="1945004" h="944880">
                  <a:moveTo>
                    <a:pt x="43942" y="544677"/>
                  </a:moveTo>
                  <a:lnTo>
                    <a:pt x="43218" y="543001"/>
                  </a:lnTo>
                  <a:lnTo>
                    <a:pt x="43167" y="543839"/>
                  </a:lnTo>
                  <a:lnTo>
                    <a:pt x="43434" y="544296"/>
                  </a:lnTo>
                  <a:lnTo>
                    <a:pt x="43688" y="544550"/>
                  </a:lnTo>
                  <a:lnTo>
                    <a:pt x="43942" y="544677"/>
                  </a:lnTo>
                  <a:close/>
                </a:path>
                <a:path w="1945004" h="944880">
                  <a:moveTo>
                    <a:pt x="47917" y="553758"/>
                  </a:moveTo>
                  <a:lnTo>
                    <a:pt x="47891" y="539546"/>
                  </a:lnTo>
                  <a:lnTo>
                    <a:pt x="45885" y="545807"/>
                  </a:lnTo>
                  <a:lnTo>
                    <a:pt x="43942" y="544677"/>
                  </a:lnTo>
                  <a:lnTo>
                    <a:pt x="47917" y="553758"/>
                  </a:lnTo>
                  <a:close/>
                </a:path>
                <a:path w="1945004" h="944880">
                  <a:moveTo>
                    <a:pt x="51130" y="242366"/>
                  </a:moveTo>
                  <a:lnTo>
                    <a:pt x="49911" y="249631"/>
                  </a:lnTo>
                  <a:lnTo>
                    <a:pt x="50647" y="246240"/>
                  </a:lnTo>
                  <a:lnTo>
                    <a:pt x="50990" y="244017"/>
                  </a:lnTo>
                  <a:lnTo>
                    <a:pt x="51130" y="242366"/>
                  </a:lnTo>
                  <a:close/>
                </a:path>
                <a:path w="1945004" h="944880">
                  <a:moveTo>
                    <a:pt x="60426" y="216623"/>
                  </a:moveTo>
                  <a:lnTo>
                    <a:pt x="60172" y="216369"/>
                  </a:lnTo>
                  <a:lnTo>
                    <a:pt x="57543" y="222973"/>
                  </a:lnTo>
                  <a:lnTo>
                    <a:pt x="60426" y="216623"/>
                  </a:lnTo>
                  <a:close/>
                </a:path>
                <a:path w="1945004" h="944880">
                  <a:moveTo>
                    <a:pt x="117309" y="138938"/>
                  </a:moveTo>
                  <a:lnTo>
                    <a:pt x="113271" y="141693"/>
                  </a:lnTo>
                  <a:lnTo>
                    <a:pt x="112534" y="142481"/>
                  </a:lnTo>
                  <a:lnTo>
                    <a:pt x="116065" y="140423"/>
                  </a:lnTo>
                  <a:lnTo>
                    <a:pt x="117309" y="138938"/>
                  </a:lnTo>
                  <a:close/>
                </a:path>
                <a:path w="1945004" h="944880">
                  <a:moveTo>
                    <a:pt x="121615" y="136004"/>
                  </a:moveTo>
                  <a:lnTo>
                    <a:pt x="119316" y="136550"/>
                  </a:lnTo>
                  <a:lnTo>
                    <a:pt x="117309" y="138938"/>
                  </a:lnTo>
                  <a:lnTo>
                    <a:pt x="121615" y="136004"/>
                  </a:lnTo>
                  <a:close/>
                </a:path>
                <a:path w="1945004" h="944880">
                  <a:moveTo>
                    <a:pt x="122567" y="135343"/>
                  </a:moveTo>
                  <a:lnTo>
                    <a:pt x="121615" y="136004"/>
                  </a:lnTo>
                  <a:lnTo>
                    <a:pt x="122123" y="135877"/>
                  </a:lnTo>
                  <a:lnTo>
                    <a:pt x="122567" y="135343"/>
                  </a:lnTo>
                  <a:close/>
                </a:path>
                <a:path w="1945004" h="944880">
                  <a:moveTo>
                    <a:pt x="123799" y="130721"/>
                  </a:moveTo>
                  <a:lnTo>
                    <a:pt x="119037" y="136613"/>
                  </a:lnTo>
                  <a:lnTo>
                    <a:pt x="119316" y="136550"/>
                  </a:lnTo>
                  <a:lnTo>
                    <a:pt x="122440" y="132803"/>
                  </a:lnTo>
                  <a:lnTo>
                    <a:pt x="123799" y="130721"/>
                  </a:lnTo>
                  <a:close/>
                </a:path>
                <a:path w="1945004" h="944880">
                  <a:moveTo>
                    <a:pt x="152552" y="122643"/>
                  </a:moveTo>
                  <a:lnTo>
                    <a:pt x="151142" y="122643"/>
                  </a:lnTo>
                  <a:lnTo>
                    <a:pt x="139827" y="127723"/>
                  </a:lnTo>
                  <a:lnTo>
                    <a:pt x="135712" y="130263"/>
                  </a:lnTo>
                  <a:lnTo>
                    <a:pt x="131876" y="131533"/>
                  </a:lnTo>
                  <a:lnTo>
                    <a:pt x="124345" y="135343"/>
                  </a:lnTo>
                  <a:lnTo>
                    <a:pt x="122123" y="135877"/>
                  </a:lnTo>
                  <a:lnTo>
                    <a:pt x="120408" y="137883"/>
                  </a:lnTo>
                  <a:lnTo>
                    <a:pt x="118135" y="140423"/>
                  </a:lnTo>
                  <a:lnTo>
                    <a:pt x="116090" y="142963"/>
                  </a:lnTo>
                  <a:lnTo>
                    <a:pt x="110375" y="149313"/>
                  </a:lnTo>
                  <a:lnTo>
                    <a:pt x="113792" y="148043"/>
                  </a:lnTo>
                  <a:lnTo>
                    <a:pt x="116801" y="146773"/>
                  </a:lnTo>
                  <a:lnTo>
                    <a:pt x="119684" y="144233"/>
                  </a:lnTo>
                  <a:lnTo>
                    <a:pt x="122770" y="142963"/>
                  </a:lnTo>
                  <a:lnTo>
                    <a:pt x="125907" y="140423"/>
                  </a:lnTo>
                  <a:lnTo>
                    <a:pt x="139344" y="130263"/>
                  </a:lnTo>
                  <a:lnTo>
                    <a:pt x="145402" y="126453"/>
                  </a:lnTo>
                  <a:lnTo>
                    <a:pt x="152552" y="122643"/>
                  </a:lnTo>
                  <a:close/>
                </a:path>
                <a:path w="1945004" h="944880">
                  <a:moveTo>
                    <a:pt x="348056" y="911517"/>
                  </a:moveTo>
                  <a:lnTo>
                    <a:pt x="344284" y="911580"/>
                  </a:lnTo>
                  <a:lnTo>
                    <a:pt x="337578" y="912126"/>
                  </a:lnTo>
                  <a:lnTo>
                    <a:pt x="339369" y="912507"/>
                  </a:lnTo>
                  <a:lnTo>
                    <a:pt x="348056" y="911517"/>
                  </a:lnTo>
                  <a:close/>
                </a:path>
                <a:path w="1945004" h="944880">
                  <a:moveTo>
                    <a:pt x="525932" y="37566"/>
                  </a:moveTo>
                  <a:lnTo>
                    <a:pt x="507898" y="35483"/>
                  </a:lnTo>
                  <a:lnTo>
                    <a:pt x="511949" y="36207"/>
                  </a:lnTo>
                  <a:lnTo>
                    <a:pt x="517753" y="36906"/>
                  </a:lnTo>
                  <a:lnTo>
                    <a:pt x="525932" y="37566"/>
                  </a:lnTo>
                  <a:close/>
                </a:path>
                <a:path w="1945004" h="944880">
                  <a:moveTo>
                    <a:pt x="548830" y="22085"/>
                  </a:moveTo>
                  <a:lnTo>
                    <a:pt x="535584" y="24193"/>
                  </a:lnTo>
                  <a:lnTo>
                    <a:pt x="539584" y="25171"/>
                  </a:lnTo>
                  <a:lnTo>
                    <a:pt x="548830" y="22085"/>
                  </a:lnTo>
                  <a:close/>
                </a:path>
                <a:path w="1945004" h="944880">
                  <a:moveTo>
                    <a:pt x="603097" y="3263"/>
                  </a:moveTo>
                  <a:lnTo>
                    <a:pt x="597585" y="3263"/>
                  </a:lnTo>
                  <a:lnTo>
                    <a:pt x="593788" y="3822"/>
                  </a:lnTo>
                  <a:lnTo>
                    <a:pt x="603097" y="3263"/>
                  </a:lnTo>
                  <a:close/>
                </a:path>
                <a:path w="1945004" h="944880">
                  <a:moveTo>
                    <a:pt x="654939" y="39776"/>
                  </a:moveTo>
                  <a:lnTo>
                    <a:pt x="650925" y="40093"/>
                  </a:lnTo>
                  <a:lnTo>
                    <a:pt x="654545" y="40093"/>
                  </a:lnTo>
                  <a:lnTo>
                    <a:pt x="654939" y="39776"/>
                  </a:lnTo>
                  <a:close/>
                </a:path>
                <a:path w="1945004" h="944880">
                  <a:moveTo>
                    <a:pt x="1004646" y="38176"/>
                  </a:moveTo>
                  <a:lnTo>
                    <a:pt x="994181" y="28867"/>
                  </a:lnTo>
                  <a:lnTo>
                    <a:pt x="973302" y="40855"/>
                  </a:lnTo>
                  <a:lnTo>
                    <a:pt x="982446" y="38620"/>
                  </a:lnTo>
                  <a:lnTo>
                    <a:pt x="990193" y="37693"/>
                  </a:lnTo>
                  <a:lnTo>
                    <a:pt x="997331" y="37680"/>
                  </a:lnTo>
                  <a:lnTo>
                    <a:pt x="1004646" y="38176"/>
                  </a:lnTo>
                  <a:close/>
                </a:path>
                <a:path w="1945004" h="944880">
                  <a:moveTo>
                    <a:pt x="1005941" y="38303"/>
                  </a:moveTo>
                  <a:lnTo>
                    <a:pt x="1005014" y="38214"/>
                  </a:lnTo>
                  <a:lnTo>
                    <a:pt x="1004646" y="38188"/>
                  </a:lnTo>
                  <a:lnTo>
                    <a:pt x="1004938" y="38455"/>
                  </a:lnTo>
                  <a:lnTo>
                    <a:pt x="1005344" y="38392"/>
                  </a:lnTo>
                  <a:lnTo>
                    <a:pt x="1005573" y="38354"/>
                  </a:lnTo>
                  <a:lnTo>
                    <a:pt x="1005941" y="38303"/>
                  </a:lnTo>
                  <a:close/>
                </a:path>
                <a:path w="1945004" h="944880">
                  <a:moveTo>
                    <a:pt x="1061478" y="904646"/>
                  </a:moveTo>
                  <a:lnTo>
                    <a:pt x="1060132" y="904621"/>
                  </a:lnTo>
                  <a:lnTo>
                    <a:pt x="1058138" y="904697"/>
                  </a:lnTo>
                  <a:lnTo>
                    <a:pt x="1059116" y="904836"/>
                  </a:lnTo>
                  <a:lnTo>
                    <a:pt x="1060297" y="904913"/>
                  </a:lnTo>
                  <a:lnTo>
                    <a:pt x="1061186" y="905078"/>
                  </a:lnTo>
                  <a:lnTo>
                    <a:pt x="1061478" y="904646"/>
                  </a:lnTo>
                  <a:close/>
                </a:path>
                <a:path w="1945004" h="944880">
                  <a:moveTo>
                    <a:pt x="1102550" y="37553"/>
                  </a:moveTo>
                  <a:lnTo>
                    <a:pt x="1097051" y="38823"/>
                  </a:lnTo>
                  <a:lnTo>
                    <a:pt x="1102550" y="37553"/>
                  </a:lnTo>
                  <a:close/>
                </a:path>
                <a:path w="1945004" h="944880">
                  <a:moveTo>
                    <a:pt x="1234224" y="4914"/>
                  </a:moveTo>
                  <a:lnTo>
                    <a:pt x="1214818" y="774"/>
                  </a:lnTo>
                  <a:lnTo>
                    <a:pt x="1208557" y="0"/>
                  </a:lnTo>
                  <a:lnTo>
                    <a:pt x="1206919" y="1206"/>
                  </a:lnTo>
                  <a:lnTo>
                    <a:pt x="1211110" y="4445"/>
                  </a:lnTo>
                  <a:lnTo>
                    <a:pt x="1220673" y="3860"/>
                  </a:lnTo>
                  <a:lnTo>
                    <a:pt x="1228001" y="4216"/>
                  </a:lnTo>
                  <a:lnTo>
                    <a:pt x="1234224" y="4914"/>
                  </a:lnTo>
                  <a:close/>
                </a:path>
                <a:path w="1945004" h="944880">
                  <a:moveTo>
                    <a:pt x="1450492" y="937298"/>
                  </a:moveTo>
                  <a:lnTo>
                    <a:pt x="1446631" y="937501"/>
                  </a:lnTo>
                  <a:lnTo>
                    <a:pt x="1440332" y="937501"/>
                  </a:lnTo>
                  <a:lnTo>
                    <a:pt x="1434388" y="937539"/>
                  </a:lnTo>
                  <a:lnTo>
                    <a:pt x="1437284" y="937768"/>
                  </a:lnTo>
                  <a:lnTo>
                    <a:pt x="1442135" y="937742"/>
                  </a:lnTo>
                  <a:lnTo>
                    <a:pt x="1450492" y="937298"/>
                  </a:lnTo>
                  <a:close/>
                </a:path>
                <a:path w="1945004" h="944880">
                  <a:moveTo>
                    <a:pt x="1578762" y="943406"/>
                  </a:moveTo>
                  <a:lnTo>
                    <a:pt x="1570812" y="940193"/>
                  </a:lnTo>
                  <a:lnTo>
                    <a:pt x="1571218" y="940993"/>
                  </a:lnTo>
                  <a:lnTo>
                    <a:pt x="1562823" y="941057"/>
                  </a:lnTo>
                  <a:lnTo>
                    <a:pt x="1565846" y="944054"/>
                  </a:lnTo>
                  <a:lnTo>
                    <a:pt x="1564576" y="944664"/>
                  </a:lnTo>
                  <a:lnTo>
                    <a:pt x="1578762" y="943406"/>
                  </a:lnTo>
                  <a:close/>
                </a:path>
                <a:path w="1945004" h="944880">
                  <a:moveTo>
                    <a:pt x="1718144" y="903452"/>
                  </a:moveTo>
                  <a:lnTo>
                    <a:pt x="1713166" y="906030"/>
                  </a:lnTo>
                  <a:lnTo>
                    <a:pt x="1708315" y="908939"/>
                  </a:lnTo>
                  <a:lnTo>
                    <a:pt x="1703146" y="911275"/>
                  </a:lnTo>
                  <a:lnTo>
                    <a:pt x="1701469" y="913142"/>
                  </a:lnTo>
                  <a:lnTo>
                    <a:pt x="1707375" y="910450"/>
                  </a:lnTo>
                  <a:lnTo>
                    <a:pt x="1712633" y="906627"/>
                  </a:lnTo>
                  <a:lnTo>
                    <a:pt x="1718144" y="903452"/>
                  </a:lnTo>
                  <a:close/>
                </a:path>
                <a:path w="1945004" h="944880">
                  <a:moveTo>
                    <a:pt x="1784337" y="95618"/>
                  </a:moveTo>
                  <a:lnTo>
                    <a:pt x="1781873" y="93433"/>
                  </a:lnTo>
                  <a:lnTo>
                    <a:pt x="1779752" y="93433"/>
                  </a:lnTo>
                  <a:lnTo>
                    <a:pt x="1782762" y="94703"/>
                  </a:lnTo>
                  <a:lnTo>
                    <a:pt x="1784337" y="95618"/>
                  </a:lnTo>
                  <a:close/>
                </a:path>
                <a:path w="1945004" h="944880">
                  <a:moveTo>
                    <a:pt x="1796783" y="71488"/>
                  </a:moveTo>
                  <a:lnTo>
                    <a:pt x="1790471" y="66484"/>
                  </a:lnTo>
                  <a:lnTo>
                    <a:pt x="1783537" y="61544"/>
                  </a:lnTo>
                  <a:lnTo>
                    <a:pt x="1775841" y="57150"/>
                  </a:lnTo>
                  <a:lnTo>
                    <a:pt x="1767293" y="53835"/>
                  </a:lnTo>
                  <a:lnTo>
                    <a:pt x="1768957" y="55079"/>
                  </a:lnTo>
                  <a:lnTo>
                    <a:pt x="1770761" y="56108"/>
                  </a:lnTo>
                  <a:lnTo>
                    <a:pt x="1772437" y="57378"/>
                  </a:lnTo>
                  <a:lnTo>
                    <a:pt x="1778266" y="60502"/>
                  </a:lnTo>
                  <a:lnTo>
                    <a:pt x="1784197" y="63817"/>
                  </a:lnTo>
                  <a:lnTo>
                    <a:pt x="1790344" y="67437"/>
                  </a:lnTo>
                  <a:lnTo>
                    <a:pt x="1796783" y="71488"/>
                  </a:lnTo>
                  <a:close/>
                </a:path>
                <a:path w="1945004" h="944880">
                  <a:moveTo>
                    <a:pt x="1809292" y="854722"/>
                  </a:moveTo>
                  <a:lnTo>
                    <a:pt x="1805990" y="855421"/>
                  </a:lnTo>
                  <a:lnTo>
                    <a:pt x="1802282" y="857377"/>
                  </a:lnTo>
                  <a:lnTo>
                    <a:pt x="1798281" y="860120"/>
                  </a:lnTo>
                  <a:lnTo>
                    <a:pt x="1794421" y="862990"/>
                  </a:lnTo>
                  <a:lnTo>
                    <a:pt x="1769884" y="880084"/>
                  </a:lnTo>
                  <a:lnTo>
                    <a:pt x="1764944" y="883678"/>
                  </a:lnTo>
                  <a:lnTo>
                    <a:pt x="1754174" y="888174"/>
                  </a:lnTo>
                  <a:lnTo>
                    <a:pt x="1750237" y="888746"/>
                  </a:lnTo>
                  <a:lnTo>
                    <a:pt x="1744141" y="896810"/>
                  </a:lnTo>
                  <a:lnTo>
                    <a:pt x="1753108" y="891933"/>
                  </a:lnTo>
                  <a:lnTo>
                    <a:pt x="1762315" y="886688"/>
                  </a:lnTo>
                  <a:lnTo>
                    <a:pt x="1771421" y="881062"/>
                  </a:lnTo>
                  <a:lnTo>
                    <a:pt x="1785683" y="871080"/>
                  </a:lnTo>
                  <a:lnTo>
                    <a:pt x="1791436" y="867587"/>
                  </a:lnTo>
                  <a:lnTo>
                    <a:pt x="1801012" y="860323"/>
                  </a:lnTo>
                  <a:lnTo>
                    <a:pt x="1805406" y="857148"/>
                  </a:lnTo>
                  <a:lnTo>
                    <a:pt x="1809292" y="854722"/>
                  </a:lnTo>
                  <a:close/>
                </a:path>
                <a:path w="1945004" h="944880">
                  <a:moveTo>
                    <a:pt x="1809508" y="847140"/>
                  </a:moveTo>
                  <a:lnTo>
                    <a:pt x="1798675" y="853198"/>
                  </a:lnTo>
                  <a:lnTo>
                    <a:pt x="1791792" y="860780"/>
                  </a:lnTo>
                  <a:lnTo>
                    <a:pt x="1796288" y="857161"/>
                  </a:lnTo>
                  <a:lnTo>
                    <a:pt x="1802676" y="852830"/>
                  </a:lnTo>
                  <a:lnTo>
                    <a:pt x="1808048" y="849071"/>
                  </a:lnTo>
                  <a:lnTo>
                    <a:pt x="1809508" y="847140"/>
                  </a:lnTo>
                  <a:close/>
                </a:path>
                <a:path w="1945004" h="944880">
                  <a:moveTo>
                    <a:pt x="1817535" y="121373"/>
                  </a:moveTo>
                  <a:lnTo>
                    <a:pt x="1816036" y="118833"/>
                  </a:lnTo>
                  <a:lnTo>
                    <a:pt x="1813483" y="116293"/>
                  </a:lnTo>
                  <a:lnTo>
                    <a:pt x="1810969" y="113753"/>
                  </a:lnTo>
                  <a:lnTo>
                    <a:pt x="1807451" y="109943"/>
                  </a:lnTo>
                  <a:lnTo>
                    <a:pt x="1798434" y="104863"/>
                  </a:lnTo>
                  <a:lnTo>
                    <a:pt x="1796173" y="103593"/>
                  </a:lnTo>
                  <a:lnTo>
                    <a:pt x="1789341" y="98513"/>
                  </a:lnTo>
                  <a:lnTo>
                    <a:pt x="1784337" y="95618"/>
                  </a:lnTo>
                  <a:lnTo>
                    <a:pt x="1790446" y="101053"/>
                  </a:lnTo>
                  <a:lnTo>
                    <a:pt x="1793024" y="104863"/>
                  </a:lnTo>
                  <a:lnTo>
                    <a:pt x="1786597" y="101053"/>
                  </a:lnTo>
                  <a:lnTo>
                    <a:pt x="1779308" y="97243"/>
                  </a:lnTo>
                  <a:lnTo>
                    <a:pt x="1779320" y="99783"/>
                  </a:lnTo>
                  <a:lnTo>
                    <a:pt x="1780997" y="99783"/>
                  </a:lnTo>
                  <a:lnTo>
                    <a:pt x="1787271" y="102323"/>
                  </a:lnTo>
                  <a:lnTo>
                    <a:pt x="1794916" y="107403"/>
                  </a:lnTo>
                  <a:lnTo>
                    <a:pt x="1798650" y="109943"/>
                  </a:lnTo>
                  <a:lnTo>
                    <a:pt x="1803082" y="112483"/>
                  </a:lnTo>
                  <a:lnTo>
                    <a:pt x="1814169" y="120103"/>
                  </a:lnTo>
                  <a:lnTo>
                    <a:pt x="1817370" y="122643"/>
                  </a:lnTo>
                  <a:lnTo>
                    <a:pt x="1817535" y="121373"/>
                  </a:lnTo>
                  <a:close/>
                </a:path>
                <a:path w="1945004" h="944880">
                  <a:moveTo>
                    <a:pt x="1818779" y="90106"/>
                  </a:moveTo>
                  <a:lnTo>
                    <a:pt x="1812810" y="84531"/>
                  </a:lnTo>
                  <a:lnTo>
                    <a:pt x="1807286" y="79540"/>
                  </a:lnTo>
                  <a:lnTo>
                    <a:pt x="1802015" y="75171"/>
                  </a:lnTo>
                  <a:lnTo>
                    <a:pt x="1796796" y="71501"/>
                  </a:lnTo>
                  <a:lnTo>
                    <a:pt x="1803920" y="78295"/>
                  </a:lnTo>
                  <a:lnTo>
                    <a:pt x="1809737" y="84226"/>
                  </a:lnTo>
                  <a:lnTo>
                    <a:pt x="1814576" y="88442"/>
                  </a:lnTo>
                  <a:lnTo>
                    <a:pt x="1818779" y="90106"/>
                  </a:lnTo>
                  <a:close/>
                </a:path>
                <a:path w="1945004" h="944880">
                  <a:moveTo>
                    <a:pt x="1837778" y="129463"/>
                  </a:moveTo>
                  <a:lnTo>
                    <a:pt x="1836610" y="126390"/>
                  </a:lnTo>
                  <a:lnTo>
                    <a:pt x="1819821" y="112636"/>
                  </a:lnTo>
                  <a:lnTo>
                    <a:pt x="1817103" y="112052"/>
                  </a:lnTo>
                  <a:lnTo>
                    <a:pt x="1820684" y="116497"/>
                  </a:lnTo>
                  <a:lnTo>
                    <a:pt x="1826996" y="121488"/>
                  </a:lnTo>
                  <a:lnTo>
                    <a:pt x="1831644" y="124282"/>
                  </a:lnTo>
                  <a:lnTo>
                    <a:pt x="1837778" y="129463"/>
                  </a:lnTo>
                  <a:close/>
                </a:path>
                <a:path w="1945004" h="944880">
                  <a:moveTo>
                    <a:pt x="1859267" y="828065"/>
                  </a:moveTo>
                  <a:lnTo>
                    <a:pt x="1857425" y="828827"/>
                  </a:lnTo>
                  <a:lnTo>
                    <a:pt x="1854962" y="832065"/>
                  </a:lnTo>
                  <a:lnTo>
                    <a:pt x="1857006" y="830465"/>
                  </a:lnTo>
                  <a:lnTo>
                    <a:pt x="1859267" y="828065"/>
                  </a:lnTo>
                  <a:close/>
                </a:path>
                <a:path w="1945004" h="944880">
                  <a:moveTo>
                    <a:pt x="1865134" y="180378"/>
                  </a:moveTo>
                  <a:lnTo>
                    <a:pt x="1863382" y="175361"/>
                  </a:lnTo>
                  <a:lnTo>
                    <a:pt x="1863585" y="174879"/>
                  </a:lnTo>
                  <a:lnTo>
                    <a:pt x="1863204" y="171729"/>
                  </a:lnTo>
                  <a:lnTo>
                    <a:pt x="1857997" y="173520"/>
                  </a:lnTo>
                  <a:lnTo>
                    <a:pt x="1860435" y="175755"/>
                  </a:lnTo>
                  <a:lnTo>
                    <a:pt x="1863090" y="177927"/>
                  </a:lnTo>
                  <a:lnTo>
                    <a:pt x="1865134" y="180378"/>
                  </a:lnTo>
                  <a:close/>
                </a:path>
                <a:path w="1945004" h="944880">
                  <a:moveTo>
                    <a:pt x="1865579" y="820013"/>
                  </a:moveTo>
                  <a:lnTo>
                    <a:pt x="1864512" y="819302"/>
                  </a:lnTo>
                  <a:lnTo>
                    <a:pt x="1865312" y="817765"/>
                  </a:lnTo>
                  <a:lnTo>
                    <a:pt x="1863636" y="819962"/>
                  </a:lnTo>
                  <a:lnTo>
                    <a:pt x="1855139" y="830465"/>
                  </a:lnTo>
                  <a:lnTo>
                    <a:pt x="1856308" y="829551"/>
                  </a:lnTo>
                  <a:lnTo>
                    <a:pt x="1856701" y="829335"/>
                  </a:lnTo>
                  <a:lnTo>
                    <a:pt x="1857413" y="828827"/>
                  </a:lnTo>
                  <a:lnTo>
                    <a:pt x="1859102" y="826922"/>
                  </a:lnTo>
                  <a:lnTo>
                    <a:pt x="1861451" y="824344"/>
                  </a:lnTo>
                  <a:lnTo>
                    <a:pt x="1865579" y="820013"/>
                  </a:lnTo>
                  <a:close/>
                </a:path>
                <a:path w="1945004" h="944880">
                  <a:moveTo>
                    <a:pt x="1877364" y="799693"/>
                  </a:moveTo>
                  <a:lnTo>
                    <a:pt x="1872551" y="804621"/>
                  </a:lnTo>
                  <a:lnTo>
                    <a:pt x="1868703" y="807961"/>
                  </a:lnTo>
                  <a:lnTo>
                    <a:pt x="1867585" y="807554"/>
                  </a:lnTo>
                  <a:lnTo>
                    <a:pt x="1870964" y="801255"/>
                  </a:lnTo>
                  <a:lnTo>
                    <a:pt x="1861845" y="813181"/>
                  </a:lnTo>
                  <a:lnTo>
                    <a:pt x="1858022" y="818426"/>
                  </a:lnTo>
                  <a:lnTo>
                    <a:pt x="1859838" y="818235"/>
                  </a:lnTo>
                  <a:lnTo>
                    <a:pt x="1860664" y="818095"/>
                  </a:lnTo>
                  <a:lnTo>
                    <a:pt x="1862734" y="816495"/>
                  </a:lnTo>
                  <a:lnTo>
                    <a:pt x="1869008" y="810450"/>
                  </a:lnTo>
                  <a:lnTo>
                    <a:pt x="1873262" y="806030"/>
                  </a:lnTo>
                  <a:lnTo>
                    <a:pt x="1877364" y="799693"/>
                  </a:lnTo>
                  <a:close/>
                </a:path>
                <a:path w="1945004" h="944880">
                  <a:moveTo>
                    <a:pt x="1877542" y="178587"/>
                  </a:moveTo>
                  <a:lnTo>
                    <a:pt x="1877047" y="177253"/>
                  </a:lnTo>
                  <a:lnTo>
                    <a:pt x="1874253" y="172173"/>
                  </a:lnTo>
                  <a:lnTo>
                    <a:pt x="1877542" y="178587"/>
                  </a:lnTo>
                  <a:close/>
                </a:path>
                <a:path w="1945004" h="944880">
                  <a:moveTo>
                    <a:pt x="1881784" y="785533"/>
                  </a:moveTo>
                  <a:lnTo>
                    <a:pt x="1881517" y="786028"/>
                  </a:lnTo>
                  <a:lnTo>
                    <a:pt x="1879460" y="790219"/>
                  </a:lnTo>
                  <a:lnTo>
                    <a:pt x="1881784" y="785533"/>
                  </a:lnTo>
                  <a:close/>
                </a:path>
                <a:path w="1945004" h="944880">
                  <a:moveTo>
                    <a:pt x="1892185" y="777087"/>
                  </a:moveTo>
                  <a:lnTo>
                    <a:pt x="1890026" y="778586"/>
                  </a:lnTo>
                  <a:lnTo>
                    <a:pt x="1888451" y="778103"/>
                  </a:lnTo>
                  <a:lnTo>
                    <a:pt x="1888528" y="784009"/>
                  </a:lnTo>
                  <a:lnTo>
                    <a:pt x="1887702" y="782091"/>
                  </a:lnTo>
                  <a:lnTo>
                    <a:pt x="1887283" y="785583"/>
                  </a:lnTo>
                  <a:lnTo>
                    <a:pt x="1884057" y="792149"/>
                  </a:lnTo>
                  <a:lnTo>
                    <a:pt x="1886762" y="787082"/>
                  </a:lnTo>
                  <a:lnTo>
                    <a:pt x="1890166" y="782383"/>
                  </a:lnTo>
                  <a:lnTo>
                    <a:pt x="1892185" y="777087"/>
                  </a:lnTo>
                  <a:close/>
                </a:path>
                <a:path w="1945004" h="944880">
                  <a:moveTo>
                    <a:pt x="1892998" y="760171"/>
                  </a:moveTo>
                  <a:lnTo>
                    <a:pt x="1890382" y="764806"/>
                  </a:lnTo>
                  <a:lnTo>
                    <a:pt x="1885594" y="777722"/>
                  </a:lnTo>
                  <a:lnTo>
                    <a:pt x="1883727" y="781939"/>
                  </a:lnTo>
                  <a:lnTo>
                    <a:pt x="1882013" y="785126"/>
                  </a:lnTo>
                  <a:lnTo>
                    <a:pt x="1885035" y="780567"/>
                  </a:lnTo>
                  <a:lnTo>
                    <a:pt x="1886915" y="775385"/>
                  </a:lnTo>
                  <a:lnTo>
                    <a:pt x="1892998" y="760171"/>
                  </a:lnTo>
                  <a:close/>
                </a:path>
                <a:path w="1945004" h="944880">
                  <a:moveTo>
                    <a:pt x="1895411" y="769759"/>
                  </a:moveTo>
                  <a:lnTo>
                    <a:pt x="1892198" y="777074"/>
                  </a:lnTo>
                  <a:lnTo>
                    <a:pt x="1893455" y="776097"/>
                  </a:lnTo>
                  <a:lnTo>
                    <a:pt x="1894725" y="774319"/>
                  </a:lnTo>
                  <a:lnTo>
                    <a:pt x="1895411" y="769759"/>
                  </a:lnTo>
                  <a:close/>
                </a:path>
                <a:path w="1945004" h="944880">
                  <a:moveTo>
                    <a:pt x="1899183" y="779170"/>
                  </a:moveTo>
                  <a:lnTo>
                    <a:pt x="1897811" y="778484"/>
                  </a:lnTo>
                  <a:lnTo>
                    <a:pt x="1895678" y="780973"/>
                  </a:lnTo>
                  <a:lnTo>
                    <a:pt x="1891855" y="784250"/>
                  </a:lnTo>
                  <a:lnTo>
                    <a:pt x="1884324" y="798118"/>
                  </a:lnTo>
                  <a:lnTo>
                    <a:pt x="1887562" y="796061"/>
                  </a:lnTo>
                  <a:lnTo>
                    <a:pt x="1896338" y="784580"/>
                  </a:lnTo>
                  <a:lnTo>
                    <a:pt x="1894116" y="789330"/>
                  </a:lnTo>
                  <a:lnTo>
                    <a:pt x="1898662" y="782459"/>
                  </a:lnTo>
                  <a:lnTo>
                    <a:pt x="1899183" y="779170"/>
                  </a:lnTo>
                  <a:close/>
                </a:path>
                <a:path w="1945004" h="944880">
                  <a:moveTo>
                    <a:pt x="1907184" y="693635"/>
                  </a:moveTo>
                  <a:lnTo>
                    <a:pt x="1907095" y="692823"/>
                  </a:lnTo>
                  <a:lnTo>
                    <a:pt x="1905838" y="696556"/>
                  </a:lnTo>
                  <a:lnTo>
                    <a:pt x="1906473" y="695655"/>
                  </a:lnTo>
                  <a:lnTo>
                    <a:pt x="1906727" y="695744"/>
                  </a:lnTo>
                  <a:lnTo>
                    <a:pt x="1907019" y="695718"/>
                  </a:lnTo>
                  <a:lnTo>
                    <a:pt x="1907184" y="693635"/>
                  </a:lnTo>
                  <a:close/>
                </a:path>
                <a:path w="1945004" h="944880">
                  <a:moveTo>
                    <a:pt x="1912658" y="349224"/>
                  </a:moveTo>
                  <a:lnTo>
                    <a:pt x="1911388" y="366966"/>
                  </a:lnTo>
                  <a:lnTo>
                    <a:pt x="1912340" y="361734"/>
                  </a:lnTo>
                  <a:lnTo>
                    <a:pt x="1912658" y="349224"/>
                  </a:lnTo>
                  <a:close/>
                </a:path>
                <a:path w="1945004" h="944880">
                  <a:moveTo>
                    <a:pt x="1914575" y="710399"/>
                  </a:moveTo>
                  <a:lnTo>
                    <a:pt x="1913267" y="707885"/>
                  </a:lnTo>
                  <a:lnTo>
                    <a:pt x="1908733" y="714921"/>
                  </a:lnTo>
                  <a:lnTo>
                    <a:pt x="1909775" y="717689"/>
                  </a:lnTo>
                  <a:lnTo>
                    <a:pt x="1911565" y="717918"/>
                  </a:lnTo>
                  <a:lnTo>
                    <a:pt x="1912975" y="719531"/>
                  </a:lnTo>
                  <a:lnTo>
                    <a:pt x="1912861" y="726490"/>
                  </a:lnTo>
                  <a:lnTo>
                    <a:pt x="1914004" y="718070"/>
                  </a:lnTo>
                  <a:lnTo>
                    <a:pt x="1914575" y="710399"/>
                  </a:lnTo>
                  <a:close/>
                </a:path>
                <a:path w="1945004" h="944880">
                  <a:moveTo>
                    <a:pt x="1914956" y="511429"/>
                  </a:moveTo>
                  <a:lnTo>
                    <a:pt x="1914613" y="504812"/>
                  </a:lnTo>
                  <a:lnTo>
                    <a:pt x="1913915" y="500634"/>
                  </a:lnTo>
                  <a:lnTo>
                    <a:pt x="1913089" y="500214"/>
                  </a:lnTo>
                  <a:lnTo>
                    <a:pt x="1912340" y="504875"/>
                  </a:lnTo>
                  <a:lnTo>
                    <a:pt x="1912874" y="507187"/>
                  </a:lnTo>
                  <a:lnTo>
                    <a:pt x="1912404" y="509778"/>
                  </a:lnTo>
                  <a:lnTo>
                    <a:pt x="1912937" y="512064"/>
                  </a:lnTo>
                  <a:lnTo>
                    <a:pt x="1914956" y="511429"/>
                  </a:lnTo>
                  <a:close/>
                </a:path>
                <a:path w="1945004" h="944880">
                  <a:moveTo>
                    <a:pt x="1916747" y="314972"/>
                  </a:moveTo>
                  <a:lnTo>
                    <a:pt x="1916671" y="310642"/>
                  </a:lnTo>
                  <a:lnTo>
                    <a:pt x="1916480" y="306298"/>
                  </a:lnTo>
                  <a:lnTo>
                    <a:pt x="1916188" y="303377"/>
                  </a:lnTo>
                  <a:lnTo>
                    <a:pt x="1915541" y="303606"/>
                  </a:lnTo>
                  <a:lnTo>
                    <a:pt x="1915617" y="309587"/>
                  </a:lnTo>
                  <a:lnTo>
                    <a:pt x="1915312" y="315493"/>
                  </a:lnTo>
                  <a:lnTo>
                    <a:pt x="1914804" y="321386"/>
                  </a:lnTo>
                  <a:lnTo>
                    <a:pt x="1915553" y="321119"/>
                  </a:lnTo>
                  <a:lnTo>
                    <a:pt x="1915998" y="323367"/>
                  </a:lnTo>
                  <a:lnTo>
                    <a:pt x="1916341" y="326123"/>
                  </a:lnTo>
                  <a:lnTo>
                    <a:pt x="1916379" y="320662"/>
                  </a:lnTo>
                  <a:lnTo>
                    <a:pt x="1916747" y="314972"/>
                  </a:lnTo>
                  <a:close/>
                </a:path>
                <a:path w="1945004" h="944880">
                  <a:moveTo>
                    <a:pt x="1917090" y="340372"/>
                  </a:moveTo>
                  <a:lnTo>
                    <a:pt x="1916887" y="330682"/>
                  </a:lnTo>
                  <a:lnTo>
                    <a:pt x="1916341" y="326123"/>
                  </a:lnTo>
                  <a:lnTo>
                    <a:pt x="1916252" y="331800"/>
                  </a:lnTo>
                  <a:lnTo>
                    <a:pt x="1916353" y="337210"/>
                  </a:lnTo>
                  <a:lnTo>
                    <a:pt x="1917090" y="340372"/>
                  </a:lnTo>
                  <a:close/>
                </a:path>
                <a:path w="1945004" h="944880">
                  <a:moveTo>
                    <a:pt x="1917242" y="387210"/>
                  </a:moveTo>
                  <a:lnTo>
                    <a:pt x="1913610" y="380987"/>
                  </a:lnTo>
                  <a:lnTo>
                    <a:pt x="1912747" y="391172"/>
                  </a:lnTo>
                  <a:lnTo>
                    <a:pt x="1917242" y="387210"/>
                  </a:lnTo>
                  <a:close/>
                </a:path>
                <a:path w="1945004" h="944880">
                  <a:moveTo>
                    <a:pt x="1921408" y="326148"/>
                  </a:moveTo>
                  <a:lnTo>
                    <a:pt x="1921344" y="325945"/>
                  </a:lnTo>
                  <a:lnTo>
                    <a:pt x="1920798" y="324764"/>
                  </a:lnTo>
                  <a:lnTo>
                    <a:pt x="1919897" y="324573"/>
                  </a:lnTo>
                  <a:lnTo>
                    <a:pt x="1920836" y="325183"/>
                  </a:lnTo>
                  <a:lnTo>
                    <a:pt x="1921408" y="326148"/>
                  </a:lnTo>
                  <a:close/>
                </a:path>
                <a:path w="1945004" h="944880">
                  <a:moveTo>
                    <a:pt x="1921789" y="327494"/>
                  </a:moveTo>
                  <a:lnTo>
                    <a:pt x="1921433" y="326199"/>
                  </a:lnTo>
                  <a:lnTo>
                    <a:pt x="1921789" y="327494"/>
                  </a:lnTo>
                  <a:close/>
                </a:path>
                <a:path w="1945004" h="944880">
                  <a:moveTo>
                    <a:pt x="1923148" y="669328"/>
                  </a:moveTo>
                  <a:lnTo>
                    <a:pt x="1918995" y="672807"/>
                  </a:lnTo>
                  <a:lnTo>
                    <a:pt x="1915909" y="675919"/>
                  </a:lnTo>
                  <a:lnTo>
                    <a:pt x="1910969" y="683971"/>
                  </a:lnTo>
                  <a:lnTo>
                    <a:pt x="1910956" y="686333"/>
                  </a:lnTo>
                  <a:lnTo>
                    <a:pt x="1912518" y="688568"/>
                  </a:lnTo>
                  <a:lnTo>
                    <a:pt x="1910168" y="695960"/>
                  </a:lnTo>
                  <a:lnTo>
                    <a:pt x="1907057" y="702157"/>
                  </a:lnTo>
                  <a:lnTo>
                    <a:pt x="1908365" y="695591"/>
                  </a:lnTo>
                  <a:lnTo>
                    <a:pt x="1907019" y="695718"/>
                  </a:lnTo>
                  <a:lnTo>
                    <a:pt x="1906638" y="699947"/>
                  </a:lnTo>
                  <a:lnTo>
                    <a:pt x="1906600" y="703770"/>
                  </a:lnTo>
                  <a:lnTo>
                    <a:pt x="1907781" y="704189"/>
                  </a:lnTo>
                  <a:lnTo>
                    <a:pt x="1911070" y="698157"/>
                  </a:lnTo>
                  <a:lnTo>
                    <a:pt x="1911248" y="695845"/>
                  </a:lnTo>
                  <a:lnTo>
                    <a:pt x="1914829" y="686117"/>
                  </a:lnTo>
                  <a:lnTo>
                    <a:pt x="1918677" y="677037"/>
                  </a:lnTo>
                  <a:lnTo>
                    <a:pt x="1921789" y="670737"/>
                  </a:lnTo>
                  <a:lnTo>
                    <a:pt x="1923148" y="669328"/>
                  </a:lnTo>
                  <a:close/>
                </a:path>
                <a:path w="1945004" h="944880">
                  <a:moveTo>
                    <a:pt x="1923935" y="609536"/>
                  </a:moveTo>
                  <a:lnTo>
                    <a:pt x="1922030" y="583044"/>
                  </a:lnTo>
                  <a:lnTo>
                    <a:pt x="1918677" y="596544"/>
                  </a:lnTo>
                  <a:lnTo>
                    <a:pt x="1920697" y="595858"/>
                  </a:lnTo>
                  <a:lnTo>
                    <a:pt x="1919909" y="610920"/>
                  </a:lnTo>
                  <a:lnTo>
                    <a:pt x="1922386" y="607656"/>
                  </a:lnTo>
                  <a:lnTo>
                    <a:pt x="1923935" y="609536"/>
                  </a:lnTo>
                  <a:close/>
                </a:path>
                <a:path w="1945004" h="944880">
                  <a:moveTo>
                    <a:pt x="1925281" y="418579"/>
                  </a:moveTo>
                  <a:lnTo>
                    <a:pt x="1923669" y="413131"/>
                  </a:lnTo>
                  <a:lnTo>
                    <a:pt x="1923148" y="407035"/>
                  </a:lnTo>
                  <a:lnTo>
                    <a:pt x="1923313" y="410451"/>
                  </a:lnTo>
                  <a:lnTo>
                    <a:pt x="1923415" y="413943"/>
                  </a:lnTo>
                  <a:lnTo>
                    <a:pt x="1923237" y="417283"/>
                  </a:lnTo>
                  <a:lnTo>
                    <a:pt x="1925281" y="418579"/>
                  </a:lnTo>
                  <a:close/>
                </a:path>
                <a:path w="1945004" h="944880">
                  <a:moveTo>
                    <a:pt x="1926437" y="397992"/>
                  </a:moveTo>
                  <a:lnTo>
                    <a:pt x="1925916" y="390791"/>
                  </a:lnTo>
                  <a:lnTo>
                    <a:pt x="1924761" y="382206"/>
                  </a:lnTo>
                  <a:lnTo>
                    <a:pt x="1921116" y="383463"/>
                  </a:lnTo>
                  <a:lnTo>
                    <a:pt x="1922348" y="393382"/>
                  </a:lnTo>
                  <a:lnTo>
                    <a:pt x="1923034" y="404469"/>
                  </a:lnTo>
                  <a:lnTo>
                    <a:pt x="1922983" y="403174"/>
                  </a:lnTo>
                  <a:lnTo>
                    <a:pt x="1923034" y="402501"/>
                  </a:lnTo>
                  <a:lnTo>
                    <a:pt x="1925688" y="402361"/>
                  </a:lnTo>
                  <a:lnTo>
                    <a:pt x="1926437" y="397992"/>
                  </a:lnTo>
                  <a:close/>
                </a:path>
                <a:path w="1945004" h="944880">
                  <a:moveTo>
                    <a:pt x="1927745" y="666889"/>
                  </a:moveTo>
                  <a:lnTo>
                    <a:pt x="1923745" y="683882"/>
                  </a:lnTo>
                  <a:lnTo>
                    <a:pt x="1924812" y="683691"/>
                  </a:lnTo>
                  <a:lnTo>
                    <a:pt x="1926844" y="680770"/>
                  </a:lnTo>
                  <a:lnTo>
                    <a:pt x="1927021" y="685634"/>
                  </a:lnTo>
                  <a:lnTo>
                    <a:pt x="1927745" y="666889"/>
                  </a:lnTo>
                  <a:close/>
                </a:path>
                <a:path w="1945004" h="944880">
                  <a:moveTo>
                    <a:pt x="1928533" y="685431"/>
                  </a:moveTo>
                  <a:lnTo>
                    <a:pt x="1925853" y="699973"/>
                  </a:lnTo>
                  <a:lnTo>
                    <a:pt x="1925167" y="702614"/>
                  </a:lnTo>
                  <a:lnTo>
                    <a:pt x="1927161" y="702030"/>
                  </a:lnTo>
                  <a:lnTo>
                    <a:pt x="1928317" y="696582"/>
                  </a:lnTo>
                  <a:lnTo>
                    <a:pt x="1928228" y="690956"/>
                  </a:lnTo>
                  <a:lnTo>
                    <a:pt x="1928533" y="685431"/>
                  </a:lnTo>
                  <a:close/>
                </a:path>
                <a:path w="1945004" h="944880">
                  <a:moveTo>
                    <a:pt x="1928634" y="660539"/>
                  </a:moveTo>
                  <a:lnTo>
                    <a:pt x="1927225" y="658380"/>
                  </a:lnTo>
                  <a:lnTo>
                    <a:pt x="1927390" y="661212"/>
                  </a:lnTo>
                  <a:lnTo>
                    <a:pt x="1927834" y="664070"/>
                  </a:lnTo>
                  <a:lnTo>
                    <a:pt x="1927745" y="666889"/>
                  </a:lnTo>
                  <a:lnTo>
                    <a:pt x="1928304" y="664806"/>
                  </a:lnTo>
                  <a:lnTo>
                    <a:pt x="1928317" y="662660"/>
                  </a:lnTo>
                  <a:lnTo>
                    <a:pt x="1928634" y="660539"/>
                  </a:lnTo>
                  <a:close/>
                </a:path>
                <a:path w="1945004" h="944880">
                  <a:moveTo>
                    <a:pt x="1933295" y="657644"/>
                  </a:moveTo>
                  <a:lnTo>
                    <a:pt x="1932889" y="658253"/>
                  </a:lnTo>
                  <a:lnTo>
                    <a:pt x="1932736" y="658622"/>
                  </a:lnTo>
                  <a:lnTo>
                    <a:pt x="1933181" y="659282"/>
                  </a:lnTo>
                  <a:lnTo>
                    <a:pt x="1933219" y="658685"/>
                  </a:lnTo>
                  <a:lnTo>
                    <a:pt x="1933257" y="658241"/>
                  </a:lnTo>
                  <a:lnTo>
                    <a:pt x="1933295" y="657644"/>
                  </a:lnTo>
                  <a:close/>
                </a:path>
                <a:path w="1945004" h="944880">
                  <a:moveTo>
                    <a:pt x="1933371" y="469341"/>
                  </a:moveTo>
                  <a:lnTo>
                    <a:pt x="1931809" y="468845"/>
                  </a:lnTo>
                  <a:lnTo>
                    <a:pt x="1930374" y="468845"/>
                  </a:lnTo>
                  <a:lnTo>
                    <a:pt x="1928279" y="452551"/>
                  </a:lnTo>
                  <a:lnTo>
                    <a:pt x="1926704" y="460387"/>
                  </a:lnTo>
                  <a:lnTo>
                    <a:pt x="1924875" y="471043"/>
                  </a:lnTo>
                  <a:lnTo>
                    <a:pt x="1922818" y="478053"/>
                  </a:lnTo>
                  <a:lnTo>
                    <a:pt x="1920519" y="474954"/>
                  </a:lnTo>
                  <a:lnTo>
                    <a:pt x="1919973" y="462927"/>
                  </a:lnTo>
                  <a:lnTo>
                    <a:pt x="1920697" y="456704"/>
                  </a:lnTo>
                  <a:lnTo>
                    <a:pt x="1922119" y="452564"/>
                  </a:lnTo>
                  <a:lnTo>
                    <a:pt x="1923656" y="446773"/>
                  </a:lnTo>
                  <a:lnTo>
                    <a:pt x="1920684" y="446316"/>
                  </a:lnTo>
                  <a:lnTo>
                    <a:pt x="1917954" y="436981"/>
                  </a:lnTo>
                  <a:lnTo>
                    <a:pt x="1914842" y="426834"/>
                  </a:lnTo>
                  <a:lnTo>
                    <a:pt x="1910676" y="424014"/>
                  </a:lnTo>
                  <a:lnTo>
                    <a:pt x="1912975" y="442937"/>
                  </a:lnTo>
                  <a:lnTo>
                    <a:pt x="1911959" y="443293"/>
                  </a:lnTo>
                  <a:lnTo>
                    <a:pt x="1910346" y="436435"/>
                  </a:lnTo>
                  <a:lnTo>
                    <a:pt x="1909419" y="441693"/>
                  </a:lnTo>
                  <a:lnTo>
                    <a:pt x="1911934" y="445579"/>
                  </a:lnTo>
                  <a:lnTo>
                    <a:pt x="1913699" y="454113"/>
                  </a:lnTo>
                  <a:lnTo>
                    <a:pt x="1914093" y="465429"/>
                  </a:lnTo>
                  <a:lnTo>
                    <a:pt x="1912454" y="477672"/>
                  </a:lnTo>
                  <a:lnTo>
                    <a:pt x="1915934" y="484987"/>
                  </a:lnTo>
                  <a:lnTo>
                    <a:pt x="1921459" y="484619"/>
                  </a:lnTo>
                  <a:lnTo>
                    <a:pt x="1927720" y="478701"/>
                  </a:lnTo>
                  <a:lnTo>
                    <a:pt x="1933371" y="469341"/>
                  </a:lnTo>
                  <a:close/>
                </a:path>
                <a:path w="1945004" h="944880">
                  <a:moveTo>
                    <a:pt x="1933562" y="599986"/>
                  </a:moveTo>
                  <a:lnTo>
                    <a:pt x="1933168" y="594677"/>
                  </a:lnTo>
                  <a:lnTo>
                    <a:pt x="1932927" y="589064"/>
                  </a:lnTo>
                  <a:lnTo>
                    <a:pt x="1932889" y="583031"/>
                  </a:lnTo>
                  <a:lnTo>
                    <a:pt x="1932343" y="582447"/>
                  </a:lnTo>
                  <a:lnTo>
                    <a:pt x="1931987" y="582333"/>
                  </a:lnTo>
                  <a:lnTo>
                    <a:pt x="1932178" y="584619"/>
                  </a:lnTo>
                  <a:lnTo>
                    <a:pt x="1931441" y="591705"/>
                  </a:lnTo>
                  <a:lnTo>
                    <a:pt x="1932381" y="595947"/>
                  </a:lnTo>
                  <a:lnTo>
                    <a:pt x="1933562" y="599986"/>
                  </a:lnTo>
                  <a:close/>
                </a:path>
                <a:path w="1945004" h="944880">
                  <a:moveTo>
                    <a:pt x="1934070" y="467944"/>
                  </a:moveTo>
                  <a:lnTo>
                    <a:pt x="1933829" y="468414"/>
                  </a:lnTo>
                  <a:lnTo>
                    <a:pt x="1933613" y="468845"/>
                  </a:lnTo>
                  <a:lnTo>
                    <a:pt x="1933371" y="469341"/>
                  </a:lnTo>
                  <a:lnTo>
                    <a:pt x="1933600" y="469442"/>
                  </a:lnTo>
                  <a:lnTo>
                    <a:pt x="1933816" y="469519"/>
                  </a:lnTo>
                  <a:lnTo>
                    <a:pt x="1934032" y="469658"/>
                  </a:lnTo>
                  <a:lnTo>
                    <a:pt x="1934070" y="467944"/>
                  </a:lnTo>
                  <a:close/>
                </a:path>
                <a:path w="1945004" h="944880">
                  <a:moveTo>
                    <a:pt x="1934197" y="696937"/>
                  </a:moveTo>
                  <a:lnTo>
                    <a:pt x="1933219" y="695820"/>
                  </a:lnTo>
                  <a:lnTo>
                    <a:pt x="1929193" y="701281"/>
                  </a:lnTo>
                  <a:lnTo>
                    <a:pt x="1927161" y="702043"/>
                  </a:lnTo>
                  <a:lnTo>
                    <a:pt x="1925358" y="713105"/>
                  </a:lnTo>
                  <a:lnTo>
                    <a:pt x="1927948" y="707758"/>
                  </a:lnTo>
                  <a:lnTo>
                    <a:pt x="1932127" y="697382"/>
                  </a:lnTo>
                  <a:lnTo>
                    <a:pt x="1934197" y="696937"/>
                  </a:lnTo>
                  <a:close/>
                </a:path>
                <a:path w="1945004" h="944880">
                  <a:moveTo>
                    <a:pt x="1934413" y="268655"/>
                  </a:moveTo>
                  <a:lnTo>
                    <a:pt x="1930869" y="259486"/>
                  </a:lnTo>
                  <a:lnTo>
                    <a:pt x="1927656" y="254635"/>
                  </a:lnTo>
                  <a:lnTo>
                    <a:pt x="1929549" y="265518"/>
                  </a:lnTo>
                  <a:lnTo>
                    <a:pt x="1929638" y="271145"/>
                  </a:lnTo>
                  <a:lnTo>
                    <a:pt x="1934413" y="268655"/>
                  </a:lnTo>
                  <a:close/>
                </a:path>
                <a:path w="1945004" h="944880">
                  <a:moveTo>
                    <a:pt x="1934806" y="637171"/>
                  </a:moveTo>
                  <a:lnTo>
                    <a:pt x="1933625" y="651395"/>
                  </a:lnTo>
                  <a:lnTo>
                    <a:pt x="1933765" y="651167"/>
                  </a:lnTo>
                  <a:lnTo>
                    <a:pt x="1934806" y="637171"/>
                  </a:lnTo>
                  <a:close/>
                </a:path>
                <a:path w="1945004" h="944880">
                  <a:moveTo>
                    <a:pt x="1934806" y="268452"/>
                  </a:moveTo>
                  <a:lnTo>
                    <a:pt x="1934413" y="268655"/>
                  </a:lnTo>
                  <a:lnTo>
                    <a:pt x="1934514" y="268909"/>
                  </a:lnTo>
                  <a:lnTo>
                    <a:pt x="1933905" y="271767"/>
                  </a:lnTo>
                  <a:lnTo>
                    <a:pt x="1934806" y="268452"/>
                  </a:lnTo>
                  <a:close/>
                </a:path>
                <a:path w="1945004" h="944880">
                  <a:moveTo>
                    <a:pt x="1935060" y="613346"/>
                  </a:moveTo>
                  <a:lnTo>
                    <a:pt x="1934997" y="612851"/>
                  </a:lnTo>
                  <a:lnTo>
                    <a:pt x="1934908" y="612228"/>
                  </a:lnTo>
                  <a:lnTo>
                    <a:pt x="1934845" y="611759"/>
                  </a:lnTo>
                  <a:lnTo>
                    <a:pt x="1934514" y="612736"/>
                  </a:lnTo>
                  <a:lnTo>
                    <a:pt x="1934413" y="613511"/>
                  </a:lnTo>
                  <a:lnTo>
                    <a:pt x="1935060" y="613346"/>
                  </a:lnTo>
                  <a:close/>
                </a:path>
                <a:path w="1945004" h="944880">
                  <a:moveTo>
                    <a:pt x="1935429" y="292430"/>
                  </a:moveTo>
                  <a:lnTo>
                    <a:pt x="1935226" y="294043"/>
                  </a:lnTo>
                  <a:lnTo>
                    <a:pt x="1935035" y="297091"/>
                  </a:lnTo>
                  <a:lnTo>
                    <a:pt x="1934870" y="302412"/>
                  </a:lnTo>
                  <a:lnTo>
                    <a:pt x="1935175" y="299491"/>
                  </a:lnTo>
                  <a:lnTo>
                    <a:pt x="1935365" y="296100"/>
                  </a:lnTo>
                  <a:lnTo>
                    <a:pt x="1935429" y="292430"/>
                  </a:lnTo>
                  <a:close/>
                </a:path>
                <a:path w="1945004" h="944880">
                  <a:moveTo>
                    <a:pt x="1935454" y="284238"/>
                  </a:moveTo>
                  <a:lnTo>
                    <a:pt x="1934959" y="279793"/>
                  </a:lnTo>
                  <a:lnTo>
                    <a:pt x="1935441" y="285216"/>
                  </a:lnTo>
                  <a:lnTo>
                    <a:pt x="1935454" y="284238"/>
                  </a:lnTo>
                  <a:close/>
                </a:path>
                <a:path w="1945004" h="944880">
                  <a:moveTo>
                    <a:pt x="1935810" y="538162"/>
                  </a:moveTo>
                  <a:lnTo>
                    <a:pt x="1935657" y="538619"/>
                  </a:lnTo>
                  <a:lnTo>
                    <a:pt x="1935581" y="539038"/>
                  </a:lnTo>
                  <a:lnTo>
                    <a:pt x="1935035" y="540372"/>
                  </a:lnTo>
                  <a:lnTo>
                    <a:pt x="1934743" y="540829"/>
                  </a:lnTo>
                  <a:lnTo>
                    <a:pt x="1935022" y="539280"/>
                  </a:lnTo>
                  <a:lnTo>
                    <a:pt x="1934946" y="538619"/>
                  </a:lnTo>
                  <a:lnTo>
                    <a:pt x="1934400" y="538403"/>
                  </a:lnTo>
                  <a:lnTo>
                    <a:pt x="1933930" y="537819"/>
                  </a:lnTo>
                  <a:lnTo>
                    <a:pt x="1933663" y="537425"/>
                  </a:lnTo>
                  <a:lnTo>
                    <a:pt x="1933486" y="537184"/>
                  </a:lnTo>
                  <a:lnTo>
                    <a:pt x="1934286" y="527989"/>
                  </a:lnTo>
                  <a:lnTo>
                    <a:pt x="1934489" y="535736"/>
                  </a:lnTo>
                  <a:lnTo>
                    <a:pt x="1934946" y="538619"/>
                  </a:lnTo>
                  <a:lnTo>
                    <a:pt x="1935137" y="538721"/>
                  </a:lnTo>
                  <a:lnTo>
                    <a:pt x="1935314" y="538975"/>
                  </a:lnTo>
                  <a:lnTo>
                    <a:pt x="1935518" y="539000"/>
                  </a:lnTo>
                  <a:lnTo>
                    <a:pt x="1935365" y="535736"/>
                  </a:lnTo>
                  <a:lnTo>
                    <a:pt x="1934845" y="527989"/>
                  </a:lnTo>
                  <a:lnTo>
                    <a:pt x="1933448" y="507085"/>
                  </a:lnTo>
                  <a:lnTo>
                    <a:pt x="1933155" y="512533"/>
                  </a:lnTo>
                  <a:lnTo>
                    <a:pt x="1933194" y="527126"/>
                  </a:lnTo>
                  <a:lnTo>
                    <a:pt x="1933460" y="537184"/>
                  </a:lnTo>
                  <a:lnTo>
                    <a:pt x="1930908" y="531799"/>
                  </a:lnTo>
                  <a:lnTo>
                    <a:pt x="1928723" y="525792"/>
                  </a:lnTo>
                  <a:lnTo>
                    <a:pt x="1926501" y="522605"/>
                  </a:lnTo>
                  <a:lnTo>
                    <a:pt x="1923757" y="525703"/>
                  </a:lnTo>
                  <a:lnTo>
                    <a:pt x="1924405" y="536346"/>
                  </a:lnTo>
                  <a:lnTo>
                    <a:pt x="1925688" y="541451"/>
                  </a:lnTo>
                  <a:lnTo>
                    <a:pt x="1927225" y="545071"/>
                  </a:lnTo>
                  <a:lnTo>
                    <a:pt x="1928660" y="551256"/>
                  </a:lnTo>
                  <a:lnTo>
                    <a:pt x="1928634" y="538924"/>
                  </a:lnTo>
                  <a:lnTo>
                    <a:pt x="1929663" y="541045"/>
                  </a:lnTo>
                  <a:lnTo>
                    <a:pt x="1931276" y="544804"/>
                  </a:lnTo>
                  <a:lnTo>
                    <a:pt x="1932660" y="538924"/>
                  </a:lnTo>
                  <a:lnTo>
                    <a:pt x="1933016" y="537425"/>
                  </a:lnTo>
                  <a:lnTo>
                    <a:pt x="1933651" y="543356"/>
                  </a:lnTo>
                  <a:lnTo>
                    <a:pt x="1933727" y="545071"/>
                  </a:lnTo>
                  <a:lnTo>
                    <a:pt x="1934044" y="554583"/>
                  </a:lnTo>
                  <a:lnTo>
                    <a:pt x="1934514" y="548868"/>
                  </a:lnTo>
                  <a:lnTo>
                    <a:pt x="1935086" y="543356"/>
                  </a:lnTo>
                  <a:lnTo>
                    <a:pt x="1935441" y="540829"/>
                  </a:lnTo>
                  <a:lnTo>
                    <a:pt x="1935695" y="539038"/>
                  </a:lnTo>
                  <a:lnTo>
                    <a:pt x="1935810" y="538162"/>
                  </a:lnTo>
                  <a:close/>
                </a:path>
                <a:path w="1945004" h="944880">
                  <a:moveTo>
                    <a:pt x="1935899" y="609384"/>
                  </a:moveTo>
                  <a:lnTo>
                    <a:pt x="1935340" y="605739"/>
                  </a:lnTo>
                  <a:lnTo>
                    <a:pt x="1934400" y="602869"/>
                  </a:lnTo>
                  <a:lnTo>
                    <a:pt x="1933562" y="599986"/>
                  </a:lnTo>
                  <a:lnTo>
                    <a:pt x="1933854" y="604304"/>
                  </a:lnTo>
                  <a:lnTo>
                    <a:pt x="1934273" y="608304"/>
                  </a:lnTo>
                  <a:lnTo>
                    <a:pt x="1934832" y="611771"/>
                  </a:lnTo>
                  <a:lnTo>
                    <a:pt x="1935111" y="610895"/>
                  </a:lnTo>
                  <a:lnTo>
                    <a:pt x="1935518" y="610019"/>
                  </a:lnTo>
                  <a:lnTo>
                    <a:pt x="1935899" y="609384"/>
                  </a:lnTo>
                  <a:close/>
                </a:path>
                <a:path w="1945004" h="944880">
                  <a:moveTo>
                    <a:pt x="1935937" y="290626"/>
                  </a:moveTo>
                  <a:lnTo>
                    <a:pt x="1935899" y="290220"/>
                  </a:lnTo>
                  <a:lnTo>
                    <a:pt x="1935441" y="285216"/>
                  </a:lnTo>
                  <a:lnTo>
                    <a:pt x="1935429" y="292430"/>
                  </a:lnTo>
                  <a:lnTo>
                    <a:pt x="1935594" y="290880"/>
                  </a:lnTo>
                  <a:lnTo>
                    <a:pt x="1935772" y="290220"/>
                  </a:lnTo>
                  <a:lnTo>
                    <a:pt x="1935937" y="290626"/>
                  </a:lnTo>
                  <a:close/>
                </a:path>
                <a:path w="1945004" h="944880">
                  <a:moveTo>
                    <a:pt x="1936267" y="588403"/>
                  </a:moveTo>
                  <a:lnTo>
                    <a:pt x="1936127" y="578294"/>
                  </a:lnTo>
                  <a:lnTo>
                    <a:pt x="1934451" y="571169"/>
                  </a:lnTo>
                  <a:lnTo>
                    <a:pt x="1934311" y="563384"/>
                  </a:lnTo>
                  <a:lnTo>
                    <a:pt x="1934044" y="554583"/>
                  </a:lnTo>
                  <a:lnTo>
                    <a:pt x="1933536" y="561708"/>
                  </a:lnTo>
                  <a:lnTo>
                    <a:pt x="1933181" y="568871"/>
                  </a:lnTo>
                  <a:lnTo>
                    <a:pt x="1932965" y="576008"/>
                  </a:lnTo>
                  <a:lnTo>
                    <a:pt x="1932889" y="583031"/>
                  </a:lnTo>
                  <a:lnTo>
                    <a:pt x="1934095" y="584327"/>
                  </a:lnTo>
                  <a:lnTo>
                    <a:pt x="1936267" y="588403"/>
                  </a:lnTo>
                  <a:close/>
                </a:path>
                <a:path w="1945004" h="944880">
                  <a:moveTo>
                    <a:pt x="1936673" y="298411"/>
                  </a:moveTo>
                  <a:lnTo>
                    <a:pt x="1936445" y="291846"/>
                  </a:lnTo>
                  <a:lnTo>
                    <a:pt x="1935937" y="290626"/>
                  </a:lnTo>
                  <a:lnTo>
                    <a:pt x="1936673" y="298411"/>
                  </a:lnTo>
                  <a:close/>
                </a:path>
                <a:path w="1945004" h="944880">
                  <a:moveTo>
                    <a:pt x="1936889" y="608126"/>
                  </a:moveTo>
                  <a:lnTo>
                    <a:pt x="1936496" y="608406"/>
                  </a:lnTo>
                  <a:lnTo>
                    <a:pt x="1935899" y="609384"/>
                  </a:lnTo>
                  <a:lnTo>
                    <a:pt x="1935962" y="609739"/>
                  </a:lnTo>
                  <a:lnTo>
                    <a:pt x="1936013" y="610057"/>
                  </a:lnTo>
                  <a:lnTo>
                    <a:pt x="1936064" y="610438"/>
                  </a:lnTo>
                  <a:lnTo>
                    <a:pt x="1936889" y="608126"/>
                  </a:lnTo>
                  <a:close/>
                </a:path>
                <a:path w="1945004" h="944880">
                  <a:moveTo>
                    <a:pt x="1937715" y="307708"/>
                  </a:moveTo>
                  <a:lnTo>
                    <a:pt x="1936623" y="300786"/>
                  </a:lnTo>
                  <a:lnTo>
                    <a:pt x="1936648" y="307606"/>
                  </a:lnTo>
                  <a:lnTo>
                    <a:pt x="1937346" y="308584"/>
                  </a:lnTo>
                  <a:lnTo>
                    <a:pt x="1937715" y="307708"/>
                  </a:lnTo>
                  <a:close/>
                </a:path>
                <a:path w="1945004" h="944880">
                  <a:moveTo>
                    <a:pt x="1937994" y="644804"/>
                  </a:moveTo>
                  <a:lnTo>
                    <a:pt x="1933765" y="651167"/>
                  </a:lnTo>
                  <a:lnTo>
                    <a:pt x="1933308" y="657656"/>
                  </a:lnTo>
                  <a:lnTo>
                    <a:pt x="1934210" y="656437"/>
                  </a:lnTo>
                  <a:lnTo>
                    <a:pt x="1936521" y="654113"/>
                  </a:lnTo>
                  <a:lnTo>
                    <a:pt x="1937994" y="644804"/>
                  </a:lnTo>
                  <a:close/>
                </a:path>
                <a:path w="1945004" h="944880">
                  <a:moveTo>
                    <a:pt x="1938274" y="483895"/>
                  </a:moveTo>
                  <a:lnTo>
                    <a:pt x="1936534" y="472744"/>
                  </a:lnTo>
                  <a:lnTo>
                    <a:pt x="1935213" y="470420"/>
                  </a:lnTo>
                  <a:lnTo>
                    <a:pt x="1934032" y="469658"/>
                  </a:lnTo>
                  <a:lnTo>
                    <a:pt x="1933536" y="502678"/>
                  </a:lnTo>
                  <a:lnTo>
                    <a:pt x="1933003" y="500380"/>
                  </a:lnTo>
                  <a:lnTo>
                    <a:pt x="1933448" y="507085"/>
                  </a:lnTo>
                  <a:lnTo>
                    <a:pt x="1934070" y="499440"/>
                  </a:lnTo>
                  <a:lnTo>
                    <a:pt x="1935492" y="493966"/>
                  </a:lnTo>
                  <a:lnTo>
                    <a:pt x="1938274" y="483895"/>
                  </a:lnTo>
                  <a:close/>
                </a:path>
                <a:path w="1945004" h="944880">
                  <a:moveTo>
                    <a:pt x="1938845" y="363118"/>
                  </a:moveTo>
                  <a:lnTo>
                    <a:pt x="1938032" y="351726"/>
                  </a:lnTo>
                  <a:lnTo>
                    <a:pt x="1938248" y="359384"/>
                  </a:lnTo>
                  <a:lnTo>
                    <a:pt x="1937308" y="362115"/>
                  </a:lnTo>
                  <a:lnTo>
                    <a:pt x="1936610" y="365975"/>
                  </a:lnTo>
                  <a:lnTo>
                    <a:pt x="1937626" y="365620"/>
                  </a:lnTo>
                  <a:lnTo>
                    <a:pt x="1938845" y="363118"/>
                  </a:lnTo>
                  <a:close/>
                </a:path>
                <a:path w="1945004" h="944880">
                  <a:moveTo>
                    <a:pt x="1938921" y="527189"/>
                  </a:moveTo>
                  <a:lnTo>
                    <a:pt x="1937918" y="525881"/>
                  </a:lnTo>
                  <a:lnTo>
                    <a:pt x="1937118" y="529577"/>
                  </a:lnTo>
                  <a:lnTo>
                    <a:pt x="1936432" y="533755"/>
                  </a:lnTo>
                  <a:lnTo>
                    <a:pt x="1935810" y="538162"/>
                  </a:lnTo>
                  <a:lnTo>
                    <a:pt x="1937029" y="534555"/>
                  </a:lnTo>
                  <a:lnTo>
                    <a:pt x="1938921" y="527189"/>
                  </a:lnTo>
                  <a:close/>
                </a:path>
                <a:path w="1945004" h="944880">
                  <a:moveTo>
                    <a:pt x="1939061" y="431761"/>
                  </a:moveTo>
                  <a:lnTo>
                    <a:pt x="1936915" y="422668"/>
                  </a:lnTo>
                  <a:lnTo>
                    <a:pt x="1935505" y="430491"/>
                  </a:lnTo>
                  <a:lnTo>
                    <a:pt x="1939061" y="431761"/>
                  </a:lnTo>
                  <a:close/>
                </a:path>
                <a:path w="1945004" h="944880">
                  <a:moveTo>
                    <a:pt x="1939163" y="367550"/>
                  </a:moveTo>
                  <a:lnTo>
                    <a:pt x="1939099" y="362597"/>
                  </a:lnTo>
                  <a:lnTo>
                    <a:pt x="1938845" y="363118"/>
                  </a:lnTo>
                  <a:lnTo>
                    <a:pt x="1939163" y="367550"/>
                  </a:lnTo>
                  <a:close/>
                </a:path>
                <a:path w="1945004" h="944880">
                  <a:moveTo>
                    <a:pt x="1939480" y="318223"/>
                  </a:moveTo>
                  <a:lnTo>
                    <a:pt x="1937550" y="319493"/>
                  </a:lnTo>
                  <a:lnTo>
                    <a:pt x="1936254" y="325843"/>
                  </a:lnTo>
                  <a:lnTo>
                    <a:pt x="1936534" y="313143"/>
                  </a:lnTo>
                  <a:lnTo>
                    <a:pt x="1936648" y="308063"/>
                  </a:lnTo>
                  <a:lnTo>
                    <a:pt x="1936064" y="306793"/>
                  </a:lnTo>
                  <a:lnTo>
                    <a:pt x="1935276" y="305523"/>
                  </a:lnTo>
                  <a:lnTo>
                    <a:pt x="1934806" y="304253"/>
                  </a:lnTo>
                  <a:lnTo>
                    <a:pt x="1934870" y="302983"/>
                  </a:lnTo>
                  <a:lnTo>
                    <a:pt x="1934718" y="304253"/>
                  </a:lnTo>
                  <a:lnTo>
                    <a:pt x="1934400" y="302983"/>
                  </a:lnTo>
                  <a:lnTo>
                    <a:pt x="1934667" y="304253"/>
                  </a:lnTo>
                  <a:lnTo>
                    <a:pt x="1934095" y="309333"/>
                  </a:lnTo>
                  <a:lnTo>
                    <a:pt x="1933435" y="311873"/>
                  </a:lnTo>
                  <a:lnTo>
                    <a:pt x="1932381" y="313143"/>
                  </a:lnTo>
                  <a:lnTo>
                    <a:pt x="1929472" y="304253"/>
                  </a:lnTo>
                  <a:lnTo>
                    <a:pt x="1927161" y="290283"/>
                  </a:lnTo>
                  <a:lnTo>
                    <a:pt x="1926678" y="287743"/>
                  </a:lnTo>
                  <a:lnTo>
                    <a:pt x="1924761" y="277583"/>
                  </a:lnTo>
                  <a:lnTo>
                    <a:pt x="1923986" y="275043"/>
                  </a:lnTo>
                  <a:lnTo>
                    <a:pt x="1921624" y="267423"/>
                  </a:lnTo>
                  <a:lnTo>
                    <a:pt x="1921637" y="263613"/>
                  </a:lnTo>
                  <a:lnTo>
                    <a:pt x="1922767" y="264883"/>
                  </a:lnTo>
                  <a:lnTo>
                    <a:pt x="1924265" y="266153"/>
                  </a:lnTo>
                  <a:lnTo>
                    <a:pt x="1925358" y="264883"/>
                  </a:lnTo>
                  <a:lnTo>
                    <a:pt x="1924773" y="263613"/>
                  </a:lnTo>
                  <a:lnTo>
                    <a:pt x="1919503" y="252183"/>
                  </a:lnTo>
                  <a:lnTo>
                    <a:pt x="1920862" y="247103"/>
                  </a:lnTo>
                  <a:lnTo>
                    <a:pt x="1921090" y="239483"/>
                  </a:lnTo>
                  <a:lnTo>
                    <a:pt x="1922513" y="236943"/>
                  </a:lnTo>
                  <a:lnTo>
                    <a:pt x="1927415" y="247103"/>
                  </a:lnTo>
                  <a:lnTo>
                    <a:pt x="1920697" y="224243"/>
                  </a:lnTo>
                  <a:lnTo>
                    <a:pt x="1920367" y="221703"/>
                  </a:lnTo>
                  <a:lnTo>
                    <a:pt x="1919846" y="217893"/>
                  </a:lnTo>
                  <a:lnTo>
                    <a:pt x="1916658" y="210273"/>
                  </a:lnTo>
                  <a:lnTo>
                    <a:pt x="1916201" y="209003"/>
                  </a:lnTo>
                  <a:lnTo>
                    <a:pt x="1913877" y="202653"/>
                  </a:lnTo>
                  <a:lnTo>
                    <a:pt x="1912886" y="200113"/>
                  </a:lnTo>
                  <a:lnTo>
                    <a:pt x="1912391" y="198843"/>
                  </a:lnTo>
                  <a:lnTo>
                    <a:pt x="1911413" y="196507"/>
                  </a:lnTo>
                  <a:lnTo>
                    <a:pt x="1911413" y="209003"/>
                  </a:lnTo>
                  <a:lnTo>
                    <a:pt x="1910969" y="207733"/>
                  </a:lnTo>
                  <a:lnTo>
                    <a:pt x="1909089" y="201383"/>
                  </a:lnTo>
                  <a:lnTo>
                    <a:pt x="1908746" y="200113"/>
                  </a:lnTo>
                  <a:lnTo>
                    <a:pt x="1911413" y="209003"/>
                  </a:lnTo>
                  <a:lnTo>
                    <a:pt x="1911413" y="196507"/>
                  </a:lnTo>
                  <a:lnTo>
                    <a:pt x="1910803" y="195033"/>
                  </a:lnTo>
                  <a:lnTo>
                    <a:pt x="1909191" y="192493"/>
                  </a:lnTo>
                  <a:lnTo>
                    <a:pt x="1907260" y="188683"/>
                  </a:lnTo>
                  <a:lnTo>
                    <a:pt x="1905254" y="186143"/>
                  </a:lnTo>
                  <a:lnTo>
                    <a:pt x="1903374" y="183603"/>
                  </a:lnTo>
                  <a:lnTo>
                    <a:pt x="1898561" y="175983"/>
                  </a:lnTo>
                  <a:lnTo>
                    <a:pt x="1893328" y="169633"/>
                  </a:lnTo>
                  <a:lnTo>
                    <a:pt x="1890458" y="165823"/>
                  </a:lnTo>
                  <a:lnTo>
                    <a:pt x="1892782" y="168363"/>
                  </a:lnTo>
                  <a:lnTo>
                    <a:pt x="1890966" y="165823"/>
                  </a:lnTo>
                  <a:lnTo>
                    <a:pt x="1889150" y="163283"/>
                  </a:lnTo>
                  <a:lnTo>
                    <a:pt x="1884705" y="158203"/>
                  </a:lnTo>
                  <a:lnTo>
                    <a:pt x="1880704" y="153123"/>
                  </a:lnTo>
                  <a:lnTo>
                    <a:pt x="1876450" y="148043"/>
                  </a:lnTo>
                  <a:lnTo>
                    <a:pt x="1872843" y="142963"/>
                  </a:lnTo>
                  <a:lnTo>
                    <a:pt x="1868055" y="137883"/>
                  </a:lnTo>
                  <a:lnTo>
                    <a:pt x="1868652" y="137883"/>
                  </a:lnTo>
                  <a:lnTo>
                    <a:pt x="1863852" y="132803"/>
                  </a:lnTo>
                  <a:lnTo>
                    <a:pt x="1858924" y="126453"/>
                  </a:lnTo>
                  <a:lnTo>
                    <a:pt x="1824901" y="97243"/>
                  </a:lnTo>
                  <a:lnTo>
                    <a:pt x="1805597" y="83273"/>
                  </a:lnTo>
                  <a:lnTo>
                    <a:pt x="1799234" y="78193"/>
                  </a:lnTo>
                  <a:lnTo>
                    <a:pt x="1779054" y="62953"/>
                  </a:lnTo>
                  <a:lnTo>
                    <a:pt x="1772437" y="57873"/>
                  </a:lnTo>
                  <a:lnTo>
                    <a:pt x="1766062" y="55333"/>
                  </a:lnTo>
                  <a:lnTo>
                    <a:pt x="1759483" y="52793"/>
                  </a:lnTo>
                  <a:lnTo>
                    <a:pt x="1752079" y="48983"/>
                  </a:lnTo>
                  <a:lnTo>
                    <a:pt x="1740166" y="43903"/>
                  </a:lnTo>
                  <a:lnTo>
                    <a:pt x="1735696" y="41363"/>
                  </a:lnTo>
                  <a:lnTo>
                    <a:pt x="1730870" y="38823"/>
                  </a:lnTo>
                  <a:lnTo>
                    <a:pt x="1725587" y="37553"/>
                  </a:lnTo>
                  <a:lnTo>
                    <a:pt x="1723542" y="33743"/>
                  </a:lnTo>
                  <a:lnTo>
                    <a:pt x="1722856" y="32473"/>
                  </a:lnTo>
                  <a:lnTo>
                    <a:pt x="1718500" y="31203"/>
                  </a:lnTo>
                  <a:lnTo>
                    <a:pt x="1713407" y="28663"/>
                  </a:lnTo>
                  <a:lnTo>
                    <a:pt x="1707692" y="27393"/>
                  </a:lnTo>
                  <a:lnTo>
                    <a:pt x="1689950" y="21043"/>
                  </a:lnTo>
                  <a:lnTo>
                    <a:pt x="1684070" y="18503"/>
                  </a:lnTo>
                  <a:lnTo>
                    <a:pt x="1678559" y="17233"/>
                  </a:lnTo>
                  <a:lnTo>
                    <a:pt x="1668983" y="14693"/>
                  </a:lnTo>
                  <a:lnTo>
                    <a:pt x="1662988" y="14693"/>
                  </a:lnTo>
                  <a:lnTo>
                    <a:pt x="1660867" y="13423"/>
                  </a:lnTo>
                  <a:lnTo>
                    <a:pt x="1658747" y="12153"/>
                  </a:lnTo>
                  <a:lnTo>
                    <a:pt x="1656194" y="10883"/>
                  </a:lnTo>
                  <a:lnTo>
                    <a:pt x="1651088" y="8343"/>
                  </a:lnTo>
                  <a:lnTo>
                    <a:pt x="1641487" y="5803"/>
                  </a:lnTo>
                  <a:lnTo>
                    <a:pt x="1633842" y="4533"/>
                  </a:lnTo>
                  <a:lnTo>
                    <a:pt x="1625587" y="3263"/>
                  </a:lnTo>
                  <a:lnTo>
                    <a:pt x="1616887" y="3263"/>
                  </a:lnTo>
                  <a:lnTo>
                    <a:pt x="1598714" y="723"/>
                  </a:lnTo>
                  <a:lnTo>
                    <a:pt x="1542834" y="723"/>
                  </a:lnTo>
                  <a:lnTo>
                    <a:pt x="1541678" y="4533"/>
                  </a:lnTo>
                  <a:lnTo>
                    <a:pt x="1509966" y="4533"/>
                  </a:lnTo>
                  <a:lnTo>
                    <a:pt x="1474457" y="7073"/>
                  </a:lnTo>
                  <a:lnTo>
                    <a:pt x="1476070" y="9613"/>
                  </a:lnTo>
                  <a:lnTo>
                    <a:pt x="1457007" y="10883"/>
                  </a:lnTo>
                  <a:lnTo>
                    <a:pt x="1409153" y="8343"/>
                  </a:lnTo>
                  <a:lnTo>
                    <a:pt x="1382725" y="8343"/>
                  </a:lnTo>
                  <a:lnTo>
                    <a:pt x="1385138" y="7073"/>
                  </a:lnTo>
                  <a:lnTo>
                    <a:pt x="1400543" y="7073"/>
                  </a:lnTo>
                  <a:lnTo>
                    <a:pt x="1368018" y="5803"/>
                  </a:lnTo>
                  <a:lnTo>
                    <a:pt x="1302702" y="8343"/>
                  </a:lnTo>
                  <a:lnTo>
                    <a:pt x="1272387" y="7073"/>
                  </a:lnTo>
                  <a:lnTo>
                    <a:pt x="1262799" y="8343"/>
                  </a:lnTo>
                  <a:lnTo>
                    <a:pt x="1255839" y="8343"/>
                  </a:lnTo>
                  <a:lnTo>
                    <a:pt x="1249108" y="7073"/>
                  </a:lnTo>
                  <a:lnTo>
                    <a:pt x="1243304" y="7073"/>
                  </a:lnTo>
                  <a:lnTo>
                    <a:pt x="1238948" y="5803"/>
                  </a:lnTo>
                  <a:lnTo>
                    <a:pt x="1238237" y="5803"/>
                  </a:lnTo>
                  <a:lnTo>
                    <a:pt x="1242085" y="7073"/>
                  </a:lnTo>
                  <a:lnTo>
                    <a:pt x="1231963" y="7073"/>
                  </a:lnTo>
                  <a:lnTo>
                    <a:pt x="1224026" y="8343"/>
                  </a:lnTo>
                  <a:lnTo>
                    <a:pt x="1215796" y="8343"/>
                  </a:lnTo>
                  <a:lnTo>
                    <a:pt x="1211110" y="4533"/>
                  </a:lnTo>
                  <a:lnTo>
                    <a:pt x="1208557" y="4533"/>
                  </a:lnTo>
                  <a:lnTo>
                    <a:pt x="1197762" y="3263"/>
                  </a:lnTo>
                  <a:lnTo>
                    <a:pt x="1199870" y="7073"/>
                  </a:lnTo>
                  <a:lnTo>
                    <a:pt x="1205636" y="9613"/>
                  </a:lnTo>
                  <a:lnTo>
                    <a:pt x="1200099" y="9613"/>
                  </a:lnTo>
                  <a:lnTo>
                    <a:pt x="1195019" y="10883"/>
                  </a:lnTo>
                  <a:lnTo>
                    <a:pt x="1191082" y="12153"/>
                  </a:lnTo>
                  <a:lnTo>
                    <a:pt x="1182687" y="9613"/>
                  </a:lnTo>
                  <a:lnTo>
                    <a:pt x="1160437" y="9613"/>
                  </a:lnTo>
                  <a:lnTo>
                    <a:pt x="1150226" y="7073"/>
                  </a:lnTo>
                  <a:lnTo>
                    <a:pt x="1138364" y="9613"/>
                  </a:lnTo>
                  <a:lnTo>
                    <a:pt x="1100023" y="12153"/>
                  </a:lnTo>
                  <a:lnTo>
                    <a:pt x="1089025" y="15963"/>
                  </a:lnTo>
                  <a:lnTo>
                    <a:pt x="1088656" y="14693"/>
                  </a:lnTo>
                  <a:lnTo>
                    <a:pt x="1055814" y="14693"/>
                  </a:lnTo>
                  <a:lnTo>
                    <a:pt x="1050607" y="10883"/>
                  </a:lnTo>
                  <a:lnTo>
                    <a:pt x="1023810" y="17233"/>
                  </a:lnTo>
                  <a:lnTo>
                    <a:pt x="1018705" y="15963"/>
                  </a:lnTo>
                  <a:lnTo>
                    <a:pt x="1013599" y="14693"/>
                  </a:lnTo>
                  <a:lnTo>
                    <a:pt x="1008227" y="13423"/>
                  </a:lnTo>
                  <a:lnTo>
                    <a:pt x="1008913" y="10883"/>
                  </a:lnTo>
                  <a:lnTo>
                    <a:pt x="1016952" y="8343"/>
                  </a:lnTo>
                  <a:lnTo>
                    <a:pt x="995032" y="10883"/>
                  </a:lnTo>
                  <a:lnTo>
                    <a:pt x="970749" y="13423"/>
                  </a:lnTo>
                  <a:lnTo>
                    <a:pt x="952093" y="15963"/>
                  </a:lnTo>
                  <a:lnTo>
                    <a:pt x="953719" y="13423"/>
                  </a:lnTo>
                  <a:lnTo>
                    <a:pt x="943787" y="13423"/>
                  </a:lnTo>
                  <a:lnTo>
                    <a:pt x="932954" y="14693"/>
                  </a:lnTo>
                  <a:lnTo>
                    <a:pt x="923023" y="15963"/>
                  </a:lnTo>
                  <a:lnTo>
                    <a:pt x="915733" y="14693"/>
                  </a:lnTo>
                  <a:lnTo>
                    <a:pt x="882954" y="12153"/>
                  </a:lnTo>
                  <a:lnTo>
                    <a:pt x="831608" y="12153"/>
                  </a:lnTo>
                  <a:lnTo>
                    <a:pt x="772464" y="10883"/>
                  </a:lnTo>
                  <a:lnTo>
                    <a:pt x="716292" y="8343"/>
                  </a:lnTo>
                  <a:lnTo>
                    <a:pt x="716889" y="12153"/>
                  </a:lnTo>
                  <a:lnTo>
                    <a:pt x="705091" y="10883"/>
                  </a:lnTo>
                  <a:lnTo>
                    <a:pt x="690295" y="9613"/>
                  </a:lnTo>
                  <a:lnTo>
                    <a:pt x="681926" y="12153"/>
                  </a:lnTo>
                  <a:lnTo>
                    <a:pt x="677964" y="9613"/>
                  </a:lnTo>
                  <a:lnTo>
                    <a:pt x="668464" y="8343"/>
                  </a:lnTo>
                  <a:lnTo>
                    <a:pt x="679500" y="7073"/>
                  </a:lnTo>
                  <a:lnTo>
                    <a:pt x="620420" y="7073"/>
                  </a:lnTo>
                  <a:lnTo>
                    <a:pt x="603262" y="9613"/>
                  </a:lnTo>
                  <a:lnTo>
                    <a:pt x="599287" y="7073"/>
                  </a:lnTo>
                  <a:lnTo>
                    <a:pt x="610704" y="5803"/>
                  </a:lnTo>
                  <a:lnTo>
                    <a:pt x="607161" y="4533"/>
                  </a:lnTo>
                  <a:lnTo>
                    <a:pt x="596125" y="7073"/>
                  </a:lnTo>
                  <a:lnTo>
                    <a:pt x="588962" y="4533"/>
                  </a:lnTo>
                  <a:lnTo>
                    <a:pt x="593788" y="3822"/>
                  </a:lnTo>
                  <a:lnTo>
                    <a:pt x="584466" y="4394"/>
                  </a:lnTo>
                  <a:lnTo>
                    <a:pt x="584466" y="31203"/>
                  </a:lnTo>
                  <a:lnTo>
                    <a:pt x="579678" y="32473"/>
                  </a:lnTo>
                  <a:lnTo>
                    <a:pt x="572287" y="32473"/>
                  </a:lnTo>
                  <a:lnTo>
                    <a:pt x="563930" y="31203"/>
                  </a:lnTo>
                  <a:lnTo>
                    <a:pt x="584466" y="31203"/>
                  </a:lnTo>
                  <a:lnTo>
                    <a:pt x="584466" y="4394"/>
                  </a:lnTo>
                  <a:lnTo>
                    <a:pt x="581964" y="4533"/>
                  </a:lnTo>
                  <a:lnTo>
                    <a:pt x="569912" y="7073"/>
                  </a:lnTo>
                  <a:lnTo>
                    <a:pt x="564019" y="10883"/>
                  </a:lnTo>
                  <a:lnTo>
                    <a:pt x="561403" y="15963"/>
                  </a:lnTo>
                  <a:lnTo>
                    <a:pt x="549402" y="13423"/>
                  </a:lnTo>
                  <a:lnTo>
                    <a:pt x="539546" y="13423"/>
                  </a:lnTo>
                  <a:lnTo>
                    <a:pt x="530631" y="14693"/>
                  </a:lnTo>
                  <a:lnTo>
                    <a:pt x="521436" y="17233"/>
                  </a:lnTo>
                  <a:lnTo>
                    <a:pt x="516521" y="15963"/>
                  </a:lnTo>
                  <a:lnTo>
                    <a:pt x="513486" y="14693"/>
                  </a:lnTo>
                  <a:lnTo>
                    <a:pt x="515759" y="13423"/>
                  </a:lnTo>
                  <a:lnTo>
                    <a:pt x="526783" y="12153"/>
                  </a:lnTo>
                  <a:lnTo>
                    <a:pt x="509689" y="12153"/>
                  </a:lnTo>
                  <a:lnTo>
                    <a:pt x="484060" y="10883"/>
                  </a:lnTo>
                  <a:lnTo>
                    <a:pt x="460527" y="12153"/>
                  </a:lnTo>
                  <a:lnTo>
                    <a:pt x="449681" y="14693"/>
                  </a:lnTo>
                  <a:lnTo>
                    <a:pt x="445795" y="13423"/>
                  </a:lnTo>
                  <a:lnTo>
                    <a:pt x="432333" y="13423"/>
                  </a:lnTo>
                  <a:lnTo>
                    <a:pt x="429056" y="14693"/>
                  </a:lnTo>
                  <a:lnTo>
                    <a:pt x="412153" y="14693"/>
                  </a:lnTo>
                  <a:lnTo>
                    <a:pt x="400050" y="13423"/>
                  </a:lnTo>
                  <a:lnTo>
                    <a:pt x="388035" y="13423"/>
                  </a:lnTo>
                  <a:lnTo>
                    <a:pt x="371398" y="14693"/>
                  </a:lnTo>
                  <a:lnTo>
                    <a:pt x="378980" y="14693"/>
                  </a:lnTo>
                  <a:lnTo>
                    <a:pt x="370535" y="17233"/>
                  </a:lnTo>
                  <a:lnTo>
                    <a:pt x="360680" y="18503"/>
                  </a:lnTo>
                  <a:lnTo>
                    <a:pt x="348589" y="17233"/>
                  </a:lnTo>
                  <a:lnTo>
                    <a:pt x="333438" y="18503"/>
                  </a:lnTo>
                  <a:lnTo>
                    <a:pt x="334022" y="17233"/>
                  </a:lnTo>
                  <a:lnTo>
                    <a:pt x="318008" y="18503"/>
                  </a:lnTo>
                  <a:lnTo>
                    <a:pt x="307784" y="18503"/>
                  </a:lnTo>
                  <a:lnTo>
                    <a:pt x="301421" y="19773"/>
                  </a:lnTo>
                  <a:lnTo>
                    <a:pt x="292747" y="22313"/>
                  </a:lnTo>
                  <a:lnTo>
                    <a:pt x="286626" y="23583"/>
                  </a:lnTo>
                  <a:lnTo>
                    <a:pt x="276669" y="24853"/>
                  </a:lnTo>
                  <a:lnTo>
                    <a:pt x="260883" y="26123"/>
                  </a:lnTo>
                  <a:lnTo>
                    <a:pt x="264833" y="29933"/>
                  </a:lnTo>
                  <a:lnTo>
                    <a:pt x="262293" y="32473"/>
                  </a:lnTo>
                  <a:lnTo>
                    <a:pt x="256717" y="33743"/>
                  </a:lnTo>
                  <a:lnTo>
                    <a:pt x="248666" y="36283"/>
                  </a:lnTo>
                  <a:lnTo>
                    <a:pt x="231368" y="38823"/>
                  </a:lnTo>
                  <a:lnTo>
                    <a:pt x="219951" y="42633"/>
                  </a:lnTo>
                  <a:lnTo>
                    <a:pt x="208584" y="45173"/>
                  </a:lnTo>
                  <a:lnTo>
                    <a:pt x="201028" y="48983"/>
                  </a:lnTo>
                  <a:lnTo>
                    <a:pt x="194843" y="51523"/>
                  </a:lnTo>
                  <a:lnTo>
                    <a:pt x="198361" y="51523"/>
                  </a:lnTo>
                  <a:lnTo>
                    <a:pt x="202044" y="50253"/>
                  </a:lnTo>
                  <a:lnTo>
                    <a:pt x="205600" y="50253"/>
                  </a:lnTo>
                  <a:lnTo>
                    <a:pt x="199809" y="52793"/>
                  </a:lnTo>
                  <a:lnTo>
                    <a:pt x="192760" y="54063"/>
                  </a:lnTo>
                  <a:lnTo>
                    <a:pt x="184772" y="56603"/>
                  </a:lnTo>
                  <a:lnTo>
                    <a:pt x="176149" y="59143"/>
                  </a:lnTo>
                  <a:lnTo>
                    <a:pt x="170345" y="60413"/>
                  </a:lnTo>
                  <a:lnTo>
                    <a:pt x="164058" y="60413"/>
                  </a:lnTo>
                  <a:lnTo>
                    <a:pt x="158889" y="61683"/>
                  </a:lnTo>
                  <a:lnTo>
                    <a:pt x="153644" y="64223"/>
                  </a:lnTo>
                  <a:lnTo>
                    <a:pt x="148882" y="65493"/>
                  </a:lnTo>
                  <a:lnTo>
                    <a:pt x="145338" y="68033"/>
                  </a:lnTo>
                  <a:lnTo>
                    <a:pt x="141909" y="69303"/>
                  </a:lnTo>
                  <a:lnTo>
                    <a:pt x="149212" y="64223"/>
                  </a:lnTo>
                  <a:lnTo>
                    <a:pt x="153009" y="60413"/>
                  </a:lnTo>
                  <a:lnTo>
                    <a:pt x="133591" y="70573"/>
                  </a:lnTo>
                  <a:lnTo>
                    <a:pt x="133248" y="71843"/>
                  </a:lnTo>
                  <a:lnTo>
                    <a:pt x="135369" y="74383"/>
                  </a:lnTo>
                  <a:lnTo>
                    <a:pt x="136474" y="74383"/>
                  </a:lnTo>
                  <a:lnTo>
                    <a:pt x="135826" y="75653"/>
                  </a:lnTo>
                  <a:lnTo>
                    <a:pt x="135102" y="78193"/>
                  </a:lnTo>
                  <a:lnTo>
                    <a:pt x="132880" y="80733"/>
                  </a:lnTo>
                  <a:lnTo>
                    <a:pt x="127127" y="84543"/>
                  </a:lnTo>
                  <a:lnTo>
                    <a:pt x="124244" y="84543"/>
                  </a:lnTo>
                  <a:lnTo>
                    <a:pt x="122948" y="82003"/>
                  </a:lnTo>
                  <a:lnTo>
                    <a:pt x="119710" y="82003"/>
                  </a:lnTo>
                  <a:lnTo>
                    <a:pt x="110972" y="88353"/>
                  </a:lnTo>
                  <a:lnTo>
                    <a:pt x="108623" y="89623"/>
                  </a:lnTo>
                  <a:lnTo>
                    <a:pt x="104406" y="92163"/>
                  </a:lnTo>
                  <a:lnTo>
                    <a:pt x="91033" y="107403"/>
                  </a:lnTo>
                  <a:lnTo>
                    <a:pt x="85585" y="113753"/>
                  </a:lnTo>
                  <a:lnTo>
                    <a:pt x="82765" y="116293"/>
                  </a:lnTo>
                  <a:lnTo>
                    <a:pt x="80213" y="120103"/>
                  </a:lnTo>
                  <a:lnTo>
                    <a:pt x="77736" y="123913"/>
                  </a:lnTo>
                  <a:lnTo>
                    <a:pt x="75184" y="126453"/>
                  </a:lnTo>
                  <a:lnTo>
                    <a:pt x="72567" y="130263"/>
                  </a:lnTo>
                  <a:lnTo>
                    <a:pt x="67221" y="136613"/>
                  </a:lnTo>
                  <a:lnTo>
                    <a:pt x="64465" y="139153"/>
                  </a:lnTo>
                  <a:lnTo>
                    <a:pt x="61722" y="142963"/>
                  </a:lnTo>
                  <a:lnTo>
                    <a:pt x="59270" y="145503"/>
                  </a:lnTo>
                  <a:lnTo>
                    <a:pt x="56756" y="148043"/>
                  </a:lnTo>
                  <a:lnTo>
                    <a:pt x="54178" y="150583"/>
                  </a:lnTo>
                  <a:lnTo>
                    <a:pt x="59639" y="146773"/>
                  </a:lnTo>
                  <a:lnTo>
                    <a:pt x="64922" y="142963"/>
                  </a:lnTo>
                  <a:lnTo>
                    <a:pt x="55816" y="159473"/>
                  </a:lnTo>
                  <a:lnTo>
                    <a:pt x="51930" y="163283"/>
                  </a:lnTo>
                  <a:lnTo>
                    <a:pt x="47586" y="168363"/>
                  </a:lnTo>
                  <a:lnTo>
                    <a:pt x="43688" y="173443"/>
                  </a:lnTo>
                  <a:lnTo>
                    <a:pt x="39585" y="178587"/>
                  </a:lnTo>
                  <a:lnTo>
                    <a:pt x="35623" y="184873"/>
                  </a:lnTo>
                  <a:lnTo>
                    <a:pt x="29933" y="192493"/>
                  </a:lnTo>
                  <a:lnTo>
                    <a:pt x="25717" y="201383"/>
                  </a:lnTo>
                  <a:lnTo>
                    <a:pt x="23025" y="209003"/>
                  </a:lnTo>
                  <a:lnTo>
                    <a:pt x="21945" y="216623"/>
                  </a:lnTo>
                  <a:lnTo>
                    <a:pt x="20332" y="217893"/>
                  </a:lnTo>
                  <a:lnTo>
                    <a:pt x="19367" y="219163"/>
                  </a:lnTo>
                  <a:lnTo>
                    <a:pt x="18770" y="219163"/>
                  </a:lnTo>
                  <a:lnTo>
                    <a:pt x="17157" y="225513"/>
                  </a:lnTo>
                  <a:lnTo>
                    <a:pt x="15481" y="233133"/>
                  </a:lnTo>
                  <a:lnTo>
                    <a:pt x="13754" y="240753"/>
                  </a:lnTo>
                  <a:lnTo>
                    <a:pt x="11938" y="248373"/>
                  </a:lnTo>
                  <a:lnTo>
                    <a:pt x="10934" y="257263"/>
                  </a:lnTo>
                  <a:lnTo>
                    <a:pt x="10579" y="263613"/>
                  </a:lnTo>
                  <a:lnTo>
                    <a:pt x="10617" y="269963"/>
                  </a:lnTo>
                  <a:lnTo>
                    <a:pt x="11188" y="275043"/>
                  </a:lnTo>
                  <a:lnTo>
                    <a:pt x="9055" y="276313"/>
                  </a:lnTo>
                  <a:lnTo>
                    <a:pt x="7251" y="278853"/>
                  </a:lnTo>
                  <a:lnTo>
                    <a:pt x="5854" y="282663"/>
                  </a:lnTo>
                  <a:lnTo>
                    <a:pt x="4800" y="285203"/>
                  </a:lnTo>
                  <a:lnTo>
                    <a:pt x="4140" y="289013"/>
                  </a:lnTo>
                  <a:lnTo>
                    <a:pt x="3733" y="294093"/>
                  </a:lnTo>
                  <a:lnTo>
                    <a:pt x="3314" y="301713"/>
                  </a:lnTo>
                  <a:lnTo>
                    <a:pt x="3378" y="311873"/>
                  </a:lnTo>
                  <a:lnTo>
                    <a:pt x="3594" y="316953"/>
                  </a:lnTo>
                  <a:lnTo>
                    <a:pt x="5676" y="338543"/>
                  </a:lnTo>
                  <a:lnTo>
                    <a:pt x="6223" y="351243"/>
                  </a:lnTo>
                  <a:lnTo>
                    <a:pt x="5118" y="358863"/>
                  </a:lnTo>
                  <a:lnTo>
                    <a:pt x="1511" y="362673"/>
                  </a:lnTo>
                  <a:lnTo>
                    <a:pt x="2235" y="405853"/>
                  </a:lnTo>
                  <a:lnTo>
                    <a:pt x="838" y="404583"/>
                  </a:lnTo>
                  <a:lnTo>
                    <a:pt x="889" y="422363"/>
                  </a:lnTo>
                  <a:lnTo>
                    <a:pt x="2108" y="433793"/>
                  </a:lnTo>
                  <a:lnTo>
                    <a:pt x="4114" y="443953"/>
                  </a:lnTo>
                  <a:lnTo>
                    <a:pt x="6515" y="451573"/>
                  </a:lnTo>
                  <a:lnTo>
                    <a:pt x="5575" y="457923"/>
                  </a:lnTo>
                  <a:lnTo>
                    <a:pt x="4305" y="452843"/>
                  </a:lnTo>
                  <a:lnTo>
                    <a:pt x="3581" y="452843"/>
                  </a:lnTo>
                  <a:lnTo>
                    <a:pt x="2184" y="476973"/>
                  </a:lnTo>
                  <a:lnTo>
                    <a:pt x="2311" y="493483"/>
                  </a:lnTo>
                  <a:lnTo>
                    <a:pt x="4229" y="509993"/>
                  </a:lnTo>
                  <a:lnTo>
                    <a:pt x="8229" y="530313"/>
                  </a:lnTo>
                  <a:lnTo>
                    <a:pt x="3784" y="534123"/>
                  </a:lnTo>
                  <a:lnTo>
                    <a:pt x="3873" y="546823"/>
                  </a:lnTo>
                  <a:lnTo>
                    <a:pt x="1917" y="570953"/>
                  </a:lnTo>
                  <a:lnTo>
                    <a:pt x="444" y="600163"/>
                  </a:lnTo>
                  <a:lnTo>
                    <a:pt x="1993" y="630643"/>
                  </a:lnTo>
                  <a:lnTo>
                    <a:pt x="1485" y="630643"/>
                  </a:lnTo>
                  <a:lnTo>
                    <a:pt x="622" y="629373"/>
                  </a:lnTo>
                  <a:lnTo>
                    <a:pt x="0" y="626833"/>
                  </a:lnTo>
                  <a:lnTo>
                    <a:pt x="317" y="629373"/>
                  </a:lnTo>
                  <a:lnTo>
                    <a:pt x="558" y="631913"/>
                  </a:lnTo>
                  <a:lnTo>
                    <a:pt x="723" y="635723"/>
                  </a:lnTo>
                  <a:lnTo>
                    <a:pt x="1536" y="644613"/>
                  </a:lnTo>
                  <a:lnTo>
                    <a:pt x="1955" y="650963"/>
                  </a:lnTo>
                  <a:lnTo>
                    <a:pt x="2159" y="657313"/>
                  </a:lnTo>
                  <a:lnTo>
                    <a:pt x="2209" y="661123"/>
                  </a:lnTo>
                  <a:lnTo>
                    <a:pt x="2311" y="666203"/>
                  </a:lnTo>
                  <a:lnTo>
                    <a:pt x="2425" y="670013"/>
                  </a:lnTo>
                  <a:lnTo>
                    <a:pt x="3594" y="676363"/>
                  </a:lnTo>
                  <a:lnTo>
                    <a:pt x="4140" y="682713"/>
                  </a:lnTo>
                  <a:lnTo>
                    <a:pt x="5029" y="689063"/>
                  </a:lnTo>
                  <a:lnTo>
                    <a:pt x="4991" y="695413"/>
                  </a:lnTo>
                  <a:lnTo>
                    <a:pt x="8140" y="706843"/>
                  </a:lnTo>
                  <a:lnTo>
                    <a:pt x="26174" y="747483"/>
                  </a:lnTo>
                  <a:lnTo>
                    <a:pt x="31673" y="751293"/>
                  </a:lnTo>
                  <a:lnTo>
                    <a:pt x="36398" y="757643"/>
                  </a:lnTo>
                  <a:lnTo>
                    <a:pt x="50965" y="776693"/>
                  </a:lnTo>
                  <a:lnTo>
                    <a:pt x="44208" y="761453"/>
                  </a:lnTo>
                  <a:lnTo>
                    <a:pt x="47650" y="762723"/>
                  </a:lnTo>
                  <a:lnTo>
                    <a:pt x="53581" y="767803"/>
                  </a:lnTo>
                  <a:lnTo>
                    <a:pt x="54305" y="763993"/>
                  </a:lnTo>
                  <a:lnTo>
                    <a:pt x="56553" y="766533"/>
                  </a:lnTo>
                  <a:lnTo>
                    <a:pt x="58369" y="771613"/>
                  </a:lnTo>
                  <a:lnTo>
                    <a:pt x="60452" y="774153"/>
                  </a:lnTo>
                  <a:lnTo>
                    <a:pt x="62598" y="777963"/>
                  </a:lnTo>
                  <a:lnTo>
                    <a:pt x="64401" y="781773"/>
                  </a:lnTo>
                  <a:lnTo>
                    <a:pt x="67716" y="789393"/>
                  </a:lnTo>
                  <a:lnTo>
                    <a:pt x="67170" y="791933"/>
                  </a:lnTo>
                  <a:lnTo>
                    <a:pt x="60985" y="784313"/>
                  </a:lnTo>
                  <a:lnTo>
                    <a:pt x="59855" y="781773"/>
                  </a:lnTo>
                  <a:lnTo>
                    <a:pt x="57696" y="781773"/>
                  </a:lnTo>
                  <a:lnTo>
                    <a:pt x="59182" y="786853"/>
                  </a:lnTo>
                  <a:lnTo>
                    <a:pt x="63220" y="793203"/>
                  </a:lnTo>
                  <a:lnTo>
                    <a:pt x="68681" y="802093"/>
                  </a:lnTo>
                  <a:lnTo>
                    <a:pt x="75336" y="809713"/>
                  </a:lnTo>
                  <a:lnTo>
                    <a:pt x="81064" y="816063"/>
                  </a:lnTo>
                  <a:lnTo>
                    <a:pt x="84632" y="821143"/>
                  </a:lnTo>
                  <a:lnTo>
                    <a:pt x="133248" y="865593"/>
                  </a:lnTo>
                  <a:lnTo>
                    <a:pt x="189039" y="898613"/>
                  </a:lnTo>
                  <a:lnTo>
                    <a:pt x="250634" y="922743"/>
                  </a:lnTo>
                  <a:lnTo>
                    <a:pt x="315683" y="936713"/>
                  </a:lnTo>
                  <a:lnTo>
                    <a:pt x="306666" y="930363"/>
                  </a:lnTo>
                  <a:lnTo>
                    <a:pt x="329184" y="932903"/>
                  </a:lnTo>
                  <a:lnTo>
                    <a:pt x="336753" y="932903"/>
                  </a:lnTo>
                  <a:lnTo>
                    <a:pt x="341363" y="934173"/>
                  </a:lnTo>
                  <a:lnTo>
                    <a:pt x="342176" y="936713"/>
                  </a:lnTo>
                  <a:lnTo>
                    <a:pt x="325285" y="936713"/>
                  </a:lnTo>
                  <a:lnTo>
                    <a:pt x="335813" y="937983"/>
                  </a:lnTo>
                  <a:lnTo>
                    <a:pt x="348068" y="937983"/>
                  </a:lnTo>
                  <a:lnTo>
                    <a:pt x="358292" y="935443"/>
                  </a:lnTo>
                  <a:lnTo>
                    <a:pt x="362750" y="934173"/>
                  </a:lnTo>
                  <a:lnTo>
                    <a:pt x="373989" y="935443"/>
                  </a:lnTo>
                  <a:lnTo>
                    <a:pt x="377888" y="936713"/>
                  </a:lnTo>
                  <a:lnTo>
                    <a:pt x="376491" y="937983"/>
                  </a:lnTo>
                  <a:lnTo>
                    <a:pt x="371817" y="939253"/>
                  </a:lnTo>
                  <a:lnTo>
                    <a:pt x="365760" y="939253"/>
                  </a:lnTo>
                  <a:lnTo>
                    <a:pt x="360121" y="940523"/>
                  </a:lnTo>
                  <a:lnTo>
                    <a:pt x="372668" y="940523"/>
                  </a:lnTo>
                  <a:lnTo>
                    <a:pt x="381254" y="937983"/>
                  </a:lnTo>
                  <a:lnTo>
                    <a:pt x="388531" y="936713"/>
                  </a:lnTo>
                  <a:lnTo>
                    <a:pt x="397941" y="936713"/>
                  </a:lnTo>
                  <a:lnTo>
                    <a:pt x="412889" y="935443"/>
                  </a:lnTo>
                  <a:lnTo>
                    <a:pt x="420979" y="936713"/>
                  </a:lnTo>
                  <a:lnTo>
                    <a:pt x="423722" y="937983"/>
                  </a:lnTo>
                  <a:lnTo>
                    <a:pt x="424662" y="939253"/>
                  </a:lnTo>
                  <a:lnTo>
                    <a:pt x="427278" y="939253"/>
                  </a:lnTo>
                  <a:lnTo>
                    <a:pt x="429399" y="940523"/>
                  </a:lnTo>
                  <a:lnTo>
                    <a:pt x="436918" y="939253"/>
                  </a:lnTo>
                  <a:lnTo>
                    <a:pt x="473887" y="940523"/>
                  </a:lnTo>
                  <a:lnTo>
                    <a:pt x="466496" y="937983"/>
                  </a:lnTo>
                  <a:lnTo>
                    <a:pt x="462800" y="936713"/>
                  </a:lnTo>
                  <a:lnTo>
                    <a:pt x="459105" y="935443"/>
                  </a:lnTo>
                  <a:lnTo>
                    <a:pt x="471182" y="935443"/>
                  </a:lnTo>
                  <a:lnTo>
                    <a:pt x="480504" y="934173"/>
                  </a:lnTo>
                  <a:lnTo>
                    <a:pt x="483539" y="934173"/>
                  </a:lnTo>
                  <a:lnTo>
                    <a:pt x="476808" y="931633"/>
                  </a:lnTo>
                  <a:lnTo>
                    <a:pt x="509155" y="934173"/>
                  </a:lnTo>
                  <a:lnTo>
                    <a:pt x="557060" y="935443"/>
                  </a:lnTo>
                  <a:lnTo>
                    <a:pt x="603148" y="935443"/>
                  </a:lnTo>
                  <a:lnTo>
                    <a:pt x="630059" y="936713"/>
                  </a:lnTo>
                  <a:lnTo>
                    <a:pt x="647306" y="934173"/>
                  </a:lnTo>
                  <a:lnTo>
                    <a:pt x="664972" y="932903"/>
                  </a:lnTo>
                  <a:lnTo>
                    <a:pt x="703707" y="932903"/>
                  </a:lnTo>
                  <a:lnTo>
                    <a:pt x="699401" y="931633"/>
                  </a:lnTo>
                  <a:lnTo>
                    <a:pt x="698550" y="930363"/>
                  </a:lnTo>
                  <a:lnTo>
                    <a:pt x="703529" y="929093"/>
                  </a:lnTo>
                  <a:lnTo>
                    <a:pt x="716749" y="927823"/>
                  </a:lnTo>
                  <a:lnTo>
                    <a:pt x="720255" y="932903"/>
                  </a:lnTo>
                  <a:lnTo>
                    <a:pt x="738047" y="935443"/>
                  </a:lnTo>
                  <a:lnTo>
                    <a:pt x="761161" y="936713"/>
                  </a:lnTo>
                  <a:lnTo>
                    <a:pt x="780630" y="939253"/>
                  </a:lnTo>
                  <a:lnTo>
                    <a:pt x="783577" y="937983"/>
                  </a:lnTo>
                  <a:lnTo>
                    <a:pt x="824649" y="935443"/>
                  </a:lnTo>
                  <a:lnTo>
                    <a:pt x="821994" y="931633"/>
                  </a:lnTo>
                  <a:lnTo>
                    <a:pt x="830948" y="932903"/>
                  </a:lnTo>
                  <a:lnTo>
                    <a:pt x="832104" y="934173"/>
                  </a:lnTo>
                  <a:lnTo>
                    <a:pt x="832345" y="936713"/>
                  </a:lnTo>
                  <a:lnTo>
                    <a:pt x="838542" y="937983"/>
                  </a:lnTo>
                  <a:lnTo>
                    <a:pt x="876300" y="936713"/>
                  </a:lnTo>
                  <a:lnTo>
                    <a:pt x="959726" y="939253"/>
                  </a:lnTo>
                  <a:lnTo>
                    <a:pt x="1003858" y="939253"/>
                  </a:lnTo>
                  <a:lnTo>
                    <a:pt x="1004785" y="937983"/>
                  </a:lnTo>
                  <a:lnTo>
                    <a:pt x="999820" y="936713"/>
                  </a:lnTo>
                  <a:lnTo>
                    <a:pt x="994841" y="935443"/>
                  </a:lnTo>
                  <a:lnTo>
                    <a:pt x="1007579" y="934173"/>
                  </a:lnTo>
                  <a:lnTo>
                    <a:pt x="1038948" y="940523"/>
                  </a:lnTo>
                  <a:lnTo>
                    <a:pt x="1045921" y="939253"/>
                  </a:lnTo>
                  <a:lnTo>
                    <a:pt x="1051433" y="936713"/>
                  </a:lnTo>
                  <a:lnTo>
                    <a:pt x="1058760" y="935443"/>
                  </a:lnTo>
                  <a:lnTo>
                    <a:pt x="1071181" y="937983"/>
                  </a:lnTo>
                  <a:lnTo>
                    <a:pt x="1066152" y="935443"/>
                  </a:lnTo>
                  <a:lnTo>
                    <a:pt x="1063637" y="934173"/>
                  </a:lnTo>
                  <a:lnTo>
                    <a:pt x="1071511" y="934173"/>
                  </a:lnTo>
                  <a:lnTo>
                    <a:pt x="1172311" y="936713"/>
                  </a:lnTo>
                  <a:lnTo>
                    <a:pt x="1274406" y="935443"/>
                  </a:lnTo>
                  <a:lnTo>
                    <a:pt x="1325600" y="935443"/>
                  </a:lnTo>
                  <a:lnTo>
                    <a:pt x="1376667" y="936713"/>
                  </a:lnTo>
                  <a:lnTo>
                    <a:pt x="1427492" y="940523"/>
                  </a:lnTo>
                  <a:lnTo>
                    <a:pt x="1420101" y="939253"/>
                  </a:lnTo>
                  <a:lnTo>
                    <a:pt x="1420355" y="939253"/>
                  </a:lnTo>
                  <a:lnTo>
                    <a:pt x="1425905" y="937983"/>
                  </a:lnTo>
                  <a:lnTo>
                    <a:pt x="1426438" y="937983"/>
                  </a:lnTo>
                  <a:lnTo>
                    <a:pt x="1434566" y="935443"/>
                  </a:lnTo>
                  <a:lnTo>
                    <a:pt x="1433791" y="934173"/>
                  </a:lnTo>
                  <a:lnTo>
                    <a:pt x="1433004" y="932903"/>
                  </a:lnTo>
                  <a:lnTo>
                    <a:pt x="1482483" y="937983"/>
                  </a:lnTo>
                  <a:lnTo>
                    <a:pt x="1494663" y="935443"/>
                  </a:lnTo>
                  <a:lnTo>
                    <a:pt x="1530692" y="935443"/>
                  </a:lnTo>
                  <a:lnTo>
                    <a:pt x="1535696" y="934173"/>
                  </a:lnTo>
                  <a:lnTo>
                    <a:pt x="1540687" y="932903"/>
                  </a:lnTo>
                  <a:lnTo>
                    <a:pt x="1525028" y="934173"/>
                  </a:lnTo>
                  <a:lnTo>
                    <a:pt x="1526108" y="932903"/>
                  </a:lnTo>
                  <a:lnTo>
                    <a:pt x="1527175" y="931633"/>
                  </a:lnTo>
                  <a:lnTo>
                    <a:pt x="1529321" y="929093"/>
                  </a:lnTo>
                  <a:lnTo>
                    <a:pt x="1525765" y="927823"/>
                  </a:lnTo>
                  <a:lnTo>
                    <a:pt x="1504645" y="920203"/>
                  </a:lnTo>
                  <a:lnTo>
                    <a:pt x="1503502" y="918933"/>
                  </a:lnTo>
                  <a:lnTo>
                    <a:pt x="1502359" y="917663"/>
                  </a:lnTo>
                  <a:lnTo>
                    <a:pt x="1501216" y="916393"/>
                  </a:lnTo>
                  <a:lnTo>
                    <a:pt x="1500060" y="915123"/>
                  </a:lnTo>
                  <a:lnTo>
                    <a:pt x="1498917" y="913853"/>
                  </a:lnTo>
                  <a:lnTo>
                    <a:pt x="1478864" y="915123"/>
                  </a:lnTo>
                  <a:lnTo>
                    <a:pt x="1454632" y="913853"/>
                  </a:lnTo>
                  <a:lnTo>
                    <a:pt x="1427581" y="911313"/>
                  </a:lnTo>
                  <a:lnTo>
                    <a:pt x="1399108" y="913853"/>
                  </a:lnTo>
                  <a:lnTo>
                    <a:pt x="1396606" y="912583"/>
                  </a:lnTo>
                  <a:lnTo>
                    <a:pt x="1398981" y="912583"/>
                  </a:lnTo>
                  <a:lnTo>
                    <a:pt x="1402105" y="911313"/>
                  </a:lnTo>
                  <a:lnTo>
                    <a:pt x="1401800" y="910043"/>
                  </a:lnTo>
                  <a:lnTo>
                    <a:pt x="1394028" y="912583"/>
                  </a:lnTo>
                  <a:lnTo>
                    <a:pt x="1358658" y="912583"/>
                  </a:lnTo>
                  <a:lnTo>
                    <a:pt x="1361122" y="911313"/>
                  </a:lnTo>
                  <a:lnTo>
                    <a:pt x="1320698" y="911313"/>
                  </a:lnTo>
                  <a:lnTo>
                    <a:pt x="1211795" y="907719"/>
                  </a:lnTo>
                  <a:lnTo>
                    <a:pt x="1211795" y="912583"/>
                  </a:lnTo>
                  <a:lnTo>
                    <a:pt x="1211732" y="915123"/>
                  </a:lnTo>
                  <a:lnTo>
                    <a:pt x="1203515" y="913853"/>
                  </a:lnTo>
                  <a:lnTo>
                    <a:pt x="1187056" y="911313"/>
                  </a:lnTo>
                  <a:lnTo>
                    <a:pt x="1198194" y="911313"/>
                  </a:lnTo>
                  <a:lnTo>
                    <a:pt x="1211795" y="912583"/>
                  </a:lnTo>
                  <a:lnTo>
                    <a:pt x="1211795" y="907719"/>
                  </a:lnTo>
                  <a:lnTo>
                    <a:pt x="1205420" y="907503"/>
                  </a:lnTo>
                  <a:lnTo>
                    <a:pt x="1210487" y="911313"/>
                  </a:lnTo>
                  <a:lnTo>
                    <a:pt x="1195768" y="910043"/>
                  </a:lnTo>
                  <a:lnTo>
                    <a:pt x="1192657" y="908773"/>
                  </a:lnTo>
                  <a:lnTo>
                    <a:pt x="1185760" y="908773"/>
                  </a:lnTo>
                  <a:lnTo>
                    <a:pt x="1184859" y="911313"/>
                  </a:lnTo>
                  <a:lnTo>
                    <a:pt x="1150835" y="911313"/>
                  </a:lnTo>
                  <a:lnTo>
                    <a:pt x="1115783" y="910043"/>
                  </a:lnTo>
                  <a:lnTo>
                    <a:pt x="1094663" y="906233"/>
                  </a:lnTo>
                  <a:lnTo>
                    <a:pt x="1085799" y="907503"/>
                  </a:lnTo>
                  <a:lnTo>
                    <a:pt x="1087539" y="910043"/>
                  </a:lnTo>
                  <a:lnTo>
                    <a:pt x="1078661" y="910043"/>
                  </a:lnTo>
                  <a:lnTo>
                    <a:pt x="1072654" y="908773"/>
                  </a:lnTo>
                  <a:lnTo>
                    <a:pt x="1066927" y="911313"/>
                  </a:lnTo>
                  <a:lnTo>
                    <a:pt x="1052080" y="910043"/>
                  </a:lnTo>
                  <a:lnTo>
                    <a:pt x="1044587" y="907503"/>
                  </a:lnTo>
                  <a:lnTo>
                    <a:pt x="1044028" y="906233"/>
                  </a:lnTo>
                  <a:lnTo>
                    <a:pt x="1047635" y="906233"/>
                  </a:lnTo>
                  <a:lnTo>
                    <a:pt x="1054277" y="904963"/>
                  </a:lnTo>
                  <a:lnTo>
                    <a:pt x="997204" y="904963"/>
                  </a:lnTo>
                  <a:lnTo>
                    <a:pt x="1018971" y="906233"/>
                  </a:lnTo>
                  <a:lnTo>
                    <a:pt x="970508" y="907503"/>
                  </a:lnTo>
                  <a:lnTo>
                    <a:pt x="919657" y="907503"/>
                  </a:lnTo>
                  <a:lnTo>
                    <a:pt x="821905" y="910043"/>
                  </a:lnTo>
                  <a:lnTo>
                    <a:pt x="826439" y="912583"/>
                  </a:lnTo>
                  <a:lnTo>
                    <a:pt x="784809" y="912583"/>
                  </a:lnTo>
                  <a:lnTo>
                    <a:pt x="768070" y="911313"/>
                  </a:lnTo>
                  <a:lnTo>
                    <a:pt x="741641" y="911313"/>
                  </a:lnTo>
                  <a:lnTo>
                    <a:pt x="733539" y="912583"/>
                  </a:lnTo>
                  <a:lnTo>
                    <a:pt x="724458" y="912583"/>
                  </a:lnTo>
                  <a:lnTo>
                    <a:pt x="714692" y="913853"/>
                  </a:lnTo>
                  <a:lnTo>
                    <a:pt x="704519" y="913853"/>
                  </a:lnTo>
                  <a:lnTo>
                    <a:pt x="706399" y="912583"/>
                  </a:lnTo>
                  <a:lnTo>
                    <a:pt x="699439" y="910043"/>
                  </a:lnTo>
                  <a:lnTo>
                    <a:pt x="693229" y="908773"/>
                  </a:lnTo>
                  <a:lnTo>
                    <a:pt x="697318" y="907503"/>
                  </a:lnTo>
                  <a:lnTo>
                    <a:pt x="672122" y="910043"/>
                  </a:lnTo>
                  <a:lnTo>
                    <a:pt x="662457" y="911313"/>
                  </a:lnTo>
                  <a:lnTo>
                    <a:pt x="655929" y="912583"/>
                  </a:lnTo>
                  <a:lnTo>
                    <a:pt x="640168" y="916393"/>
                  </a:lnTo>
                  <a:lnTo>
                    <a:pt x="632637" y="913853"/>
                  </a:lnTo>
                  <a:lnTo>
                    <a:pt x="625665" y="915123"/>
                  </a:lnTo>
                  <a:lnTo>
                    <a:pt x="619302" y="916393"/>
                  </a:lnTo>
                  <a:lnTo>
                    <a:pt x="610336" y="917663"/>
                  </a:lnTo>
                  <a:lnTo>
                    <a:pt x="595553" y="917663"/>
                  </a:lnTo>
                  <a:lnTo>
                    <a:pt x="602081" y="916393"/>
                  </a:lnTo>
                  <a:lnTo>
                    <a:pt x="598144" y="915123"/>
                  </a:lnTo>
                  <a:lnTo>
                    <a:pt x="594677" y="912583"/>
                  </a:lnTo>
                  <a:lnTo>
                    <a:pt x="602576" y="911313"/>
                  </a:lnTo>
                  <a:lnTo>
                    <a:pt x="567880" y="908773"/>
                  </a:lnTo>
                  <a:lnTo>
                    <a:pt x="540918" y="910043"/>
                  </a:lnTo>
                  <a:lnTo>
                    <a:pt x="519277" y="911313"/>
                  </a:lnTo>
                  <a:lnTo>
                    <a:pt x="500557" y="907503"/>
                  </a:lnTo>
                  <a:lnTo>
                    <a:pt x="497281" y="912583"/>
                  </a:lnTo>
                  <a:lnTo>
                    <a:pt x="512546" y="913853"/>
                  </a:lnTo>
                  <a:lnTo>
                    <a:pt x="532472" y="913853"/>
                  </a:lnTo>
                  <a:lnTo>
                    <a:pt x="533882" y="916393"/>
                  </a:lnTo>
                  <a:lnTo>
                    <a:pt x="524713" y="917663"/>
                  </a:lnTo>
                  <a:lnTo>
                    <a:pt x="510336" y="918933"/>
                  </a:lnTo>
                  <a:lnTo>
                    <a:pt x="496100" y="918933"/>
                  </a:lnTo>
                  <a:lnTo>
                    <a:pt x="483920" y="917663"/>
                  </a:lnTo>
                  <a:lnTo>
                    <a:pt x="470293" y="913853"/>
                  </a:lnTo>
                  <a:lnTo>
                    <a:pt x="461098" y="912583"/>
                  </a:lnTo>
                  <a:lnTo>
                    <a:pt x="451891" y="911313"/>
                  </a:lnTo>
                  <a:lnTo>
                    <a:pt x="434251" y="909624"/>
                  </a:lnTo>
                  <a:lnTo>
                    <a:pt x="434251" y="936713"/>
                  </a:lnTo>
                  <a:lnTo>
                    <a:pt x="430618" y="937983"/>
                  </a:lnTo>
                  <a:lnTo>
                    <a:pt x="424815" y="936713"/>
                  </a:lnTo>
                  <a:lnTo>
                    <a:pt x="434251" y="936713"/>
                  </a:lnTo>
                  <a:lnTo>
                    <a:pt x="434251" y="909624"/>
                  </a:lnTo>
                  <a:lnTo>
                    <a:pt x="425411" y="908773"/>
                  </a:lnTo>
                  <a:lnTo>
                    <a:pt x="383794" y="908773"/>
                  </a:lnTo>
                  <a:lnTo>
                    <a:pt x="378358" y="910043"/>
                  </a:lnTo>
                  <a:lnTo>
                    <a:pt x="357543" y="910043"/>
                  </a:lnTo>
                  <a:lnTo>
                    <a:pt x="355917" y="913853"/>
                  </a:lnTo>
                  <a:lnTo>
                    <a:pt x="365264" y="913853"/>
                  </a:lnTo>
                  <a:lnTo>
                    <a:pt x="374853" y="912583"/>
                  </a:lnTo>
                  <a:lnTo>
                    <a:pt x="394220" y="912583"/>
                  </a:lnTo>
                  <a:lnTo>
                    <a:pt x="386041" y="913853"/>
                  </a:lnTo>
                  <a:lnTo>
                    <a:pt x="377748" y="913853"/>
                  </a:lnTo>
                  <a:lnTo>
                    <a:pt x="369239" y="915123"/>
                  </a:lnTo>
                  <a:lnTo>
                    <a:pt x="350913" y="917663"/>
                  </a:lnTo>
                  <a:lnTo>
                    <a:pt x="340537" y="917663"/>
                  </a:lnTo>
                  <a:lnTo>
                    <a:pt x="329222" y="916393"/>
                  </a:lnTo>
                  <a:lnTo>
                    <a:pt x="316877" y="913853"/>
                  </a:lnTo>
                  <a:lnTo>
                    <a:pt x="329526" y="913853"/>
                  </a:lnTo>
                  <a:lnTo>
                    <a:pt x="333946" y="912583"/>
                  </a:lnTo>
                  <a:lnTo>
                    <a:pt x="337578" y="912583"/>
                  </a:lnTo>
                  <a:lnTo>
                    <a:pt x="332549" y="911313"/>
                  </a:lnTo>
                  <a:lnTo>
                    <a:pt x="317817" y="911313"/>
                  </a:lnTo>
                  <a:lnTo>
                    <a:pt x="307759" y="908773"/>
                  </a:lnTo>
                  <a:lnTo>
                    <a:pt x="310934" y="907503"/>
                  </a:lnTo>
                  <a:lnTo>
                    <a:pt x="324916" y="907503"/>
                  </a:lnTo>
                  <a:lnTo>
                    <a:pt x="334492" y="908773"/>
                  </a:lnTo>
                  <a:lnTo>
                    <a:pt x="369531" y="908773"/>
                  </a:lnTo>
                  <a:lnTo>
                    <a:pt x="372821" y="907503"/>
                  </a:lnTo>
                  <a:lnTo>
                    <a:pt x="375754" y="907503"/>
                  </a:lnTo>
                  <a:lnTo>
                    <a:pt x="369862" y="906233"/>
                  </a:lnTo>
                  <a:lnTo>
                    <a:pt x="359359" y="907503"/>
                  </a:lnTo>
                  <a:lnTo>
                    <a:pt x="338785" y="907503"/>
                  </a:lnTo>
                  <a:lnTo>
                    <a:pt x="344614" y="904963"/>
                  </a:lnTo>
                  <a:lnTo>
                    <a:pt x="340487" y="906233"/>
                  </a:lnTo>
                  <a:lnTo>
                    <a:pt x="335876" y="907503"/>
                  </a:lnTo>
                  <a:lnTo>
                    <a:pt x="326136" y="907503"/>
                  </a:lnTo>
                  <a:lnTo>
                    <a:pt x="320941" y="906233"/>
                  </a:lnTo>
                  <a:lnTo>
                    <a:pt x="309956" y="903693"/>
                  </a:lnTo>
                  <a:lnTo>
                    <a:pt x="304088" y="903693"/>
                  </a:lnTo>
                  <a:lnTo>
                    <a:pt x="291909" y="901153"/>
                  </a:lnTo>
                  <a:lnTo>
                    <a:pt x="285445" y="899883"/>
                  </a:lnTo>
                  <a:lnTo>
                    <a:pt x="278358" y="899883"/>
                  </a:lnTo>
                  <a:lnTo>
                    <a:pt x="281203" y="897343"/>
                  </a:lnTo>
                  <a:lnTo>
                    <a:pt x="267665" y="897343"/>
                  </a:lnTo>
                  <a:lnTo>
                    <a:pt x="260375" y="894803"/>
                  </a:lnTo>
                  <a:lnTo>
                    <a:pt x="270408" y="894803"/>
                  </a:lnTo>
                  <a:lnTo>
                    <a:pt x="275513" y="893533"/>
                  </a:lnTo>
                  <a:lnTo>
                    <a:pt x="269887" y="893533"/>
                  </a:lnTo>
                  <a:lnTo>
                    <a:pt x="255041" y="889723"/>
                  </a:lnTo>
                  <a:lnTo>
                    <a:pt x="245770" y="884643"/>
                  </a:lnTo>
                  <a:lnTo>
                    <a:pt x="241096" y="883373"/>
                  </a:lnTo>
                  <a:lnTo>
                    <a:pt x="236829" y="880833"/>
                  </a:lnTo>
                  <a:lnTo>
                    <a:pt x="227977" y="877023"/>
                  </a:lnTo>
                  <a:lnTo>
                    <a:pt x="223431" y="874483"/>
                  </a:lnTo>
                  <a:lnTo>
                    <a:pt x="218490" y="873213"/>
                  </a:lnTo>
                  <a:lnTo>
                    <a:pt x="236220" y="880833"/>
                  </a:lnTo>
                  <a:lnTo>
                    <a:pt x="238315" y="884643"/>
                  </a:lnTo>
                  <a:lnTo>
                    <a:pt x="236042" y="885913"/>
                  </a:lnTo>
                  <a:lnTo>
                    <a:pt x="240639" y="889723"/>
                  </a:lnTo>
                  <a:lnTo>
                    <a:pt x="224586" y="884643"/>
                  </a:lnTo>
                  <a:lnTo>
                    <a:pt x="214160" y="879563"/>
                  </a:lnTo>
                  <a:lnTo>
                    <a:pt x="207568" y="875753"/>
                  </a:lnTo>
                  <a:lnTo>
                    <a:pt x="203022" y="870673"/>
                  </a:lnTo>
                  <a:lnTo>
                    <a:pt x="198399" y="866863"/>
                  </a:lnTo>
                  <a:lnTo>
                    <a:pt x="191833" y="860513"/>
                  </a:lnTo>
                  <a:lnTo>
                    <a:pt x="187820" y="857973"/>
                  </a:lnTo>
                  <a:lnTo>
                    <a:pt x="181813" y="854163"/>
                  </a:lnTo>
                  <a:lnTo>
                    <a:pt x="166801" y="845273"/>
                  </a:lnTo>
                  <a:lnTo>
                    <a:pt x="173037" y="849083"/>
                  </a:lnTo>
                  <a:lnTo>
                    <a:pt x="179324" y="854163"/>
                  </a:lnTo>
                  <a:lnTo>
                    <a:pt x="182219" y="857973"/>
                  </a:lnTo>
                  <a:lnTo>
                    <a:pt x="178308" y="856703"/>
                  </a:lnTo>
                  <a:lnTo>
                    <a:pt x="164655" y="846543"/>
                  </a:lnTo>
                  <a:lnTo>
                    <a:pt x="158826" y="841463"/>
                  </a:lnTo>
                  <a:lnTo>
                    <a:pt x="155003" y="836383"/>
                  </a:lnTo>
                  <a:lnTo>
                    <a:pt x="152908" y="835113"/>
                  </a:lnTo>
                  <a:lnTo>
                    <a:pt x="142443" y="828763"/>
                  </a:lnTo>
                  <a:lnTo>
                    <a:pt x="142824" y="830033"/>
                  </a:lnTo>
                  <a:lnTo>
                    <a:pt x="146113" y="835113"/>
                  </a:lnTo>
                  <a:lnTo>
                    <a:pt x="142303" y="835113"/>
                  </a:lnTo>
                  <a:lnTo>
                    <a:pt x="136829" y="828763"/>
                  </a:lnTo>
                  <a:lnTo>
                    <a:pt x="130416" y="824953"/>
                  </a:lnTo>
                  <a:lnTo>
                    <a:pt x="122732" y="819873"/>
                  </a:lnTo>
                  <a:lnTo>
                    <a:pt x="113499" y="814793"/>
                  </a:lnTo>
                  <a:lnTo>
                    <a:pt x="116713" y="812253"/>
                  </a:lnTo>
                  <a:lnTo>
                    <a:pt x="112966" y="808443"/>
                  </a:lnTo>
                  <a:lnTo>
                    <a:pt x="110566" y="805903"/>
                  </a:lnTo>
                  <a:lnTo>
                    <a:pt x="106235" y="800823"/>
                  </a:lnTo>
                  <a:lnTo>
                    <a:pt x="104508" y="799553"/>
                  </a:lnTo>
                  <a:lnTo>
                    <a:pt x="100177" y="795743"/>
                  </a:lnTo>
                  <a:lnTo>
                    <a:pt x="98450" y="795743"/>
                  </a:lnTo>
                  <a:lnTo>
                    <a:pt x="96812" y="794473"/>
                  </a:lnTo>
                  <a:lnTo>
                    <a:pt x="89992" y="794473"/>
                  </a:lnTo>
                  <a:lnTo>
                    <a:pt x="88455" y="791933"/>
                  </a:lnTo>
                  <a:lnTo>
                    <a:pt x="80784" y="779233"/>
                  </a:lnTo>
                  <a:lnTo>
                    <a:pt x="85610" y="781773"/>
                  </a:lnTo>
                  <a:lnTo>
                    <a:pt x="90157" y="785583"/>
                  </a:lnTo>
                  <a:lnTo>
                    <a:pt x="95046" y="788123"/>
                  </a:lnTo>
                  <a:lnTo>
                    <a:pt x="90678" y="784313"/>
                  </a:lnTo>
                  <a:lnTo>
                    <a:pt x="86715" y="779233"/>
                  </a:lnTo>
                  <a:lnTo>
                    <a:pt x="82473" y="774153"/>
                  </a:lnTo>
                  <a:lnTo>
                    <a:pt x="88988" y="775423"/>
                  </a:lnTo>
                  <a:lnTo>
                    <a:pt x="87731" y="774153"/>
                  </a:lnTo>
                  <a:lnTo>
                    <a:pt x="85217" y="771613"/>
                  </a:lnTo>
                  <a:lnTo>
                    <a:pt x="82169" y="767803"/>
                  </a:lnTo>
                  <a:lnTo>
                    <a:pt x="79565" y="765263"/>
                  </a:lnTo>
                  <a:lnTo>
                    <a:pt x="78359" y="763993"/>
                  </a:lnTo>
                  <a:lnTo>
                    <a:pt x="77152" y="762723"/>
                  </a:lnTo>
                  <a:lnTo>
                    <a:pt x="76606" y="761453"/>
                  </a:lnTo>
                  <a:lnTo>
                    <a:pt x="75501" y="758913"/>
                  </a:lnTo>
                  <a:lnTo>
                    <a:pt x="73787" y="756373"/>
                  </a:lnTo>
                  <a:lnTo>
                    <a:pt x="72136" y="753833"/>
                  </a:lnTo>
                  <a:lnTo>
                    <a:pt x="70612" y="751293"/>
                  </a:lnTo>
                  <a:lnTo>
                    <a:pt x="68973" y="747483"/>
                  </a:lnTo>
                  <a:lnTo>
                    <a:pt x="67398" y="744943"/>
                  </a:lnTo>
                  <a:lnTo>
                    <a:pt x="65328" y="741133"/>
                  </a:lnTo>
                  <a:lnTo>
                    <a:pt x="64630" y="738593"/>
                  </a:lnTo>
                  <a:lnTo>
                    <a:pt x="63919" y="736053"/>
                  </a:lnTo>
                  <a:lnTo>
                    <a:pt x="62090" y="738593"/>
                  </a:lnTo>
                  <a:lnTo>
                    <a:pt x="58496" y="736053"/>
                  </a:lnTo>
                  <a:lnTo>
                    <a:pt x="53733" y="730973"/>
                  </a:lnTo>
                  <a:lnTo>
                    <a:pt x="48374" y="720813"/>
                  </a:lnTo>
                  <a:lnTo>
                    <a:pt x="48425" y="715733"/>
                  </a:lnTo>
                  <a:lnTo>
                    <a:pt x="49593" y="715733"/>
                  </a:lnTo>
                  <a:lnTo>
                    <a:pt x="49580" y="713193"/>
                  </a:lnTo>
                  <a:lnTo>
                    <a:pt x="46126" y="703033"/>
                  </a:lnTo>
                  <a:lnTo>
                    <a:pt x="48260" y="705573"/>
                  </a:lnTo>
                  <a:lnTo>
                    <a:pt x="50571" y="706843"/>
                  </a:lnTo>
                  <a:lnTo>
                    <a:pt x="53111" y="711923"/>
                  </a:lnTo>
                  <a:lnTo>
                    <a:pt x="53771" y="714463"/>
                  </a:lnTo>
                  <a:lnTo>
                    <a:pt x="54229" y="715733"/>
                  </a:lnTo>
                  <a:lnTo>
                    <a:pt x="54902" y="718273"/>
                  </a:lnTo>
                  <a:lnTo>
                    <a:pt x="55359" y="720813"/>
                  </a:lnTo>
                  <a:lnTo>
                    <a:pt x="55486" y="723353"/>
                  </a:lnTo>
                  <a:lnTo>
                    <a:pt x="57264" y="723353"/>
                  </a:lnTo>
                  <a:lnTo>
                    <a:pt x="60248" y="727163"/>
                  </a:lnTo>
                  <a:lnTo>
                    <a:pt x="62001" y="727163"/>
                  </a:lnTo>
                  <a:lnTo>
                    <a:pt x="59118" y="718273"/>
                  </a:lnTo>
                  <a:lnTo>
                    <a:pt x="53797" y="703033"/>
                  </a:lnTo>
                  <a:lnTo>
                    <a:pt x="52463" y="699223"/>
                  </a:lnTo>
                  <a:lnTo>
                    <a:pt x="49339" y="690333"/>
                  </a:lnTo>
                  <a:lnTo>
                    <a:pt x="51130" y="696683"/>
                  </a:lnTo>
                  <a:lnTo>
                    <a:pt x="51130" y="699223"/>
                  </a:lnTo>
                  <a:lnTo>
                    <a:pt x="47117" y="691603"/>
                  </a:lnTo>
                  <a:lnTo>
                    <a:pt x="43840" y="682713"/>
                  </a:lnTo>
                  <a:lnTo>
                    <a:pt x="40855" y="675093"/>
                  </a:lnTo>
                  <a:lnTo>
                    <a:pt x="37744" y="666203"/>
                  </a:lnTo>
                  <a:lnTo>
                    <a:pt x="38354" y="661123"/>
                  </a:lnTo>
                  <a:lnTo>
                    <a:pt x="42506" y="668743"/>
                  </a:lnTo>
                  <a:lnTo>
                    <a:pt x="40005" y="661123"/>
                  </a:lnTo>
                  <a:lnTo>
                    <a:pt x="38747" y="657313"/>
                  </a:lnTo>
                  <a:lnTo>
                    <a:pt x="37604" y="647153"/>
                  </a:lnTo>
                  <a:lnTo>
                    <a:pt x="41313" y="649693"/>
                  </a:lnTo>
                  <a:lnTo>
                    <a:pt x="44818" y="649693"/>
                  </a:lnTo>
                  <a:lnTo>
                    <a:pt x="47447" y="663663"/>
                  </a:lnTo>
                  <a:lnTo>
                    <a:pt x="44437" y="647153"/>
                  </a:lnTo>
                  <a:lnTo>
                    <a:pt x="43014" y="639533"/>
                  </a:lnTo>
                  <a:lnTo>
                    <a:pt x="41757" y="630643"/>
                  </a:lnTo>
                  <a:lnTo>
                    <a:pt x="43294" y="628103"/>
                  </a:lnTo>
                  <a:lnTo>
                    <a:pt x="45961" y="612863"/>
                  </a:lnTo>
                  <a:lnTo>
                    <a:pt x="47256" y="617943"/>
                  </a:lnTo>
                  <a:lnTo>
                    <a:pt x="47218" y="612863"/>
                  </a:lnTo>
                  <a:lnTo>
                    <a:pt x="47117" y="601433"/>
                  </a:lnTo>
                  <a:lnTo>
                    <a:pt x="44970" y="583653"/>
                  </a:lnTo>
                  <a:lnTo>
                    <a:pt x="42938" y="563333"/>
                  </a:lnTo>
                  <a:lnTo>
                    <a:pt x="43154" y="544283"/>
                  </a:lnTo>
                  <a:lnTo>
                    <a:pt x="42481" y="543013"/>
                  </a:lnTo>
                  <a:lnTo>
                    <a:pt x="41821" y="540473"/>
                  </a:lnTo>
                  <a:lnTo>
                    <a:pt x="41313" y="535393"/>
                  </a:lnTo>
                  <a:lnTo>
                    <a:pt x="42379" y="517613"/>
                  </a:lnTo>
                  <a:lnTo>
                    <a:pt x="43573" y="499833"/>
                  </a:lnTo>
                  <a:lnTo>
                    <a:pt x="43713" y="480783"/>
                  </a:lnTo>
                  <a:lnTo>
                    <a:pt x="41605" y="461733"/>
                  </a:lnTo>
                  <a:lnTo>
                    <a:pt x="43065" y="457923"/>
                  </a:lnTo>
                  <a:lnTo>
                    <a:pt x="47929" y="445223"/>
                  </a:lnTo>
                  <a:lnTo>
                    <a:pt x="46050" y="438873"/>
                  </a:lnTo>
                  <a:lnTo>
                    <a:pt x="43116" y="442683"/>
                  </a:lnTo>
                  <a:lnTo>
                    <a:pt x="40005" y="445223"/>
                  </a:lnTo>
                  <a:lnTo>
                    <a:pt x="37579" y="429983"/>
                  </a:lnTo>
                  <a:lnTo>
                    <a:pt x="37604" y="417283"/>
                  </a:lnTo>
                  <a:lnTo>
                    <a:pt x="39751" y="413473"/>
                  </a:lnTo>
                  <a:lnTo>
                    <a:pt x="42595" y="413473"/>
                  </a:lnTo>
                  <a:lnTo>
                    <a:pt x="44729" y="410933"/>
                  </a:lnTo>
                  <a:lnTo>
                    <a:pt x="43497" y="405853"/>
                  </a:lnTo>
                  <a:lnTo>
                    <a:pt x="41960" y="399503"/>
                  </a:lnTo>
                  <a:lnTo>
                    <a:pt x="39344" y="384263"/>
                  </a:lnTo>
                  <a:lnTo>
                    <a:pt x="38303" y="369023"/>
                  </a:lnTo>
                  <a:lnTo>
                    <a:pt x="40208" y="351243"/>
                  </a:lnTo>
                  <a:lnTo>
                    <a:pt x="41402" y="358863"/>
                  </a:lnTo>
                  <a:lnTo>
                    <a:pt x="40462" y="365213"/>
                  </a:lnTo>
                  <a:lnTo>
                    <a:pt x="40932" y="372833"/>
                  </a:lnTo>
                  <a:lnTo>
                    <a:pt x="44437" y="353783"/>
                  </a:lnTo>
                  <a:lnTo>
                    <a:pt x="47536" y="369023"/>
                  </a:lnTo>
                  <a:lnTo>
                    <a:pt x="49110" y="379183"/>
                  </a:lnTo>
                  <a:lnTo>
                    <a:pt x="50507" y="381723"/>
                  </a:lnTo>
                  <a:lnTo>
                    <a:pt x="53136" y="375373"/>
                  </a:lnTo>
                  <a:lnTo>
                    <a:pt x="49555" y="371563"/>
                  </a:lnTo>
                  <a:lnTo>
                    <a:pt x="47599" y="362673"/>
                  </a:lnTo>
                  <a:lnTo>
                    <a:pt x="46926" y="353783"/>
                  </a:lnTo>
                  <a:lnTo>
                    <a:pt x="46736" y="351243"/>
                  </a:lnTo>
                  <a:lnTo>
                    <a:pt x="46393" y="337273"/>
                  </a:lnTo>
                  <a:lnTo>
                    <a:pt x="46101" y="319493"/>
                  </a:lnTo>
                  <a:lnTo>
                    <a:pt x="45224" y="313143"/>
                  </a:lnTo>
                  <a:lnTo>
                    <a:pt x="44678" y="306793"/>
                  </a:lnTo>
                  <a:lnTo>
                    <a:pt x="43408" y="302983"/>
                  </a:lnTo>
                  <a:lnTo>
                    <a:pt x="40386" y="301713"/>
                  </a:lnTo>
                  <a:lnTo>
                    <a:pt x="43624" y="290283"/>
                  </a:lnTo>
                  <a:lnTo>
                    <a:pt x="43319" y="294093"/>
                  </a:lnTo>
                  <a:lnTo>
                    <a:pt x="44005" y="294093"/>
                  </a:lnTo>
                  <a:lnTo>
                    <a:pt x="43688" y="297903"/>
                  </a:lnTo>
                  <a:lnTo>
                    <a:pt x="45478" y="291553"/>
                  </a:lnTo>
                  <a:lnTo>
                    <a:pt x="45618" y="290283"/>
                  </a:lnTo>
                  <a:lnTo>
                    <a:pt x="45872" y="287743"/>
                  </a:lnTo>
                  <a:lnTo>
                    <a:pt x="45516" y="285203"/>
                  </a:lnTo>
                  <a:lnTo>
                    <a:pt x="45542" y="282663"/>
                  </a:lnTo>
                  <a:lnTo>
                    <a:pt x="41960" y="272503"/>
                  </a:lnTo>
                  <a:lnTo>
                    <a:pt x="41630" y="267423"/>
                  </a:lnTo>
                  <a:lnTo>
                    <a:pt x="41529" y="263613"/>
                  </a:lnTo>
                  <a:lnTo>
                    <a:pt x="41084" y="258533"/>
                  </a:lnTo>
                  <a:lnTo>
                    <a:pt x="44030" y="252183"/>
                  </a:lnTo>
                  <a:lnTo>
                    <a:pt x="47993" y="242023"/>
                  </a:lnTo>
                  <a:lnTo>
                    <a:pt x="51765" y="235673"/>
                  </a:lnTo>
                  <a:lnTo>
                    <a:pt x="51130" y="243293"/>
                  </a:lnTo>
                  <a:lnTo>
                    <a:pt x="52374" y="235673"/>
                  </a:lnTo>
                  <a:lnTo>
                    <a:pt x="52997" y="231863"/>
                  </a:lnTo>
                  <a:lnTo>
                    <a:pt x="56184" y="220433"/>
                  </a:lnTo>
                  <a:lnTo>
                    <a:pt x="59105" y="215353"/>
                  </a:lnTo>
                  <a:lnTo>
                    <a:pt x="60172" y="216369"/>
                  </a:lnTo>
                  <a:lnTo>
                    <a:pt x="60566" y="215353"/>
                  </a:lnTo>
                  <a:lnTo>
                    <a:pt x="64096" y="206463"/>
                  </a:lnTo>
                  <a:lnTo>
                    <a:pt x="72542" y="191223"/>
                  </a:lnTo>
                  <a:lnTo>
                    <a:pt x="72631" y="191884"/>
                  </a:lnTo>
                  <a:lnTo>
                    <a:pt x="72326" y="193814"/>
                  </a:lnTo>
                  <a:lnTo>
                    <a:pt x="72440" y="194970"/>
                  </a:lnTo>
                  <a:lnTo>
                    <a:pt x="73634" y="193052"/>
                  </a:lnTo>
                  <a:lnTo>
                    <a:pt x="72885" y="191554"/>
                  </a:lnTo>
                  <a:lnTo>
                    <a:pt x="72948" y="191223"/>
                  </a:lnTo>
                  <a:lnTo>
                    <a:pt x="82473" y="168363"/>
                  </a:lnTo>
                  <a:lnTo>
                    <a:pt x="81876" y="169633"/>
                  </a:lnTo>
                  <a:lnTo>
                    <a:pt x="80467" y="173443"/>
                  </a:lnTo>
                  <a:lnTo>
                    <a:pt x="80797" y="173443"/>
                  </a:lnTo>
                  <a:lnTo>
                    <a:pt x="84010" y="168363"/>
                  </a:lnTo>
                  <a:lnTo>
                    <a:pt x="86893" y="162013"/>
                  </a:lnTo>
                  <a:lnTo>
                    <a:pt x="90424" y="155663"/>
                  </a:lnTo>
                  <a:lnTo>
                    <a:pt x="94602" y="154393"/>
                  </a:lnTo>
                  <a:lnTo>
                    <a:pt x="94246" y="155663"/>
                  </a:lnTo>
                  <a:lnTo>
                    <a:pt x="92049" y="160743"/>
                  </a:lnTo>
                  <a:lnTo>
                    <a:pt x="90093" y="164553"/>
                  </a:lnTo>
                  <a:lnTo>
                    <a:pt x="86194" y="170903"/>
                  </a:lnTo>
                  <a:lnTo>
                    <a:pt x="81915" y="177253"/>
                  </a:lnTo>
                  <a:lnTo>
                    <a:pt x="92671" y="172173"/>
                  </a:lnTo>
                  <a:lnTo>
                    <a:pt x="94310" y="168363"/>
                  </a:lnTo>
                  <a:lnTo>
                    <a:pt x="97155" y="162013"/>
                  </a:lnTo>
                  <a:lnTo>
                    <a:pt x="100952" y="155663"/>
                  </a:lnTo>
                  <a:lnTo>
                    <a:pt x="102196" y="154393"/>
                  </a:lnTo>
                  <a:lnTo>
                    <a:pt x="104660" y="151853"/>
                  </a:lnTo>
                  <a:lnTo>
                    <a:pt x="108521" y="146773"/>
                  </a:lnTo>
                  <a:lnTo>
                    <a:pt x="112534" y="142481"/>
                  </a:lnTo>
                  <a:lnTo>
                    <a:pt x="111709" y="142963"/>
                  </a:lnTo>
                  <a:lnTo>
                    <a:pt x="111912" y="135343"/>
                  </a:lnTo>
                  <a:lnTo>
                    <a:pt x="117894" y="134073"/>
                  </a:lnTo>
                  <a:lnTo>
                    <a:pt x="125742" y="127723"/>
                  </a:lnTo>
                  <a:lnTo>
                    <a:pt x="123799" y="130721"/>
                  </a:lnTo>
                  <a:lnTo>
                    <a:pt x="126212" y="127723"/>
                  </a:lnTo>
                  <a:lnTo>
                    <a:pt x="128879" y="125183"/>
                  </a:lnTo>
                  <a:lnTo>
                    <a:pt x="131813" y="123913"/>
                  </a:lnTo>
                  <a:lnTo>
                    <a:pt x="134988" y="120103"/>
                  </a:lnTo>
                  <a:lnTo>
                    <a:pt x="138506" y="117563"/>
                  </a:lnTo>
                  <a:lnTo>
                    <a:pt x="142290" y="113753"/>
                  </a:lnTo>
                  <a:lnTo>
                    <a:pt x="146405" y="109943"/>
                  </a:lnTo>
                  <a:lnTo>
                    <a:pt x="149707" y="109943"/>
                  </a:lnTo>
                  <a:lnTo>
                    <a:pt x="154914" y="107403"/>
                  </a:lnTo>
                  <a:lnTo>
                    <a:pt x="170942" y="95973"/>
                  </a:lnTo>
                  <a:lnTo>
                    <a:pt x="173520" y="101053"/>
                  </a:lnTo>
                  <a:lnTo>
                    <a:pt x="179158" y="95973"/>
                  </a:lnTo>
                  <a:lnTo>
                    <a:pt x="180568" y="94703"/>
                  </a:lnTo>
                  <a:lnTo>
                    <a:pt x="184175" y="90893"/>
                  </a:lnTo>
                  <a:lnTo>
                    <a:pt x="186791" y="87083"/>
                  </a:lnTo>
                  <a:lnTo>
                    <a:pt x="189509" y="84543"/>
                  </a:lnTo>
                  <a:lnTo>
                    <a:pt x="190855" y="83273"/>
                  </a:lnTo>
                  <a:lnTo>
                    <a:pt x="201663" y="79463"/>
                  </a:lnTo>
                  <a:lnTo>
                    <a:pt x="209257" y="76923"/>
                  </a:lnTo>
                  <a:lnTo>
                    <a:pt x="214744" y="76923"/>
                  </a:lnTo>
                  <a:lnTo>
                    <a:pt x="219265" y="78193"/>
                  </a:lnTo>
                  <a:lnTo>
                    <a:pt x="222211" y="76923"/>
                  </a:lnTo>
                  <a:lnTo>
                    <a:pt x="228092" y="74383"/>
                  </a:lnTo>
                  <a:lnTo>
                    <a:pt x="222605" y="74383"/>
                  </a:lnTo>
                  <a:lnTo>
                    <a:pt x="217957" y="73113"/>
                  </a:lnTo>
                  <a:lnTo>
                    <a:pt x="224790" y="69303"/>
                  </a:lnTo>
                  <a:lnTo>
                    <a:pt x="229336" y="66763"/>
                  </a:lnTo>
                  <a:lnTo>
                    <a:pt x="246468" y="61683"/>
                  </a:lnTo>
                  <a:lnTo>
                    <a:pt x="262559" y="55333"/>
                  </a:lnTo>
                  <a:lnTo>
                    <a:pt x="279666" y="50253"/>
                  </a:lnTo>
                  <a:lnTo>
                    <a:pt x="299821" y="43903"/>
                  </a:lnTo>
                  <a:lnTo>
                    <a:pt x="307340" y="43903"/>
                  </a:lnTo>
                  <a:lnTo>
                    <a:pt x="306374" y="45173"/>
                  </a:lnTo>
                  <a:lnTo>
                    <a:pt x="303212" y="46443"/>
                  </a:lnTo>
                  <a:lnTo>
                    <a:pt x="304152" y="47713"/>
                  </a:lnTo>
                  <a:lnTo>
                    <a:pt x="313283" y="43903"/>
                  </a:lnTo>
                  <a:lnTo>
                    <a:pt x="319366" y="41363"/>
                  </a:lnTo>
                  <a:lnTo>
                    <a:pt x="323316" y="41363"/>
                  </a:lnTo>
                  <a:lnTo>
                    <a:pt x="321691" y="43903"/>
                  </a:lnTo>
                  <a:lnTo>
                    <a:pt x="328295" y="41363"/>
                  </a:lnTo>
                  <a:lnTo>
                    <a:pt x="328422" y="40093"/>
                  </a:lnTo>
                  <a:lnTo>
                    <a:pt x="330606" y="37553"/>
                  </a:lnTo>
                  <a:lnTo>
                    <a:pt x="332689" y="36283"/>
                  </a:lnTo>
                  <a:lnTo>
                    <a:pt x="343573" y="35013"/>
                  </a:lnTo>
                  <a:lnTo>
                    <a:pt x="347192" y="33743"/>
                  </a:lnTo>
                  <a:lnTo>
                    <a:pt x="353441" y="33743"/>
                  </a:lnTo>
                  <a:lnTo>
                    <a:pt x="361810" y="35013"/>
                  </a:lnTo>
                  <a:lnTo>
                    <a:pt x="371805" y="36283"/>
                  </a:lnTo>
                  <a:lnTo>
                    <a:pt x="383032" y="37553"/>
                  </a:lnTo>
                  <a:lnTo>
                    <a:pt x="406400" y="37553"/>
                  </a:lnTo>
                  <a:lnTo>
                    <a:pt x="417423" y="36283"/>
                  </a:lnTo>
                  <a:lnTo>
                    <a:pt x="424345" y="37553"/>
                  </a:lnTo>
                  <a:lnTo>
                    <a:pt x="414070" y="38823"/>
                  </a:lnTo>
                  <a:lnTo>
                    <a:pt x="416191" y="41363"/>
                  </a:lnTo>
                  <a:lnTo>
                    <a:pt x="438124" y="38823"/>
                  </a:lnTo>
                  <a:lnTo>
                    <a:pt x="451142" y="37553"/>
                  </a:lnTo>
                  <a:lnTo>
                    <a:pt x="462876" y="36283"/>
                  </a:lnTo>
                  <a:lnTo>
                    <a:pt x="474903" y="33743"/>
                  </a:lnTo>
                  <a:lnTo>
                    <a:pt x="480923" y="32473"/>
                  </a:lnTo>
                  <a:lnTo>
                    <a:pt x="507898" y="36283"/>
                  </a:lnTo>
                  <a:lnTo>
                    <a:pt x="500748" y="33743"/>
                  </a:lnTo>
                  <a:lnTo>
                    <a:pt x="502488" y="32473"/>
                  </a:lnTo>
                  <a:lnTo>
                    <a:pt x="505993" y="29933"/>
                  </a:lnTo>
                  <a:lnTo>
                    <a:pt x="519112" y="27393"/>
                  </a:lnTo>
                  <a:lnTo>
                    <a:pt x="535584" y="24853"/>
                  </a:lnTo>
                  <a:lnTo>
                    <a:pt x="528548" y="23583"/>
                  </a:lnTo>
                  <a:lnTo>
                    <a:pt x="522541" y="21043"/>
                  </a:lnTo>
                  <a:lnTo>
                    <a:pt x="518515" y="21043"/>
                  </a:lnTo>
                  <a:lnTo>
                    <a:pt x="553910" y="18503"/>
                  </a:lnTo>
                  <a:lnTo>
                    <a:pt x="558190" y="18503"/>
                  </a:lnTo>
                  <a:lnTo>
                    <a:pt x="554621" y="21043"/>
                  </a:lnTo>
                  <a:lnTo>
                    <a:pt x="548817" y="22313"/>
                  </a:lnTo>
                  <a:lnTo>
                    <a:pt x="555307" y="21043"/>
                  </a:lnTo>
                  <a:lnTo>
                    <a:pt x="561467" y="23583"/>
                  </a:lnTo>
                  <a:lnTo>
                    <a:pt x="561975" y="24853"/>
                  </a:lnTo>
                  <a:lnTo>
                    <a:pt x="558406" y="26123"/>
                  </a:lnTo>
                  <a:lnTo>
                    <a:pt x="552335" y="28663"/>
                  </a:lnTo>
                  <a:lnTo>
                    <a:pt x="539584" y="26123"/>
                  </a:lnTo>
                  <a:lnTo>
                    <a:pt x="530847" y="28663"/>
                  </a:lnTo>
                  <a:lnTo>
                    <a:pt x="522655" y="32473"/>
                  </a:lnTo>
                  <a:lnTo>
                    <a:pt x="523887" y="34213"/>
                  </a:lnTo>
                  <a:lnTo>
                    <a:pt x="521957" y="34671"/>
                  </a:lnTo>
                  <a:lnTo>
                    <a:pt x="521906" y="35369"/>
                  </a:lnTo>
                  <a:lnTo>
                    <a:pt x="527240" y="36017"/>
                  </a:lnTo>
                  <a:lnTo>
                    <a:pt x="525424" y="35407"/>
                  </a:lnTo>
                  <a:lnTo>
                    <a:pt x="524929" y="34772"/>
                  </a:lnTo>
                  <a:lnTo>
                    <a:pt x="526783" y="33743"/>
                  </a:lnTo>
                  <a:lnTo>
                    <a:pt x="533806" y="33743"/>
                  </a:lnTo>
                  <a:lnTo>
                    <a:pt x="532333" y="35013"/>
                  </a:lnTo>
                  <a:lnTo>
                    <a:pt x="534593" y="36283"/>
                  </a:lnTo>
                  <a:lnTo>
                    <a:pt x="538289" y="35013"/>
                  </a:lnTo>
                  <a:lnTo>
                    <a:pt x="544080" y="33743"/>
                  </a:lnTo>
                  <a:lnTo>
                    <a:pt x="552132" y="38823"/>
                  </a:lnTo>
                  <a:lnTo>
                    <a:pt x="554088" y="36283"/>
                  </a:lnTo>
                  <a:lnTo>
                    <a:pt x="600392" y="40093"/>
                  </a:lnTo>
                  <a:lnTo>
                    <a:pt x="621817" y="36283"/>
                  </a:lnTo>
                  <a:lnTo>
                    <a:pt x="636104" y="33743"/>
                  </a:lnTo>
                  <a:lnTo>
                    <a:pt x="643242" y="32473"/>
                  </a:lnTo>
                  <a:lnTo>
                    <a:pt x="650379" y="31203"/>
                  </a:lnTo>
                  <a:lnTo>
                    <a:pt x="669810" y="28663"/>
                  </a:lnTo>
                  <a:lnTo>
                    <a:pt x="679526" y="27393"/>
                  </a:lnTo>
                  <a:lnTo>
                    <a:pt x="714946" y="24853"/>
                  </a:lnTo>
                  <a:lnTo>
                    <a:pt x="709002" y="27393"/>
                  </a:lnTo>
                  <a:lnTo>
                    <a:pt x="708571" y="29933"/>
                  </a:lnTo>
                  <a:lnTo>
                    <a:pt x="710463" y="32473"/>
                  </a:lnTo>
                  <a:lnTo>
                    <a:pt x="711441" y="36283"/>
                  </a:lnTo>
                  <a:lnTo>
                    <a:pt x="698601" y="33743"/>
                  </a:lnTo>
                  <a:lnTo>
                    <a:pt x="682282" y="35013"/>
                  </a:lnTo>
                  <a:lnTo>
                    <a:pt x="663549" y="36283"/>
                  </a:lnTo>
                  <a:lnTo>
                    <a:pt x="643445" y="36283"/>
                  </a:lnTo>
                  <a:lnTo>
                    <a:pt x="657669" y="37553"/>
                  </a:lnTo>
                  <a:lnTo>
                    <a:pt x="654939" y="39776"/>
                  </a:lnTo>
                  <a:lnTo>
                    <a:pt x="699541" y="36283"/>
                  </a:lnTo>
                  <a:lnTo>
                    <a:pt x="700887" y="37553"/>
                  </a:lnTo>
                  <a:lnTo>
                    <a:pt x="705878" y="38823"/>
                  </a:lnTo>
                  <a:lnTo>
                    <a:pt x="713460" y="38823"/>
                  </a:lnTo>
                  <a:lnTo>
                    <a:pt x="722566" y="40093"/>
                  </a:lnTo>
                  <a:lnTo>
                    <a:pt x="724484" y="36283"/>
                  </a:lnTo>
                  <a:lnTo>
                    <a:pt x="739559" y="35013"/>
                  </a:lnTo>
                  <a:lnTo>
                    <a:pt x="778573" y="32473"/>
                  </a:lnTo>
                  <a:lnTo>
                    <a:pt x="778167" y="35013"/>
                  </a:lnTo>
                  <a:lnTo>
                    <a:pt x="774268" y="36283"/>
                  </a:lnTo>
                  <a:lnTo>
                    <a:pt x="765606" y="37553"/>
                  </a:lnTo>
                  <a:lnTo>
                    <a:pt x="750925" y="37553"/>
                  </a:lnTo>
                  <a:lnTo>
                    <a:pt x="767956" y="38823"/>
                  </a:lnTo>
                  <a:lnTo>
                    <a:pt x="781392" y="36283"/>
                  </a:lnTo>
                  <a:lnTo>
                    <a:pt x="794740" y="32473"/>
                  </a:lnTo>
                  <a:lnTo>
                    <a:pt x="801471" y="32981"/>
                  </a:lnTo>
                  <a:lnTo>
                    <a:pt x="800074" y="33743"/>
                  </a:lnTo>
                  <a:lnTo>
                    <a:pt x="805573" y="33743"/>
                  </a:lnTo>
                  <a:lnTo>
                    <a:pt x="804202" y="33197"/>
                  </a:lnTo>
                  <a:lnTo>
                    <a:pt x="811466" y="33743"/>
                  </a:lnTo>
                  <a:lnTo>
                    <a:pt x="827951" y="33743"/>
                  </a:lnTo>
                  <a:lnTo>
                    <a:pt x="838682" y="35013"/>
                  </a:lnTo>
                  <a:lnTo>
                    <a:pt x="839571" y="36283"/>
                  </a:lnTo>
                  <a:lnTo>
                    <a:pt x="908646" y="36283"/>
                  </a:lnTo>
                  <a:lnTo>
                    <a:pt x="942136" y="33743"/>
                  </a:lnTo>
                  <a:lnTo>
                    <a:pt x="947635" y="32473"/>
                  </a:lnTo>
                  <a:lnTo>
                    <a:pt x="958621" y="29933"/>
                  </a:lnTo>
                  <a:lnTo>
                    <a:pt x="959015" y="31203"/>
                  </a:lnTo>
                  <a:lnTo>
                    <a:pt x="953490" y="37553"/>
                  </a:lnTo>
                  <a:lnTo>
                    <a:pt x="951128" y="38823"/>
                  </a:lnTo>
                  <a:lnTo>
                    <a:pt x="979868" y="29933"/>
                  </a:lnTo>
                  <a:lnTo>
                    <a:pt x="996302" y="24853"/>
                  </a:lnTo>
                  <a:lnTo>
                    <a:pt x="1008608" y="21043"/>
                  </a:lnTo>
                  <a:lnTo>
                    <a:pt x="1020927" y="17233"/>
                  </a:lnTo>
                  <a:lnTo>
                    <a:pt x="1020559" y="22313"/>
                  </a:lnTo>
                  <a:lnTo>
                    <a:pt x="1023302" y="28663"/>
                  </a:lnTo>
                  <a:lnTo>
                    <a:pt x="1021118" y="35013"/>
                  </a:lnTo>
                  <a:lnTo>
                    <a:pt x="1005941" y="38823"/>
                  </a:lnTo>
                  <a:lnTo>
                    <a:pt x="1013447" y="40093"/>
                  </a:lnTo>
                  <a:lnTo>
                    <a:pt x="1033119" y="40093"/>
                  </a:lnTo>
                  <a:lnTo>
                    <a:pt x="1046416" y="38823"/>
                  </a:lnTo>
                  <a:lnTo>
                    <a:pt x="1041400" y="37553"/>
                  </a:lnTo>
                  <a:lnTo>
                    <a:pt x="1037209" y="35013"/>
                  </a:lnTo>
                  <a:lnTo>
                    <a:pt x="1035824" y="31203"/>
                  </a:lnTo>
                  <a:lnTo>
                    <a:pt x="1039266" y="29933"/>
                  </a:lnTo>
                  <a:lnTo>
                    <a:pt x="1052372" y="33743"/>
                  </a:lnTo>
                  <a:lnTo>
                    <a:pt x="1060157" y="35013"/>
                  </a:lnTo>
                  <a:lnTo>
                    <a:pt x="1068971" y="36283"/>
                  </a:lnTo>
                  <a:lnTo>
                    <a:pt x="1085189" y="38823"/>
                  </a:lnTo>
                  <a:lnTo>
                    <a:pt x="1081582" y="36283"/>
                  </a:lnTo>
                  <a:lnTo>
                    <a:pt x="1084033" y="33743"/>
                  </a:lnTo>
                  <a:lnTo>
                    <a:pt x="1091107" y="29933"/>
                  </a:lnTo>
                  <a:lnTo>
                    <a:pt x="1101305" y="29933"/>
                  </a:lnTo>
                  <a:lnTo>
                    <a:pt x="1098956" y="31203"/>
                  </a:lnTo>
                  <a:lnTo>
                    <a:pt x="1102537" y="37528"/>
                  </a:lnTo>
                  <a:lnTo>
                    <a:pt x="1134516" y="29933"/>
                  </a:lnTo>
                  <a:lnTo>
                    <a:pt x="1130452" y="32473"/>
                  </a:lnTo>
                  <a:lnTo>
                    <a:pt x="1131239" y="35013"/>
                  </a:lnTo>
                  <a:lnTo>
                    <a:pt x="1135354" y="37553"/>
                  </a:lnTo>
                  <a:lnTo>
                    <a:pt x="1141247" y="40093"/>
                  </a:lnTo>
                  <a:lnTo>
                    <a:pt x="1144828" y="38823"/>
                  </a:lnTo>
                  <a:lnTo>
                    <a:pt x="1183627" y="38823"/>
                  </a:lnTo>
                  <a:lnTo>
                    <a:pt x="1167739" y="37553"/>
                  </a:lnTo>
                  <a:lnTo>
                    <a:pt x="1192771" y="36283"/>
                  </a:lnTo>
                  <a:lnTo>
                    <a:pt x="1209751" y="31203"/>
                  </a:lnTo>
                  <a:lnTo>
                    <a:pt x="1215377" y="29933"/>
                  </a:lnTo>
                  <a:lnTo>
                    <a:pt x="1226654" y="27393"/>
                  </a:lnTo>
                  <a:lnTo>
                    <a:pt x="1251496" y="26123"/>
                  </a:lnTo>
                  <a:lnTo>
                    <a:pt x="1247724" y="28663"/>
                  </a:lnTo>
                  <a:lnTo>
                    <a:pt x="1245984" y="32473"/>
                  </a:lnTo>
                  <a:lnTo>
                    <a:pt x="1249197" y="35013"/>
                  </a:lnTo>
                  <a:lnTo>
                    <a:pt x="1260284" y="37553"/>
                  </a:lnTo>
                  <a:lnTo>
                    <a:pt x="1271765" y="32473"/>
                  </a:lnTo>
                  <a:lnTo>
                    <a:pt x="1287170" y="26123"/>
                  </a:lnTo>
                  <a:lnTo>
                    <a:pt x="1290256" y="24853"/>
                  </a:lnTo>
                  <a:lnTo>
                    <a:pt x="1313865" y="18503"/>
                  </a:lnTo>
                  <a:lnTo>
                    <a:pt x="1327302" y="15963"/>
                  </a:lnTo>
                  <a:lnTo>
                    <a:pt x="1340726" y="13423"/>
                  </a:lnTo>
                  <a:lnTo>
                    <a:pt x="1347838" y="15963"/>
                  </a:lnTo>
                  <a:lnTo>
                    <a:pt x="1376324" y="13423"/>
                  </a:lnTo>
                  <a:lnTo>
                    <a:pt x="1357871" y="18503"/>
                  </a:lnTo>
                  <a:lnTo>
                    <a:pt x="1332522" y="26123"/>
                  </a:lnTo>
                  <a:lnTo>
                    <a:pt x="1305407" y="33743"/>
                  </a:lnTo>
                  <a:lnTo>
                    <a:pt x="1281633" y="38823"/>
                  </a:lnTo>
                  <a:lnTo>
                    <a:pt x="1289367" y="40093"/>
                  </a:lnTo>
                  <a:lnTo>
                    <a:pt x="1292733" y="40093"/>
                  </a:lnTo>
                  <a:lnTo>
                    <a:pt x="1297584" y="41363"/>
                  </a:lnTo>
                  <a:lnTo>
                    <a:pt x="1309738" y="41363"/>
                  </a:lnTo>
                  <a:lnTo>
                    <a:pt x="1311148" y="42633"/>
                  </a:lnTo>
                  <a:lnTo>
                    <a:pt x="1305560" y="43903"/>
                  </a:lnTo>
                  <a:lnTo>
                    <a:pt x="1297076" y="43903"/>
                  </a:lnTo>
                  <a:lnTo>
                    <a:pt x="1289850" y="45173"/>
                  </a:lnTo>
                  <a:lnTo>
                    <a:pt x="1345044" y="46443"/>
                  </a:lnTo>
                  <a:lnTo>
                    <a:pt x="1350568" y="43903"/>
                  </a:lnTo>
                  <a:lnTo>
                    <a:pt x="1357769" y="42633"/>
                  </a:lnTo>
                  <a:lnTo>
                    <a:pt x="1364957" y="41363"/>
                  </a:lnTo>
                  <a:lnTo>
                    <a:pt x="1379423" y="40093"/>
                  </a:lnTo>
                  <a:lnTo>
                    <a:pt x="1385138" y="37553"/>
                  </a:lnTo>
                  <a:lnTo>
                    <a:pt x="1325194" y="42633"/>
                  </a:lnTo>
                  <a:lnTo>
                    <a:pt x="1330198" y="37553"/>
                  </a:lnTo>
                  <a:lnTo>
                    <a:pt x="1346504" y="33743"/>
                  </a:lnTo>
                  <a:lnTo>
                    <a:pt x="1370596" y="29933"/>
                  </a:lnTo>
                  <a:lnTo>
                    <a:pt x="1398955" y="28663"/>
                  </a:lnTo>
                  <a:lnTo>
                    <a:pt x="1402016" y="31203"/>
                  </a:lnTo>
                  <a:lnTo>
                    <a:pt x="1399082" y="33743"/>
                  </a:lnTo>
                  <a:lnTo>
                    <a:pt x="1394434" y="37553"/>
                  </a:lnTo>
                  <a:lnTo>
                    <a:pt x="1392339" y="40093"/>
                  </a:lnTo>
                  <a:lnTo>
                    <a:pt x="1400340" y="38823"/>
                  </a:lnTo>
                  <a:lnTo>
                    <a:pt x="1413243" y="37553"/>
                  </a:lnTo>
                  <a:lnTo>
                    <a:pt x="1433042" y="37553"/>
                  </a:lnTo>
                  <a:lnTo>
                    <a:pt x="1416456" y="40093"/>
                  </a:lnTo>
                  <a:lnTo>
                    <a:pt x="1431607" y="40093"/>
                  </a:lnTo>
                  <a:lnTo>
                    <a:pt x="1445653" y="37553"/>
                  </a:lnTo>
                  <a:lnTo>
                    <a:pt x="1460525" y="36283"/>
                  </a:lnTo>
                  <a:lnTo>
                    <a:pt x="1478140" y="38823"/>
                  </a:lnTo>
                  <a:lnTo>
                    <a:pt x="1486192" y="38823"/>
                  </a:lnTo>
                  <a:lnTo>
                    <a:pt x="1495209" y="41363"/>
                  </a:lnTo>
                  <a:lnTo>
                    <a:pt x="1502816" y="42633"/>
                  </a:lnTo>
                  <a:lnTo>
                    <a:pt x="1506664" y="41363"/>
                  </a:lnTo>
                  <a:lnTo>
                    <a:pt x="1499628" y="36283"/>
                  </a:lnTo>
                  <a:lnTo>
                    <a:pt x="1497863" y="35013"/>
                  </a:lnTo>
                  <a:lnTo>
                    <a:pt x="1494294" y="28663"/>
                  </a:lnTo>
                  <a:lnTo>
                    <a:pt x="1493570" y="27393"/>
                  </a:lnTo>
                  <a:lnTo>
                    <a:pt x="1493888" y="19773"/>
                  </a:lnTo>
                  <a:lnTo>
                    <a:pt x="1498879" y="14693"/>
                  </a:lnTo>
                  <a:lnTo>
                    <a:pt x="1507782" y="14693"/>
                  </a:lnTo>
                  <a:lnTo>
                    <a:pt x="1525066" y="17233"/>
                  </a:lnTo>
                  <a:lnTo>
                    <a:pt x="1543685" y="19773"/>
                  </a:lnTo>
                  <a:lnTo>
                    <a:pt x="1556600" y="22313"/>
                  </a:lnTo>
                  <a:lnTo>
                    <a:pt x="1559585" y="26123"/>
                  </a:lnTo>
                  <a:lnTo>
                    <a:pt x="1552600" y="29933"/>
                  </a:lnTo>
                  <a:lnTo>
                    <a:pt x="1545196" y="33743"/>
                  </a:lnTo>
                  <a:lnTo>
                    <a:pt x="1546923" y="36271"/>
                  </a:lnTo>
                  <a:lnTo>
                    <a:pt x="1546606" y="37122"/>
                  </a:lnTo>
                  <a:lnTo>
                    <a:pt x="1549400" y="37871"/>
                  </a:lnTo>
                  <a:lnTo>
                    <a:pt x="1558772" y="38100"/>
                  </a:lnTo>
                  <a:lnTo>
                    <a:pt x="1552638" y="37579"/>
                  </a:lnTo>
                  <a:lnTo>
                    <a:pt x="1549209" y="36931"/>
                  </a:lnTo>
                  <a:lnTo>
                    <a:pt x="1546948" y="36258"/>
                  </a:lnTo>
                  <a:lnTo>
                    <a:pt x="1547482" y="35013"/>
                  </a:lnTo>
                  <a:lnTo>
                    <a:pt x="1555699" y="33743"/>
                  </a:lnTo>
                  <a:lnTo>
                    <a:pt x="1559115" y="33743"/>
                  </a:lnTo>
                  <a:lnTo>
                    <a:pt x="1562811" y="35013"/>
                  </a:lnTo>
                  <a:lnTo>
                    <a:pt x="1563319" y="36283"/>
                  </a:lnTo>
                  <a:lnTo>
                    <a:pt x="1565757" y="36283"/>
                  </a:lnTo>
                  <a:lnTo>
                    <a:pt x="1575295" y="37553"/>
                  </a:lnTo>
                  <a:lnTo>
                    <a:pt x="1582597" y="35013"/>
                  </a:lnTo>
                  <a:lnTo>
                    <a:pt x="1596834" y="36283"/>
                  </a:lnTo>
                  <a:lnTo>
                    <a:pt x="1590878" y="35013"/>
                  </a:lnTo>
                  <a:lnTo>
                    <a:pt x="1584909" y="33743"/>
                  </a:lnTo>
                  <a:lnTo>
                    <a:pt x="1596809" y="33743"/>
                  </a:lnTo>
                  <a:lnTo>
                    <a:pt x="1614589" y="36283"/>
                  </a:lnTo>
                  <a:lnTo>
                    <a:pt x="1628127" y="38823"/>
                  </a:lnTo>
                  <a:lnTo>
                    <a:pt x="1626501" y="37553"/>
                  </a:lnTo>
                  <a:lnTo>
                    <a:pt x="1627111" y="36283"/>
                  </a:lnTo>
                  <a:lnTo>
                    <a:pt x="1629283" y="35013"/>
                  </a:lnTo>
                  <a:lnTo>
                    <a:pt x="1631467" y="35013"/>
                  </a:lnTo>
                  <a:lnTo>
                    <a:pt x="1635188" y="33743"/>
                  </a:lnTo>
                  <a:lnTo>
                    <a:pt x="1663661" y="33743"/>
                  </a:lnTo>
                  <a:lnTo>
                    <a:pt x="1671586" y="35013"/>
                  </a:lnTo>
                  <a:lnTo>
                    <a:pt x="1669999" y="35013"/>
                  </a:lnTo>
                  <a:lnTo>
                    <a:pt x="1673656" y="38823"/>
                  </a:lnTo>
                  <a:lnTo>
                    <a:pt x="1675409" y="40093"/>
                  </a:lnTo>
                  <a:lnTo>
                    <a:pt x="1689061" y="43903"/>
                  </a:lnTo>
                  <a:lnTo>
                    <a:pt x="1695335" y="46443"/>
                  </a:lnTo>
                  <a:lnTo>
                    <a:pt x="1722374" y="57873"/>
                  </a:lnTo>
                  <a:lnTo>
                    <a:pt x="1729295" y="60413"/>
                  </a:lnTo>
                  <a:lnTo>
                    <a:pt x="1735416" y="64223"/>
                  </a:lnTo>
                  <a:lnTo>
                    <a:pt x="1742198" y="68033"/>
                  </a:lnTo>
                  <a:lnTo>
                    <a:pt x="1748853" y="71843"/>
                  </a:lnTo>
                  <a:lnTo>
                    <a:pt x="1756397" y="75653"/>
                  </a:lnTo>
                  <a:lnTo>
                    <a:pt x="1763801" y="80733"/>
                  </a:lnTo>
                  <a:lnTo>
                    <a:pt x="1766938" y="83273"/>
                  </a:lnTo>
                  <a:lnTo>
                    <a:pt x="1771307" y="87083"/>
                  </a:lnTo>
                  <a:lnTo>
                    <a:pt x="1773834" y="90893"/>
                  </a:lnTo>
                  <a:lnTo>
                    <a:pt x="1771434" y="90893"/>
                  </a:lnTo>
                  <a:lnTo>
                    <a:pt x="1776425" y="93433"/>
                  </a:lnTo>
                  <a:lnTo>
                    <a:pt x="1779752" y="93433"/>
                  </a:lnTo>
                  <a:lnTo>
                    <a:pt x="1776755" y="92163"/>
                  </a:lnTo>
                  <a:lnTo>
                    <a:pt x="1777923" y="90893"/>
                  </a:lnTo>
                  <a:lnTo>
                    <a:pt x="1784438" y="90893"/>
                  </a:lnTo>
                  <a:lnTo>
                    <a:pt x="1788147" y="92163"/>
                  </a:lnTo>
                  <a:lnTo>
                    <a:pt x="1792947" y="93433"/>
                  </a:lnTo>
                  <a:lnTo>
                    <a:pt x="1804377" y="98513"/>
                  </a:lnTo>
                  <a:lnTo>
                    <a:pt x="1811350" y="101053"/>
                  </a:lnTo>
                  <a:lnTo>
                    <a:pt x="1823478" y="109943"/>
                  </a:lnTo>
                  <a:lnTo>
                    <a:pt x="1828850" y="112483"/>
                  </a:lnTo>
                  <a:lnTo>
                    <a:pt x="1834388" y="117563"/>
                  </a:lnTo>
                  <a:lnTo>
                    <a:pt x="1840064" y="121373"/>
                  </a:lnTo>
                  <a:lnTo>
                    <a:pt x="1850034" y="131533"/>
                  </a:lnTo>
                  <a:lnTo>
                    <a:pt x="1851139" y="135343"/>
                  </a:lnTo>
                  <a:lnTo>
                    <a:pt x="1848993" y="135343"/>
                  </a:lnTo>
                  <a:lnTo>
                    <a:pt x="1849221" y="136613"/>
                  </a:lnTo>
                  <a:lnTo>
                    <a:pt x="1853577" y="141693"/>
                  </a:lnTo>
                  <a:lnTo>
                    <a:pt x="1857908" y="145503"/>
                  </a:lnTo>
                  <a:lnTo>
                    <a:pt x="1864283" y="154393"/>
                  </a:lnTo>
                  <a:lnTo>
                    <a:pt x="1867192" y="156933"/>
                  </a:lnTo>
                  <a:lnTo>
                    <a:pt x="1869897" y="159473"/>
                  </a:lnTo>
                  <a:lnTo>
                    <a:pt x="1875155" y="165823"/>
                  </a:lnTo>
                  <a:lnTo>
                    <a:pt x="1880247" y="169633"/>
                  </a:lnTo>
                  <a:lnTo>
                    <a:pt x="1883867" y="173443"/>
                  </a:lnTo>
                  <a:lnTo>
                    <a:pt x="1887702" y="177253"/>
                  </a:lnTo>
                  <a:lnTo>
                    <a:pt x="1891309" y="181063"/>
                  </a:lnTo>
                  <a:lnTo>
                    <a:pt x="1905495" y="209003"/>
                  </a:lnTo>
                  <a:lnTo>
                    <a:pt x="1905165" y="216623"/>
                  </a:lnTo>
                  <a:lnTo>
                    <a:pt x="1901850" y="217893"/>
                  </a:lnTo>
                  <a:lnTo>
                    <a:pt x="1897748" y="216623"/>
                  </a:lnTo>
                  <a:lnTo>
                    <a:pt x="1895030" y="216623"/>
                  </a:lnTo>
                  <a:lnTo>
                    <a:pt x="1888680" y="203923"/>
                  </a:lnTo>
                  <a:lnTo>
                    <a:pt x="1883867" y="192493"/>
                  </a:lnTo>
                  <a:lnTo>
                    <a:pt x="1882216" y="188683"/>
                  </a:lnTo>
                  <a:lnTo>
                    <a:pt x="1879447" y="182333"/>
                  </a:lnTo>
                  <a:lnTo>
                    <a:pt x="1877542" y="178587"/>
                  </a:lnTo>
                  <a:lnTo>
                    <a:pt x="1879358" y="183603"/>
                  </a:lnTo>
                  <a:lnTo>
                    <a:pt x="1881898" y="188683"/>
                  </a:lnTo>
                  <a:lnTo>
                    <a:pt x="1879358" y="186143"/>
                  </a:lnTo>
                  <a:lnTo>
                    <a:pt x="1875929" y="182333"/>
                  </a:lnTo>
                  <a:lnTo>
                    <a:pt x="1872780" y="177253"/>
                  </a:lnTo>
                  <a:lnTo>
                    <a:pt x="1869592" y="172173"/>
                  </a:lnTo>
                  <a:lnTo>
                    <a:pt x="1865769" y="167093"/>
                  </a:lnTo>
                  <a:lnTo>
                    <a:pt x="1864004" y="164553"/>
                  </a:lnTo>
                  <a:lnTo>
                    <a:pt x="1865020" y="167093"/>
                  </a:lnTo>
                  <a:lnTo>
                    <a:pt x="1869668" y="173443"/>
                  </a:lnTo>
                  <a:lnTo>
                    <a:pt x="1873770" y="182333"/>
                  </a:lnTo>
                  <a:lnTo>
                    <a:pt x="1877352" y="188683"/>
                  </a:lnTo>
                  <a:lnTo>
                    <a:pt x="1881352" y="195033"/>
                  </a:lnTo>
                  <a:lnTo>
                    <a:pt x="1885378" y="203923"/>
                  </a:lnTo>
                  <a:lnTo>
                    <a:pt x="1888985" y="211543"/>
                  </a:lnTo>
                  <a:lnTo>
                    <a:pt x="1896262" y="229323"/>
                  </a:lnTo>
                  <a:lnTo>
                    <a:pt x="1901571" y="247103"/>
                  </a:lnTo>
                  <a:lnTo>
                    <a:pt x="1905025" y="264883"/>
                  </a:lnTo>
                  <a:lnTo>
                    <a:pt x="1906714" y="280123"/>
                  </a:lnTo>
                  <a:lnTo>
                    <a:pt x="1909584" y="286473"/>
                  </a:lnTo>
                  <a:lnTo>
                    <a:pt x="1911362" y="297903"/>
                  </a:lnTo>
                  <a:lnTo>
                    <a:pt x="1913153" y="292823"/>
                  </a:lnTo>
                  <a:lnTo>
                    <a:pt x="1912531" y="289013"/>
                  </a:lnTo>
                  <a:lnTo>
                    <a:pt x="1912531" y="283933"/>
                  </a:lnTo>
                  <a:lnTo>
                    <a:pt x="1911413" y="280123"/>
                  </a:lnTo>
                  <a:lnTo>
                    <a:pt x="1912175" y="275043"/>
                  </a:lnTo>
                  <a:lnTo>
                    <a:pt x="1915020" y="280123"/>
                  </a:lnTo>
                  <a:lnTo>
                    <a:pt x="1917827" y="290283"/>
                  </a:lnTo>
                  <a:lnTo>
                    <a:pt x="1918944" y="295363"/>
                  </a:lnTo>
                  <a:lnTo>
                    <a:pt x="1919376" y="287743"/>
                  </a:lnTo>
                  <a:lnTo>
                    <a:pt x="1926107" y="325843"/>
                  </a:lnTo>
                  <a:lnTo>
                    <a:pt x="1926196" y="338543"/>
                  </a:lnTo>
                  <a:lnTo>
                    <a:pt x="1925739" y="344893"/>
                  </a:lnTo>
                  <a:lnTo>
                    <a:pt x="1921878" y="348462"/>
                  </a:lnTo>
                  <a:lnTo>
                    <a:pt x="1923516" y="334733"/>
                  </a:lnTo>
                  <a:lnTo>
                    <a:pt x="1921840" y="328383"/>
                  </a:lnTo>
                  <a:lnTo>
                    <a:pt x="1921814" y="338543"/>
                  </a:lnTo>
                  <a:lnTo>
                    <a:pt x="1920125" y="349973"/>
                  </a:lnTo>
                  <a:lnTo>
                    <a:pt x="1919935" y="351243"/>
                  </a:lnTo>
                  <a:lnTo>
                    <a:pt x="1918944" y="363943"/>
                  </a:lnTo>
                  <a:lnTo>
                    <a:pt x="1921598" y="374103"/>
                  </a:lnTo>
                  <a:lnTo>
                    <a:pt x="1925408" y="357593"/>
                  </a:lnTo>
                  <a:lnTo>
                    <a:pt x="1927898" y="370293"/>
                  </a:lnTo>
                  <a:lnTo>
                    <a:pt x="1930539" y="385533"/>
                  </a:lnTo>
                  <a:lnTo>
                    <a:pt x="1932343" y="399503"/>
                  </a:lnTo>
                  <a:lnTo>
                    <a:pt x="1932292" y="414743"/>
                  </a:lnTo>
                  <a:lnTo>
                    <a:pt x="1934591" y="409663"/>
                  </a:lnTo>
                  <a:lnTo>
                    <a:pt x="1934819" y="407123"/>
                  </a:lnTo>
                  <a:lnTo>
                    <a:pt x="1935226" y="403313"/>
                  </a:lnTo>
                  <a:lnTo>
                    <a:pt x="1938032" y="395693"/>
                  </a:lnTo>
                  <a:lnTo>
                    <a:pt x="1934616" y="393153"/>
                  </a:lnTo>
                  <a:lnTo>
                    <a:pt x="1934146" y="375373"/>
                  </a:lnTo>
                  <a:lnTo>
                    <a:pt x="1933740" y="363943"/>
                  </a:lnTo>
                  <a:lnTo>
                    <a:pt x="1933689" y="362673"/>
                  </a:lnTo>
                  <a:lnTo>
                    <a:pt x="1930044" y="363943"/>
                  </a:lnTo>
                  <a:lnTo>
                    <a:pt x="1932368" y="357593"/>
                  </a:lnTo>
                  <a:lnTo>
                    <a:pt x="1933752" y="353783"/>
                  </a:lnTo>
                  <a:lnTo>
                    <a:pt x="1935175" y="342353"/>
                  </a:lnTo>
                  <a:lnTo>
                    <a:pt x="1936394" y="332193"/>
                  </a:lnTo>
                  <a:lnTo>
                    <a:pt x="1937791" y="325843"/>
                  </a:lnTo>
                  <a:lnTo>
                    <a:pt x="1939480" y="318223"/>
                  </a:lnTo>
                  <a:close/>
                </a:path>
                <a:path w="1945004" h="944880">
                  <a:moveTo>
                    <a:pt x="1940077" y="468414"/>
                  </a:moveTo>
                  <a:lnTo>
                    <a:pt x="1934311" y="453123"/>
                  </a:lnTo>
                  <a:lnTo>
                    <a:pt x="1935988" y="464908"/>
                  </a:lnTo>
                  <a:lnTo>
                    <a:pt x="1940077" y="468414"/>
                  </a:lnTo>
                  <a:close/>
                </a:path>
                <a:path w="1945004" h="944880">
                  <a:moveTo>
                    <a:pt x="1942668" y="563841"/>
                  </a:moveTo>
                  <a:lnTo>
                    <a:pt x="1942058" y="559206"/>
                  </a:lnTo>
                  <a:lnTo>
                    <a:pt x="1941195" y="554647"/>
                  </a:lnTo>
                  <a:lnTo>
                    <a:pt x="1939721" y="550049"/>
                  </a:lnTo>
                  <a:lnTo>
                    <a:pt x="1940344" y="554405"/>
                  </a:lnTo>
                  <a:lnTo>
                    <a:pt x="1941474" y="558927"/>
                  </a:lnTo>
                  <a:lnTo>
                    <a:pt x="1942668" y="563841"/>
                  </a:lnTo>
                  <a:close/>
                </a:path>
                <a:path w="1945004" h="944880">
                  <a:moveTo>
                    <a:pt x="1944598" y="642708"/>
                  </a:moveTo>
                  <a:lnTo>
                    <a:pt x="1942680" y="634199"/>
                  </a:lnTo>
                  <a:lnTo>
                    <a:pt x="1940293" y="626364"/>
                  </a:lnTo>
                  <a:lnTo>
                    <a:pt x="1941906" y="633234"/>
                  </a:lnTo>
                  <a:lnTo>
                    <a:pt x="1942947" y="636181"/>
                  </a:lnTo>
                  <a:lnTo>
                    <a:pt x="1943696" y="639533"/>
                  </a:lnTo>
                  <a:lnTo>
                    <a:pt x="1944598" y="642708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42145" y="1305127"/>
              <a:ext cx="1819275" cy="925194"/>
            </a:xfrm>
            <a:custGeom>
              <a:avLst/>
              <a:gdLst/>
              <a:ahLst/>
              <a:cxnLst/>
              <a:rect l="l" t="t" r="r" b="b"/>
              <a:pathLst>
                <a:path w="1819275" h="925194">
                  <a:moveTo>
                    <a:pt x="6311" y="398500"/>
                  </a:moveTo>
                  <a:lnTo>
                    <a:pt x="5143" y="390461"/>
                  </a:lnTo>
                  <a:lnTo>
                    <a:pt x="5359" y="383590"/>
                  </a:lnTo>
                  <a:lnTo>
                    <a:pt x="4953" y="393534"/>
                  </a:lnTo>
                  <a:lnTo>
                    <a:pt x="3619" y="400748"/>
                  </a:lnTo>
                  <a:lnTo>
                    <a:pt x="3340" y="404825"/>
                  </a:lnTo>
                  <a:lnTo>
                    <a:pt x="6096" y="405345"/>
                  </a:lnTo>
                  <a:lnTo>
                    <a:pt x="6311" y="398500"/>
                  </a:lnTo>
                  <a:close/>
                </a:path>
                <a:path w="1819275" h="925194">
                  <a:moveTo>
                    <a:pt x="6400" y="239306"/>
                  </a:moveTo>
                  <a:lnTo>
                    <a:pt x="4000" y="240906"/>
                  </a:lnTo>
                  <a:lnTo>
                    <a:pt x="2171" y="242633"/>
                  </a:lnTo>
                  <a:lnTo>
                    <a:pt x="0" y="244335"/>
                  </a:lnTo>
                  <a:lnTo>
                    <a:pt x="5562" y="242392"/>
                  </a:lnTo>
                  <a:lnTo>
                    <a:pt x="5994" y="240309"/>
                  </a:lnTo>
                  <a:lnTo>
                    <a:pt x="6400" y="239306"/>
                  </a:lnTo>
                  <a:close/>
                </a:path>
                <a:path w="1819275" h="925194">
                  <a:moveTo>
                    <a:pt x="120853" y="89052"/>
                  </a:moveTo>
                  <a:lnTo>
                    <a:pt x="117779" y="89204"/>
                  </a:lnTo>
                  <a:lnTo>
                    <a:pt x="114922" y="91313"/>
                  </a:lnTo>
                  <a:lnTo>
                    <a:pt x="109118" y="95453"/>
                  </a:lnTo>
                  <a:lnTo>
                    <a:pt x="113042" y="93827"/>
                  </a:lnTo>
                  <a:lnTo>
                    <a:pt x="116674" y="91935"/>
                  </a:lnTo>
                  <a:lnTo>
                    <a:pt x="120751" y="90563"/>
                  </a:lnTo>
                  <a:lnTo>
                    <a:pt x="120853" y="89052"/>
                  </a:lnTo>
                  <a:close/>
                </a:path>
                <a:path w="1819275" h="925194">
                  <a:moveTo>
                    <a:pt x="1193139" y="18821"/>
                  </a:moveTo>
                  <a:lnTo>
                    <a:pt x="1188313" y="19291"/>
                  </a:lnTo>
                  <a:lnTo>
                    <a:pt x="1186040" y="19659"/>
                  </a:lnTo>
                  <a:lnTo>
                    <a:pt x="1184643" y="19977"/>
                  </a:lnTo>
                  <a:lnTo>
                    <a:pt x="1187297" y="19685"/>
                  </a:lnTo>
                  <a:lnTo>
                    <a:pt x="1190129" y="19316"/>
                  </a:lnTo>
                  <a:lnTo>
                    <a:pt x="1193139" y="18821"/>
                  </a:lnTo>
                  <a:close/>
                </a:path>
                <a:path w="1819275" h="925194">
                  <a:moveTo>
                    <a:pt x="1198397" y="23368"/>
                  </a:moveTo>
                  <a:lnTo>
                    <a:pt x="1198041" y="22301"/>
                  </a:lnTo>
                  <a:lnTo>
                    <a:pt x="1184897" y="20916"/>
                  </a:lnTo>
                  <a:lnTo>
                    <a:pt x="1184643" y="19977"/>
                  </a:lnTo>
                  <a:lnTo>
                    <a:pt x="1173746" y="20980"/>
                  </a:lnTo>
                  <a:lnTo>
                    <a:pt x="1166622" y="21717"/>
                  </a:lnTo>
                  <a:lnTo>
                    <a:pt x="1164056" y="23037"/>
                  </a:lnTo>
                  <a:lnTo>
                    <a:pt x="1166863" y="25781"/>
                  </a:lnTo>
                  <a:lnTo>
                    <a:pt x="1179931" y="25857"/>
                  </a:lnTo>
                  <a:lnTo>
                    <a:pt x="1183627" y="24409"/>
                  </a:lnTo>
                  <a:lnTo>
                    <a:pt x="1186815" y="23050"/>
                  </a:lnTo>
                  <a:lnTo>
                    <a:pt x="1198397" y="23368"/>
                  </a:lnTo>
                  <a:close/>
                </a:path>
                <a:path w="1819275" h="925194">
                  <a:moveTo>
                    <a:pt x="1482496" y="7594"/>
                  </a:moveTo>
                  <a:lnTo>
                    <a:pt x="1481658" y="0"/>
                  </a:lnTo>
                  <a:lnTo>
                    <a:pt x="1476565" y="7645"/>
                  </a:lnTo>
                  <a:lnTo>
                    <a:pt x="1482496" y="7594"/>
                  </a:lnTo>
                  <a:close/>
                </a:path>
                <a:path w="1819275" h="925194">
                  <a:moveTo>
                    <a:pt x="1487220" y="925156"/>
                  </a:moveTo>
                  <a:lnTo>
                    <a:pt x="1475752" y="922604"/>
                  </a:lnTo>
                  <a:lnTo>
                    <a:pt x="1469440" y="923582"/>
                  </a:lnTo>
                  <a:lnTo>
                    <a:pt x="1487220" y="925156"/>
                  </a:lnTo>
                  <a:close/>
                </a:path>
                <a:path w="1819275" h="925194">
                  <a:moveTo>
                    <a:pt x="1518424" y="918413"/>
                  </a:moveTo>
                  <a:lnTo>
                    <a:pt x="1506613" y="919048"/>
                  </a:lnTo>
                  <a:lnTo>
                    <a:pt x="1503565" y="917956"/>
                  </a:lnTo>
                  <a:lnTo>
                    <a:pt x="1507756" y="922782"/>
                  </a:lnTo>
                  <a:lnTo>
                    <a:pt x="1518424" y="918413"/>
                  </a:lnTo>
                  <a:close/>
                </a:path>
                <a:path w="1819275" h="925194">
                  <a:moveTo>
                    <a:pt x="1785696" y="123545"/>
                  </a:moveTo>
                  <a:lnTo>
                    <a:pt x="1781403" y="117424"/>
                  </a:lnTo>
                  <a:lnTo>
                    <a:pt x="1776755" y="114554"/>
                  </a:lnTo>
                  <a:lnTo>
                    <a:pt x="1770316" y="110388"/>
                  </a:lnTo>
                  <a:lnTo>
                    <a:pt x="1767992" y="109613"/>
                  </a:lnTo>
                  <a:lnTo>
                    <a:pt x="1775650" y="116903"/>
                  </a:lnTo>
                  <a:lnTo>
                    <a:pt x="1779308" y="119240"/>
                  </a:lnTo>
                  <a:lnTo>
                    <a:pt x="1783829" y="122796"/>
                  </a:lnTo>
                  <a:lnTo>
                    <a:pt x="1785696" y="123545"/>
                  </a:lnTo>
                  <a:close/>
                </a:path>
                <a:path w="1819275" h="925194">
                  <a:moveTo>
                    <a:pt x="1818982" y="162598"/>
                  </a:moveTo>
                  <a:lnTo>
                    <a:pt x="1817230" y="157581"/>
                  </a:lnTo>
                  <a:lnTo>
                    <a:pt x="1817433" y="157099"/>
                  </a:lnTo>
                  <a:lnTo>
                    <a:pt x="1817052" y="153949"/>
                  </a:lnTo>
                  <a:lnTo>
                    <a:pt x="1811845" y="155740"/>
                  </a:lnTo>
                  <a:lnTo>
                    <a:pt x="1814283" y="157975"/>
                  </a:lnTo>
                  <a:lnTo>
                    <a:pt x="1816938" y="160147"/>
                  </a:lnTo>
                  <a:lnTo>
                    <a:pt x="1818982" y="162598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233350" y="1664856"/>
            <a:ext cx="1702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İÇ</a:t>
            </a:r>
            <a:r>
              <a:rPr sz="1200" b="1" spc="-4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TETKİK</a:t>
            </a:r>
            <a:r>
              <a:rPr sz="1200" b="1" spc="-40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5106"/>
                </a:solidFill>
                <a:latin typeface="Arial"/>
                <a:cs typeface="Arial"/>
              </a:rPr>
              <a:t>KURALLARI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78169" y="7125765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88582" y="6276823"/>
            <a:ext cx="922019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75477" y="1224000"/>
            <a:ext cx="1800225" cy="1913889"/>
          </a:xfrm>
          <a:custGeom>
            <a:avLst/>
            <a:gdLst/>
            <a:ahLst/>
            <a:cxnLst/>
            <a:rect l="l" t="t" r="r" b="b"/>
            <a:pathLst>
              <a:path w="1800225" h="1913889">
                <a:moveTo>
                  <a:pt x="1797056" y="1906975"/>
                </a:moveTo>
                <a:lnTo>
                  <a:pt x="1196766" y="1906975"/>
                </a:lnTo>
                <a:lnTo>
                  <a:pt x="1432250" y="1911698"/>
                </a:lnTo>
                <a:lnTo>
                  <a:pt x="1797062" y="1913750"/>
                </a:lnTo>
                <a:lnTo>
                  <a:pt x="1797056" y="1906975"/>
                </a:lnTo>
                <a:close/>
              </a:path>
              <a:path w="1800225" h="1913889">
                <a:moveTo>
                  <a:pt x="1797041" y="1892247"/>
                </a:moveTo>
                <a:lnTo>
                  <a:pt x="710562" y="1892247"/>
                </a:lnTo>
                <a:lnTo>
                  <a:pt x="763777" y="1892933"/>
                </a:lnTo>
                <a:lnTo>
                  <a:pt x="816987" y="1894903"/>
                </a:lnTo>
                <a:lnTo>
                  <a:pt x="870191" y="1898535"/>
                </a:lnTo>
                <a:lnTo>
                  <a:pt x="710590" y="1898535"/>
                </a:lnTo>
                <a:lnTo>
                  <a:pt x="743370" y="1903815"/>
                </a:lnTo>
                <a:lnTo>
                  <a:pt x="782867" y="1907337"/>
                </a:lnTo>
                <a:lnTo>
                  <a:pt x="827882" y="1909391"/>
                </a:lnTo>
                <a:lnTo>
                  <a:pt x="877215" y="1910266"/>
                </a:lnTo>
                <a:lnTo>
                  <a:pt x="929669" y="1910252"/>
                </a:lnTo>
                <a:lnTo>
                  <a:pt x="1146699" y="1907093"/>
                </a:lnTo>
                <a:lnTo>
                  <a:pt x="1797056" y="1906975"/>
                </a:lnTo>
                <a:lnTo>
                  <a:pt x="1797041" y="1892247"/>
                </a:lnTo>
                <a:close/>
              </a:path>
              <a:path w="1800225" h="1913889">
                <a:moveTo>
                  <a:pt x="337959" y="1875599"/>
                </a:moveTo>
                <a:lnTo>
                  <a:pt x="368767" y="1879115"/>
                </a:lnTo>
                <a:lnTo>
                  <a:pt x="384587" y="1883055"/>
                </a:lnTo>
                <a:lnTo>
                  <a:pt x="390416" y="1887856"/>
                </a:lnTo>
                <a:lnTo>
                  <a:pt x="391248" y="1893951"/>
                </a:lnTo>
                <a:lnTo>
                  <a:pt x="444464" y="1894862"/>
                </a:lnTo>
                <a:lnTo>
                  <a:pt x="497682" y="1894792"/>
                </a:lnTo>
                <a:lnTo>
                  <a:pt x="657344" y="1892467"/>
                </a:lnTo>
                <a:lnTo>
                  <a:pt x="1797041" y="1892247"/>
                </a:lnTo>
                <a:lnTo>
                  <a:pt x="1797027" y="1877610"/>
                </a:lnTo>
                <a:lnTo>
                  <a:pt x="608753" y="1877610"/>
                </a:lnTo>
                <a:lnTo>
                  <a:pt x="337959" y="1875599"/>
                </a:lnTo>
                <a:close/>
              </a:path>
              <a:path w="1800225" h="1913889">
                <a:moveTo>
                  <a:pt x="1797010" y="1860647"/>
                </a:moveTo>
                <a:lnTo>
                  <a:pt x="608753" y="1860647"/>
                </a:lnTo>
                <a:lnTo>
                  <a:pt x="661993" y="1860650"/>
                </a:lnTo>
                <a:lnTo>
                  <a:pt x="710590" y="1861858"/>
                </a:lnTo>
                <a:lnTo>
                  <a:pt x="710590" y="1875599"/>
                </a:lnTo>
                <a:lnTo>
                  <a:pt x="661993" y="1877047"/>
                </a:lnTo>
                <a:lnTo>
                  <a:pt x="608753" y="1877610"/>
                </a:lnTo>
                <a:lnTo>
                  <a:pt x="1797027" y="1877610"/>
                </a:lnTo>
                <a:lnTo>
                  <a:pt x="1797010" y="1860647"/>
                </a:lnTo>
                <a:close/>
              </a:path>
              <a:path w="1800225" h="1913889">
                <a:moveTo>
                  <a:pt x="178257" y="1751774"/>
                </a:moveTo>
                <a:lnTo>
                  <a:pt x="236922" y="1772350"/>
                </a:lnTo>
                <a:lnTo>
                  <a:pt x="282550" y="1779210"/>
                </a:lnTo>
                <a:lnTo>
                  <a:pt x="341217" y="1785267"/>
                </a:lnTo>
                <a:lnTo>
                  <a:pt x="412920" y="1790041"/>
                </a:lnTo>
                <a:lnTo>
                  <a:pt x="497662" y="1793049"/>
                </a:lnTo>
                <a:lnTo>
                  <a:pt x="337959" y="1793049"/>
                </a:lnTo>
                <a:lnTo>
                  <a:pt x="315499" y="1797276"/>
                </a:lnTo>
                <a:lnTo>
                  <a:pt x="317995" y="1802791"/>
                </a:lnTo>
                <a:lnTo>
                  <a:pt x="330473" y="1809167"/>
                </a:lnTo>
                <a:lnTo>
                  <a:pt x="337959" y="1815973"/>
                </a:lnTo>
                <a:lnTo>
                  <a:pt x="377076" y="1816044"/>
                </a:lnTo>
                <a:lnTo>
                  <a:pt x="411175" y="1816547"/>
                </a:lnTo>
                <a:lnTo>
                  <a:pt x="435282" y="1817912"/>
                </a:lnTo>
                <a:lnTo>
                  <a:pt x="444423" y="1820570"/>
                </a:lnTo>
                <a:lnTo>
                  <a:pt x="444423" y="1838909"/>
                </a:lnTo>
                <a:lnTo>
                  <a:pt x="270606" y="1838980"/>
                </a:lnTo>
                <a:lnTo>
                  <a:pt x="304693" y="1839482"/>
                </a:lnTo>
                <a:lnTo>
                  <a:pt x="328810" y="1840843"/>
                </a:lnTo>
                <a:lnTo>
                  <a:pt x="337959" y="1843493"/>
                </a:lnTo>
                <a:lnTo>
                  <a:pt x="337959" y="1861858"/>
                </a:lnTo>
                <a:lnTo>
                  <a:pt x="386532" y="1863056"/>
                </a:lnTo>
                <a:lnTo>
                  <a:pt x="439758" y="1863053"/>
                </a:lnTo>
                <a:lnTo>
                  <a:pt x="608753" y="1860647"/>
                </a:lnTo>
                <a:lnTo>
                  <a:pt x="1797010" y="1860647"/>
                </a:lnTo>
                <a:lnTo>
                  <a:pt x="1796903" y="1752345"/>
                </a:lnTo>
                <a:lnTo>
                  <a:pt x="209895" y="1752345"/>
                </a:lnTo>
                <a:lnTo>
                  <a:pt x="178257" y="1751774"/>
                </a:lnTo>
                <a:close/>
              </a:path>
              <a:path w="1800225" h="1913889">
                <a:moveTo>
                  <a:pt x="137396" y="1732326"/>
                </a:moveTo>
                <a:lnTo>
                  <a:pt x="137369" y="1822134"/>
                </a:lnTo>
                <a:lnTo>
                  <a:pt x="142274" y="1831141"/>
                </a:lnTo>
                <a:lnTo>
                  <a:pt x="146932" y="1840306"/>
                </a:lnTo>
                <a:lnTo>
                  <a:pt x="150962" y="1822134"/>
                </a:lnTo>
                <a:lnTo>
                  <a:pt x="153944" y="1751774"/>
                </a:lnTo>
                <a:lnTo>
                  <a:pt x="154069" y="1743335"/>
                </a:lnTo>
                <a:lnTo>
                  <a:pt x="154098" y="1734358"/>
                </a:lnTo>
                <a:lnTo>
                  <a:pt x="137396" y="1732326"/>
                </a:lnTo>
                <a:close/>
              </a:path>
              <a:path w="1800225" h="1913889">
                <a:moveTo>
                  <a:pt x="253146" y="1746611"/>
                </a:moveTo>
                <a:lnTo>
                  <a:pt x="209895" y="1752345"/>
                </a:lnTo>
                <a:lnTo>
                  <a:pt x="1796903" y="1752345"/>
                </a:lnTo>
                <a:lnTo>
                  <a:pt x="1796898" y="1747189"/>
                </a:lnTo>
                <a:lnTo>
                  <a:pt x="284721" y="1747189"/>
                </a:lnTo>
                <a:lnTo>
                  <a:pt x="253146" y="1746611"/>
                </a:lnTo>
                <a:close/>
              </a:path>
              <a:path w="1800225" h="1913889">
                <a:moveTo>
                  <a:pt x="1798340" y="217614"/>
                </a:moveTo>
                <a:lnTo>
                  <a:pt x="158940" y="217614"/>
                </a:lnTo>
                <a:lnTo>
                  <a:pt x="1647317" y="226479"/>
                </a:lnTo>
                <a:lnTo>
                  <a:pt x="1647088" y="227914"/>
                </a:lnTo>
                <a:lnTo>
                  <a:pt x="1646441" y="540438"/>
                </a:lnTo>
                <a:lnTo>
                  <a:pt x="1645754" y="968197"/>
                </a:lnTo>
                <a:lnTo>
                  <a:pt x="1645043" y="1705571"/>
                </a:lnTo>
                <a:lnTo>
                  <a:pt x="178257" y="1710512"/>
                </a:lnTo>
                <a:lnTo>
                  <a:pt x="154172" y="1711284"/>
                </a:lnTo>
                <a:lnTo>
                  <a:pt x="154098" y="1734358"/>
                </a:lnTo>
                <a:lnTo>
                  <a:pt x="161654" y="1735277"/>
                </a:lnTo>
                <a:lnTo>
                  <a:pt x="199879" y="1739337"/>
                </a:lnTo>
                <a:lnTo>
                  <a:pt x="284721" y="1747189"/>
                </a:lnTo>
                <a:lnTo>
                  <a:pt x="1796898" y="1747189"/>
                </a:lnTo>
                <a:lnTo>
                  <a:pt x="1796543" y="1393936"/>
                </a:lnTo>
                <a:lnTo>
                  <a:pt x="1795648" y="968197"/>
                </a:lnTo>
                <a:lnTo>
                  <a:pt x="1795775" y="641431"/>
                </a:lnTo>
                <a:lnTo>
                  <a:pt x="1795889" y="599215"/>
                </a:lnTo>
                <a:lnTo>
                  <a:pt x="1796034" y="556221"/>
                </a:lnTo>
                <a:lnTo>
                  <a:pt x="1797230" y="351791"/>
                </a:lnTo>
                <a:lnTo>
                  <a:pt x="1798340" y="217614"/>
                </a:lnTo>
                <a:close/>
              </a:path>
              <a:path w="1800225" h="1913889">
                <a:moveTo>
                  <a:pt x="154172" y="1711284"/>
                </a:moveTo>
                <a:lnTo>
                  <a:pt x="137433" y="1711821"/>
                </a:lnTo>
                <a:lnTo>
                  <a:pt x="137396" y="1732326"/>
                </a:lnTo>
                <a:lnTo>
                  <a:pt x="154098" y="1734358"/>
                </a:lnTo>
                <a:lnTo>
                  <a:pt x="154172" y="1711284"/>
                </a:lnTo>
                <a:close/>
              </a:path>
              <a:path w="1800225" h="1913889">
                <a:moveTo>
                  <a:pt x="137433" y="1711821"/>
                </a:moveTo>
                <a:lnTo>
                  <a:pt x="129160" y="1712086"/>
                </a:lnTo>
                <a:lnTo>
                  <a:pt x="96857" y="1714261"/>
                </a:lnTo>
                <a:lnTo>
                  <a:pt x="79668" y="1716952"/>
                </a:lnTo>
                <a:lnTo>
                  <a:pt x="75914" y="1720079"/>
                </a:lnTo>
                <a:lnTo>
                  <a:pt x="83916" y="1723557"/>
                </a:lnTo>
                <a:lnTo>
                  <a:pt x="101993" y="1727305"/>
                </a:lnTo>
                <a:lnTo>
                  <a:pt x="128465" y="1731239"/>
                </a:lnTo>
                <a:lnTo>
                  <a:pt x="137396" y="1732326"/>
                </a:lnTo>
                <a:lnTo>
                  <a:pt x="137433" y="1711821"/>
                </a:lnTo>
                <a:close/>
              </a:path>
              <a:path w="1800225" h="1913889">
                <a:moveTo>
                  <a:pt x="156442" y="1000147"/>
                </a:moveTo>
                <a:lnTo>
                  <a:pt x="132936" y="1000147"/>
                </a:lnTo>
                <a:lnTo>
                  <a:pt x="133959" y="1020406"/>
                </a:lnTo>
                <a:lnTo>
                  <a:pt x="135100" y="1062239"/>
                </a:lnTo>
                <a:lnTo>
                  <a:pt x="136024" y="1105674"/>
                </a:lnTo>
                <a:lnTo>
                  <a:pt x="136753" y="1150605"/>
                </a:lnTo>
                <a:lnTo>
                  <a:pt x="137305" y="1196923"/>
                </a:lnTo>
                <a:lnTo>
                  <a:pt x="137700" y="1244523"/>
                </a:lnTo>
                <a:lnTo>
                  <a:pt x="137957" y="1293296"/>
                </a:lnTo>
                <a:lnTo>
                  <a:pt x="138097" y="1343136"/>
                </a:lnTo>
                <a:lnTo>
                  <a:pt x="138102" y="1445587"/>
                </a:lnTo>
                <a:lnTo>
                  <a:pt x="138007" y="1497984"/>
                </a:lnTo>
                <a:lnTo>
                  <a:pt x="137433" y="1711821"/>
                </a:lnTo>
                <a:lnTo>
                  <a:pt x="154172" y="1711284"/>
                </a:lnTo>
                <a:lnTo>
                  <a:pt x="156442" y="1000147"/>
                </a:lnTo>
                <a:close/>
              </a:path>
              <a:path w="1800225" h="1913889">
                <a:moveTo>
                  <a:pt x="157373" y="708521"/>
                </a:moveTo>
                <a:lnTo>
                  <a:pt x="108832" y="708521"/>
                </a:lnTo>
                <a:lnTo>
                  <a:pt x="113855" y="728738"/>
                </a:lnTo>
                <a:lnTo>
                  <a:pt x="113855" y="1020406"/>
                </a:lnTo>
                <a:lnTo>
                  <a:pt x="117673" y="1040607"/>
                </a:lnTo>
                <a:lnTo>
                  <a:pt x="122047" y="1036544"/>
                </a:lnTo>
                <a:lnTo>
                  <a:pt x="126422" y="1020354"/>
                </a:lnTo>
                <a:lnTo>
                  <a:pt x="130237" y="1004176"/>
                </a:lnTo>
                <a:lnTo>
                  <a:pt x="132936" y="1000147"/>
                </a:lnTo>
                <a:lnTo>
                  <a:pt x="156442" y="1000147"/>
                </a:lnTo>
                <a:lnTo>
                  <a:pt x="157373" y="708521"/>
                </a:lnTo>
                <a:close/>
              </a:path>
              <a:path w="1800225" h="1913889">
                <a:moveTo>
                  <a:pt x="64245" y="479443"/>
                </a:moveTo>
                <a:lnTo>
                  <a:pt x="16478" y="479443"/>
                </a:lnTo>
                <a:lnTo>
                  <a:pt x="20091" y="510197"/>
                </a:lnTo>
                <a:lnTo>
                  <a:pt x="25378" y="633011"/>
                </a:lnTo>
                <a:lnTo>
                  <a:pt x="31130" y="715337"/>
                </a:lnTo>
                <a:lnTo>
                  <a:pt x="37255" y="765273"/>
                </a:lnTo>
                <a:lnTo>
                  <a:pt x="56934" y="801712"/>
                </a:lnTo>
                <a:lnTo>
                  <a:pt x="59289" y="785856"/>
                </a:lnTo>
                <a:lnTo>
                  <a:pt x="60127" y="749019"/>
                </a:lnTo>
                <a:lnTo>
                  <a:pt x="60404" y="661350"/>
                </a:lnTo>
                <a:lnTo>
                  <a:pt x="61272" y="641431"/>
                </a:lnTo>
                <a:lnTo>
                  <a:pt x="63642" y="641431"/>
                </a:lnTo>
                <a:lnTo>
                  <a:pt x="63701" y="599215"/>
                </a:lnTo>
                <a:lnTo>
                  <a:pt x="63829" y="556221"/>
                </a:lnTo>
                <a:lnTo>
                  <a:pt x="64105" y="499945"/>
                </a:lnTo>
                <a:lnTo>
                  <a:pt x="64245" y="479443"/>
                </a:lnTo>
                <a:close/>
              </a:path>
              <a:path w="1800225" h="1913889">
                <a:moveTo>
                  <a:pt x="158930" y="220726"/>
                </a:moveTo>
                <a:lnTo>
                  <a:pt x="69900" y="220726"/>
                </a:lnTo>
                <a:lnTo>
                  <a:pt x="70586" y="225158"/>
                </a:lnTo>
                <a:lnTo>
                  <a:pt x="71323" y="235356"/>
                </a:lnTo>
                <a:lnTo>
                  <a:pt x="71877" y="244729"/>
                </a:lnTo>
                <a:lnTo>
                  <a:pt x="72455" y="257124"/>
                </a:lnTo>
                <a:lnTo>
                  <a:pt x="73053" y="272671"/>
                </a:lnTo>
                <a:lnTo>
                  <a:pt x="73672" y="291503"/>
                </a:lnTo>
                <a:lnTo>
                  <a:pt x="75452" y="323299"/>
                </a:lnTo>
                <a:lnTo>
                  <a:pt x="76487" y="367690"/>
                </a:lnTo>
                <a:lnTo>
                  <a:pt x="77025" y="421076"/>
                </a:lnTo>
                <a:lnTo>
                  <a:pt x="77605" y="540766"/>
                </a:lnTo>
                <a:lnTo>
                  <a:pt x="78139" y="599215"/>
                </a:lnTo>
                <a:lnTo>
                  <a:pt x="79171" y="652590"/>
                </a:lnTo>
                <a:lnTo>
                  <a:pt x="80948" y="696964"/>
                </a:lnTo>
                <a:lnTo>
                  <a:pt x="83718" y="728738"/>
                </a:lnTo>
                <a:lnTo>
                  <a:pt x="88741" y="749019"/>
                </a:lnTo>
                <a:lnTo>
                  <a:pt x="93764" y="744989"/>
                </a:lnTo>
                <a:lnTo>
                  <a:pt x="103809" y="712589"/>
                </a:lnTo>
                <a:lnTo>
                  <a:pt x="108832" y="708521"/>
                </a:lnTo>
                <a:lnTo>
                  <a:pt x="157373" y="708521"/>
                </a:lnTo>
                <a:lnTo>
                  <a:pt x="158930" y="220726"/>
                </a:lnTo>
                <a:close/>
              </a:path>
              <a:path w="1800225" h="1913889">
                <a:moveTo>
                  <a:pt x="63642" y="641431"/>
                </a:moveTo>
                <a:lnTo>
                  <a:pt x="61272" y="641431"/>
                </a:lnTo>
                <a:lnTo>
                  <a:pt x="63627" y="655916"/>
                </a:lnTo>
                <a:lnTo>
                  <a:pt x="63642" y="641431"/>
                </a:lnTo>
                <a:close/>
              </a:path>
              <a:path w="1800225" h="1913889">
                <a:moveTo>
                  <a:pt x="38" y="0"/>
                </a:moveTo>
                <a:lnTo>
                  <a:pt x="0" y="510197"/>
                </a:lnTo>
                <a:lnTo>
                  <a:pt x="5491" y="499945"/>
                </a:lnTo>
                <a:lnTo>
                  <a:pt x="11298" y="482860"/>
                </a:lnTo>
                <a:lnTo>
                  <a:pt x="16478" y="479443"/>
                </a:lnTo>
                <a:lnTo>
                  <a:pt x="64245" y="479443"/>
                </a:lnTo>
                <a:lnTo>
                  <a:pt x="64448" y="449779"/>
                </a:lnTo>
                <a:lnTo>
                  <a:pt x="64909" y="399032"/>
                </a:lnTo>
                <a:lnTo>
                  <a:pt x="65474" y="351791"/>
                </a:lnTo>
                <a:lnTo>
                  <a:pt x="66141" y="309651"/>
                </a:lnTo>
                <a:lnTo>
                  <a:pt x="67552" y="253014"/>
                </a:lnTo>
                <a:lnTo>
                  <a:pt x="69900" y="220726"/>
                </a:lnTo>
                <a:lnTo>
                  <a:pt x="158930" y="220726"/>
                </a:lnTo>
                <a:lnTo>
                  <a:pt x="158940" y="217614"/>
                </a:lnTo>
                <a:lnTo>
                  <a:pt x="1798340" y="217614"/>
                </a:lnTo>
                <a:lnTo>
                  <a:pt x="1799996" y="17399"/>
                </a:lnTo>
                <a:lnTo>
                  <a:pt x="494372" y="787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0" y="2079005"/>
            <a:ext cx="3190875" cy="4761230"/>
            <a:chOff x="0" y="2079005"/>
            <a:chExt cx="3190875" cy="4761230"/>
          </a:xfrm>
        </p:grpSpPr>
        <p:sp>
          <p:nvSpPr>
            <p:cNvPr id="17" name="object 17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079005"/>
              <a:ext cx="2664460" cy="4761230"/>
            </a:xfrm>
            <a:custGeom>
              <a:avLst/>
              <a:gdLst/>
              <a:ahLst/>
              <a:cxnLst/>
              <a:rect l="l" t="t" r="r" b="b"/>
              <a:pathLst>
                <a:path w="2664460" h="4761230">
                  <a:moveTo>
                    <a:pt x="2511600" y="0"/>
                  </a:moveTo>
                  <a:lnTo>
                    <a:pt x="0" y="0"/>
                  </a:lnTo>
                  <a:lnTo>
                    <a:pt x="0" y="4761001"/>
                  </a:lnTo>
                  <a:lnTo>
                    <a:pt x="2511600" y="4761001"/>
                  </a:lnTo>
                  <a:lnTo>
                    <a:pt x="2559768" y="4753231"/>
                  </a:lnTo>
                  <a:lnTo>
                    <a:pt x="2601603" y="4731595"/>
                  </a:lnTo>
                  <a:lnTo>
                    <a:pt x="2634594" y="4698604"/>
                  </a:lnTo>
                  <a:lnTo>
                    <a:pt x="2656230" y="4656769"/>
                  </a:lnTo>
                  <a:lnTo>
                    <a:pt x="2664000" y="4608601"/>
                  </a:lnTo>
                  <a:lnTo>
                    <a:pt x="2664000" y="152400"/>
                  </a:lnTo>
                  <a:lnTo>
                    <a:pt x="2656230" y="104231"/>
                  </a:lnTo>
                  <a:lnTo>
                    <a:pt x="2634594" y="62396"/>
                  </a:lnTo>
                  <a:lnTo>
                    <a:pt x="2601603" y="29405"/>
                  </a:lnTo>
                  <a:lnTo>
                    <a:pt x="2559768" y="7769"/>
                  </a:lnTo>
                  <a:lnTo>
                    <a:pt x="2511600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58147" y="1337170"/>
            <a:ext cx="1647825" cy="1709420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29209" rIns="0" bIns="0" rtlCol="0">
            <a:spAutoFit/>
          </a:bodyPr>
          <a:lstStyle/>
          <a:p>
            <a:pPr marL="119380" marR="45085" algn="ctr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 Yönetim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Sisteminin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performansının gözden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geçirilmesi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sürekli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iyileştirm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kararlarının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 amacı ile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yapılacak toplantının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kurallarının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 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1299" y="2415310"/>
            <a:ext cx="2101215" cy="2493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6256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Yılda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en az bir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kez </a:t>
            </a: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İç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Tetkikten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sonra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Müdürü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başkanlığında</a:t>
            </a:r>
            <a:endParaRPr sz="1100">
              <a:latin typeface="Arial MT"/>
              <a:cs typeface="Arial MT"/>
            </a:endParaRPr>
          </a:p>
          <a:p>
            <a:pPr marL="152400" marR="21653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Standardın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9.3.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gündem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alt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maddesinde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yer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alan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gündem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toplanması</a:t>
            </a:r>
            <a:endParaRPr sz="1100">
              <a:latin typeface="Arial MT"/>
              <a:cs typeface="Arial MT"/>
            </a:endParaRPr>
          </a:p>
          <a:p>
            <a:pPr marL="152400" marR="35687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Toplantının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DYS üzerinde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katılımcılara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duyurulması</a:t>
            </a:r>
            <a:endParaRPr sz="1100">
              <a:latin typeface="Arial MT"/>
              <a:cs typeface="Arial MT"/>
            </a:endParaRPr>
          </a:p>
          <a:p>
            <a:pPr marL="152400" marR="92075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Standardın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9.3.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toplantı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çıktısı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alt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maddesinde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yer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alan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kararları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içermesi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Yapılan Toplantının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Tutanak </a:t>
            </a:r>
            <a:r>
              <a:rPr sz="1100" spc="-190" dirty="0">
                <a:solidFill>
                  <a:srgbClr val="FFFFFF"/>
                </a:solidFill>
                <a:latin typeface="Arial MT"/>
                <a:cs typeface="Arial MT"/>
              </a:rPr>
              <a:t>işe </a:t>
            </a:r>
            <a:r>
              <a:rPr sz="1100" spc="-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kayıt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altına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1299" y="4954630"/>
            <a:ext cx="9594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Toplantı</a:t>
            </a:r>
            <a:r>
              <a:rPr sz="11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öncesi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299" y="5194270"/>
            <a:ext cx="2121535" cy="100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2844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Performans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Değerlendirme  Raporu</a:t>
            </a:r>
            <a:endParaRPr sz="1100">
              <a:latin typeface="Arial"/>
              <a:cs typeface="Arial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İç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Tetkik</a:t>
            </a:r>
            <a:r>
              <a:rPr sz="11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Değerlendirme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Raporu</a:t>
            </a:r>
            <a:endParaRPr sz="1100">
              <a:latin typeface="Arial"/>
              <a:cs typeface="Arial"/>
            </a:endParaRPr>
          </a:p>
          <a:p>
            <a:pPr marL="152400" marR="432434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Proses Performans 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Değerlendirm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 Raporları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1299" y="6248471"/>
            <a:ext cx="17672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hazır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olmalı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sunulmalıdır.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070802" y="3258009"/>
            <a:ext cx="1800225" cy="3582035"/>
            <a:chOff x="3070802" y="3258009"/>
            <a:chExt cx="1800225" cy="3582035"/>
          </a:xfrm>
        </p:grpSpPr>
        <p:sp>
          <p:nvSpPr>
            <p:cNvPr id="25" name="object 25"/>
            <p:cNvSpPr/>
            <p:nvPr/>
          </p:nvSpPr>
          <p:spPr>
            <a:xfrm>
              <a:off x="3213900" y="3564000"/>
              <a:ext cx="1657350" cy="3042285"/>
            </a:xfrm>
            <a:custGeom>
              <a:avLst/>
              <a:gdLst/>
              <a:ahLst/>
              <a:cxnLst/>
              <a:rect l="l" t="t" r="r" b="b"/>
              <a:pathLst>
                <a:path w="1657350" h="3042284">
                  <a:moveTo>
                    <a:pt x="1656905" y="0"/>
                  </a:moveTo>
                  <a:lnTo>
                    <a:pt x="0" y="0"/>
                  </a:lnTo>
                  <a:lnTo>
                    <a:pt x="0" y="3042005"/>
                  </a:lnTo>
                  <a:lnTo>
                    <a:pt x="1656905" y="3042005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70796" y="3258019"/>
              <a:ext cx="1800225" cy="3582035"/>
            </a:xfrm>
            <a:custGeom>
              <a:avLst/>
              <a:gdLst/>
              <a:ahLst/>
              <a:cxnLst/>
              <a:rect l="l" t="t" r="r" b="b"/>
              <a:pathLst>
                <a:path w="1800225" h="3582034">
                  <a:moveTo>
                    <a:pt x="961250" y="26974"/>
                  </a:moveTo>
                  <a:lnTo>
                    <a:pt x="296494" y="5054"/>
                  </a:lnTo>
                  <a:lnTo>
                    <a:pt x="8686" y="0"/>
                  </a:lnTo>
                  <a:lnTo>
                    <a:pt x="7061" y="812965"/>
                  </a:lnTo>
                  <a:lnTo>
                    <a:pt x="0" y="2636507"/>
                  </a:lnTo>
                  <a:lnTo>
                    <a:pt x="8547" y="2847276"/>
                  </a:lnTo>
                  <a:lnTo>
                    <a:pt x="17094" y="3238792"/>
                  </a:lnTo>
                  <a:lnTo>
                    <a:pt x="17881" y="26822"/>
                  </a:lnTo>
                  <a:lnTo>
                    <a:pt x="961250" y="26974"/>
                  </a:lnTo>
                  <a:close/>
                </a:path>
                <a:path w="1800225" h="3582034">
                  <a:moveTo>
                    <a:pt x="1120165" y="136715"/>
                  </a:moveTo>
                  <a:lnTo>
                    <a:pt x="387362" y="112547"/>
                  </a:lnTo>
                  <a:lnTo>
                    <a:pt x="250786" y="108521"/>
                  </a:lnTo>
                  <a:lnTo>
                    <a:pt x="44500" y="104482"/>
                  </a:lnTo>
                  <a:lnTo>
                    <a:pt x="43116" y="709015"/>
                  </a:lnTo>
                  <a:lnTo>
                    <a:pt x="34785" y="2947733"/>
                  </a:lnTo>
                  <a:lnTo>
                    <a:pt x="33388" y="3581209"/>
                  </a:lnTo>
                  <a:lnTo>
                    <a:pt x="75412" y="3581997"/>
                  </a:lnTo>
                  <a:lnTo>
                    <a:pt x="235432" y="3550818"/>
                  </a:lnTo>
                  <a:lnTo>
                    <a:pt x="273380" y="3543020"/>
                  </a:lnTo>
                  <a:lnTo>
                    <a:pt x="300964" y="3535235"/>
                  </a:lnTo>
                  <a:lnTo>
                    <a:pt x="345643" y="3519652"/>
                  </a:lnTo>
                  <a:lnTo>
                    <a:pt x="54673" y="3519119"/>
                  </a:lnTo>
                  <a:lnTo>
                    <a:pt x="55511" y="136601"/>
                  </a:lnTo>
                  <a:lnTo>
                    <a:pt x="805865" y="137579"/>
                  </a:lnTo>
                  <a:lnTo>
                    <a:pt x="1120165" y="136715"/>
                  </a:lnTo>
                  <a:close/>
                </a:path>
                <a:path w="1800225" h="3582034">
                  <a:moveTo>
                    <a:pt x="1374101" y="277101"/>
                  </a:moveTo>
                  <a:lnTo>
                    <a:pt x="296964" y="241566"/>
                  </a:lnTo>
                  <a:lnTo>
                    <a:pt x="89750" y="236486"/>
                  </a:lnTo>
                  <a:lnTo>
                    <a:pt x="78625" y="3449205"/>
                  </a:lnTo>
                  <a:lnTo>
                    <a:pt x="271170" y="3453587"/>
                  </a:lnTo>
                  <a:lnTo>
                    <a:pt x="408940" y="3457981"/>
                  </a:lnTo>
                  <a:lnTo>
                    <a:pt x="632460" y="3380067"/>
                  </a:lnTo>
                  <a:lnTo>
                    <a:pt x="102781" y="3378720"/>
                  </a:lnTo>
                  <a:lnTo>
                    <a:pt x="103593" y="276910"/>
                  </a:lnTo>
                  <a:lnTo>
                    <a:pt x="1059307" y="278180"/>
                  </a:lnTo>
                  <a:lnTo>
                    <a:pt x="1337525" y="277660"/>
                  </a:lnTo>
                  <a:lnTo>
                    <a:pt x="1374101" y="277101"/>
                  </a:lnTo>
                  <a:close/>
                </a:path>
                <a:path w="1800225" h="3582034">
                  <a:moveTo>
                    <a:pt x="1685366" y="434492"/>
                  </a:moveTo>
                  <a:lnTo>
                    <a:pt x="140131" y="383514"/>
                  </a:lnTo>
                  <a:lnTo>
                    <a:pt x="129019" y="3302177"/>
                  </a:lnTo>
                  <a:lnTo>
                    <a:pt x="714489" y="3321024"/>
                  </a:lnTo>
                  <a:lnTo>
                    <a:pt x="993686" y="3223641"/>
                  </a:lnTo>
                  <a:lnTo>
                    <a:pt x="156718" y="3221342"/>
                  </a:lnTo>
                  <a:lnTo>
                    <a:pt x="157518" y="434251"/>
                  </a:lnTo>
                  <a:lnTo>
                    <a:pt x="1642643" y="435203"/>
                  </a:lnTo>
                  <a:lnTo>
                    <a:pt x="1685366" y="434492"/>
                  </a:lnTo>
                  <a:close/>
                </a:path>
                <a:path w="1800225" h="3582034">
                  <a:moveTo>
                    <a:pt x="1727352" y="604100"/>
                  </a:moveTo>
                  <a:lnTo>
                    <a:pt x="1663611" y="599833"/>
                  </a:lnTo>
                  <a:lnTo>
                    <a:pt x="1644662" y="598982"/>
                  </a:lnTo>
                  <a:lnTo>
                    <a:pt x="350202" y="556285"/>
                  </a:lnTo>
                  <a:lnTo>
                    <a:pt x="261962" y="552869"/>
                  </a:lnTo>
                  <a:lnTo>
                    <a:pt x="197002" y="549452"/>
                  </a:lnTo>
                  <a:lnTo>
                    <a:pt x="195618" y="772693"/>
                  </a:lnTo>
                  <a:lnTo>
                    <a:pt x="187286" y="2884043"/>
                  </a:lnTo>
                  <a:lnTo>
                    <a:pt x="185889" y="3136252"/>
                  </a:lnTo>
                  <a:lnTo>
                    <a:pt x="219697" y="3138005"/>
                  </a:lnTo>
                  <a:lnTo>
                    <a:pt x="305955" y="3141510"/>
                  </a:lnTo>
                  <a:lnTo>
                    <a:pt x="993698" y="3164306"/>
                  </a:lnTo>
                  <a:lnTo>
                    <a:pt x="1342936" y="3042564"/>
                  </a:lnTo>
                  <a:lnTo>
                    <a:pt x="219113" y="3039313"/>
                  </a:lnTo>
                  <a:lnTo>
                    <a:pt x="219900" y="616254"/>
                  </a:lnTo>
                  <a:lnTo>
                    <a:pt x="1722437" y="618464"/>
                  </a:lnTo>
                  <a:lnTo>
                    <a:pt x="1723009" y="1513611"/>
                  </a:lnTo>
                  <a:lnTo>
                    <a:pt x="1725726" y="812698"/>
                  </a:lnTo>
                  <a:lnTo>
                    <a:pt x="1727352" y="604100"/>
                  </a:lnTo>
                  <a:close/>
                </a:path>
                <a:path w="1800225" h="3582034">
                  <a:moveTo>
                    <a:pt x="1799996" y="2851226"/>
                  </a:moveTo>
                  <a:lnTo>
                    <a:pt x="1658493" y="2850807"/>
                  </a:lnTo>
                  <a:lnTo>
                    <a:pt x="1666278" y="840435"/>
                  </a:lnTo>
                  <a:lnTo>
                    <a:pt x="1666443" y="811593"/>
                  </a:lnTo>
                  <a:lnTo>
                    <a:pt x="1666494" y="808812"/>
                  </a:lnTo>
                  <a:lnTo>
                    <a:pt x="1667319" y="792708"/>
                  </a:lnTo>
                  <a:lnTo>
                    <a:pt x="1668018" y="777227"/>
                  </a:lnTo>
                  <a:lnTo>
                    <a:pt x="1660067" y="773811"/>
                  </a:lnTo>
                  <a:lnTo>
                    <a:pt x="1656651" y="772528"/>
                  </a:lnTo>
                  <a:lnTo>
                    <a:pt x="1656410" y="772528"/>
                  </a:lnTo>
                  <a:lnTo>
                    <a:pt x="1656410" y="2850794"/>
                  </a:lnTo>
                  <a:lnTo>
                    <a:pt x="285102" y="2846755"/>
                  </a:lnTo>
                  <a:lnTo>
                    <a:pt x="285902" y="808812"/>
                  </a:lnTo>
                  <a:lnTo>
                    <a:pt x="1656245" y="811593"/>
                  </a:lnTo>
                  <a:lnTo>
                    <a:pt x="1656257" y="2484336"/>
                  </a:lnTo>
                  <a:lnTo>
                    <a:pt x="1656410" y="2850794"/>
                  </a:lnTo>
                  <a:lnTo>
                    <a:pt x="1656410" y="772528"/>
                  </a:lnTo>
                  <a:lnTo>
                    <a:pt x="286321" y="727265"/>
                  </a:lnTo>
                  <a:lnTo>
                    <a:pt x="256336" y="722566"/>
                  </a:lnTo>
                  <a:lnTo>
                    <a:pt x="254774" y="807313"/>
                  </a:lnTo>
                  <a:lnTo>
                    <a:pt x="254596" y="840447"/>
                  </a:lnTo>
                  <a:lnTo>
                    <a:pt x="246875" y="2835237"/>
                  </a:lnTo>
                  <a:lnTo>
                    <a:pt x="246786" y="2846755"/>
                  </a:lnTo>
                  <a:lnTo>
                    <a:pt x="245224" y="2963126"/>
                  </a:lnTo>
                  <a:lnTo>
                    <a:pt x="286410" y="2967850"/>
                  </a:lnTo>
                  <a:lnTo>
                    <a:pt x="1363599" y="3003385"/>
                  </a:lnTo>
                  <a:lnTo>
                    <a:pt x="1656435" y="2901277"/>
                  </a:lnTo>
                  <a:lnTo>
                    <a:pt x="1656499" y="3003385"/>
                  </a:lnTo>
                  <a:lnTo>
                    <a:pt x="1656638" y="3150476"/>
                  </a:lnTo>
                  <a:lnTo>
                    <a:pt x="1656791" y="3232467"/>
                  </a:lnTo>
                  <a:lnTo>
                    <a:pt x="1656905" y="3261118"/>
                  </a:lnTo>
                  <a:lnTo>
                    <a:pt x="1658302" y="2900629"/>
                  </a:lnTo>
                  <a:lnTo>
                    <a:pt x="1799996" y="2851226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245299" y="3621311"/>
            <a:ext cx="1376680" cy="1007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 Gözden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Geçirme Prosedürü</a:t>
            </a:r>
            <a:endParaRPr sz="1100" dirty="0">
              <a:latin typeface="Arial MT"/>
              <a:cs typeface="Arial MT"/>
            </a:endParaRPr>
          </a:p>
          <a:p>
            <a:pPr marL="152400" marR="38036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YGG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oplantı 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Tutanağı</a:t>
            </a:r>
            <a:endParaRPr sz="1100" dirty="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Sunulan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Raporlar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93599" y="4675511"/>
            <a:ext cx="1360805" cy="184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9113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 Sistemi  Performans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Raporu</a:t>
            </a:r>
            <a:endParaRPr sz="1100">
              <a:latin typeface="Arial MT"/>
              <a:cs typeface="Arial MT"/>
            </a:endParaRPr>
          </a:p>
          <a:p>
            <a:pPr marL="152400" marR="28511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400" dirty="0">
                <a:solidFill>
                  <a:srgbClr val="FFFFFF"/>
                </a:solidFill>
                <a:latin typeface="Arial MT"/>
                <a:cs typeface="Arial MT"/>
              </a:rPr>
              <a:t>İç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etkik 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Raporu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 Performans 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Değerlendirme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Raporu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30" name="object 30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204900" y="615056"/>
            <a:ext cx="26812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tr-TR" sz="1200" spc="-5" dirty="0" smtClean="0">
                <a:solidFill>
                  <a:srgbClr val="FFFFFF"/>
                </a:solidFill>
                <a:latin typeface="Arial MT"/>
                <a:cs typeface="Arial MT"/>
              </a:rPr>
              <a:t>9.3  YÖNETİM GÖZDEN GEÇİRME</a:t>
            </a:r>
            <a:endParaRPr lang="tr-TR" baseline="-20833" dirty="0">
              <a:solidFill>
                <a:srgbClr val="FFFFFF"/>
              </a:solidFill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7399" y="1287368"/>
            <a:ext cx="1945005" cy="1026160"/>
            <a:chOff x="287399" y="1287368"/>
            <a:chExt cx="1945005" cy="1026160"/>
          </a:xfrm>
        </p:grpSpPr>
        <p:sp>
          <p:nvSpPr>
            <p:cNvPr id="36" name="object 36"/>
            <p:cNvSpPr/>
            <p:nvPr/>
          </p:nvSpPr>
          <p:spPr>
            <a:xfrm>
              <a:off x="319269" y="1312830"/>
              <a:ext cx="1894839" cy="977265"/>
            </a:xfrm>
            <a:custGeom>
              <a:avLst/>
              <a:gdLst/>
              <a:ahLst/>
              <a:cxnLst/>
              <a:rect l="l" t="t" r="r" b="b"/>
              <a:pathLst>
                <a:path w="1894839" h="977264">
                  <a:moveTo>
                    <a:pt x="1546098" y="0"/>
                  </a:moveTo>
                  <a:lnTo>
                    <a:pt x="348157" y="0"/>
                  </a:lnTo>
                  <a:lnTo>
                    <a:pt x="296710" y="3396"/>
                  </a:lnTo>
                  <a:lnTo>
                    <a:pt x="247606" y="13262"/>
                  </a:lnTo>
                  <a:lnTo>
                    <a:pt x="201385" y="29114"/>
                  </a:lnTo>
                  <a:lnTo>
                    <a:pt x="158584" y="50466"/>
                  </a:lnTo>
                  <a:lnTo>
                    <a:pt x="119742" y="76834"/>
                  </a:lnTo>
                  <a:lnTo>
                    <a:pt x="85398" y="107733"/>
                  </a:lnTo>
                  <a:lnTo>
                    <a:pt x="56091" y="142680"/>
                  </a:lnTo>
                  <a:lnTo>
                    <a:pt x="32359" y="181189"/>
                  </a:lnTo>
                  <a:lnTo>
                    <a:pt x="14741" y="222776"/>
                  </a:lnTo>
                  <a:lnTo>
                    <a:pt x="3775" y="266956"/>
                  </a:lnTo>
                  <a:lnTo>
                    <a:pt x="0" y="313245"/>
                  </a:lnTo>
                  <a:lnTo>
                    <a:pt x="0" y="663549"/>
                  </a:lnTo>
                  <a:lnTo>
                    <a:pt x="3775" y="709838"/>
                  </a:lnTo>
                  <a:lnTo>
                    <a:pt x="14741" y="754018"/>
                  </a:lnTo>
                  <a:lnTo>
                    <a:pt x="32359" y="795605"/>
                  </a:lnTo>
                  <a:lnTo>
                    <a:pt x="56091" y="834114"/>
                  </a:lnTo>
                  <a:lnTo>
                    <a:pt x="85398" y="869061"/>
                  </a:lnTo>
                  <a:lnTo>
                    <a:pt x="119742" y="899960"/>
                  </a:lnTo>
                  <a:lnTo>
                    <a:pt x="158584" y="926328"/>
                  </a:lnTo>
                  <a:lnTo>
                    <a:pt x="201385" y="947681"/>
                  </a:lnTo>
                  <a:lnTo>
                    <a:pt x="247606" y="963532"/>
                  </a:lnTo>
                  <a:lnTo>
                    <a:pt x="296710" y="973398"/>
                  </a:lnTo>
                  <a:lnTo>
                    <a:pt x="348157" y="976795"/>
                  </a:lnTo>
                  <a:lnTo>
                    <a:pt x="1546098" y="976795"/>
                  </a:lnTo>
                  <a:lnTo>
                    <a:pt x="1597548" y="973398"/>
                  </a:lnTo>
                  <a:lnTo>
                    <a:pt x="1646653" y="963532"/>
                  </a:lnTo>
                  <a:lnTo>
                    <a:pt x="1692876" y="947681"/>
                  </a:lnTo>
                  <a:lnTo>
                    <a:pt x="1735677" y="926328"/>
                  </a:lnTo>
                  <a:lnTo>
                    <a:pt x="1774518" y="899960"/>
                  </a:lnTo>
                  <a:lnTo>
                    <a:pt x="1808861" y="869061"/>
                  </a:lnTo>
                  <a:lnTo>
                    <a:pt x="1838167" y="834114"/>
                  </a:lnTo>
                  <a:lnTo>
                    <a:pt x="1861898" y="795605"/>
                  </a:lnTo>
                  <a:lnTo>
                    <a:pt x="1879515" y="754018"/>
                  </a:lnTo>
                  <a:lnTo>
                    <a:pt x="1890481" y="709838"/>
                  </a:lnTo>
                  <a:lnTo>
                    <a:pt x="1894255" y="663549"/>
                  </a:lnTo>
                  <a:lnTo>
                    <a:pt x="1894255" y="313245"/>
                  </a:lnTo>
                  <a:lnTo>
                    <a:pt x="1890481" y="266956"/>
                  </a:lnTo>
                  <a:lnTo>
                    <a:pt x="1879515" y="222776"/>
                  </a:lnTo>
                  <a:lnTo>
                    <a:pt x="1861898" y="181189"/>
                  </a:lnTo>
                  <a:lnTo>
                    <a:pt x="1838167" y="142680"/>
                  </a:lnTo>
                  <a:lnTo>
                    <a:pt x="1808861" y="107733"/>
                  </a:lnTo>
                  <a:lnTo>
                    <a:pt x="1774518" y="76834"/>
                  </a:lnTo>
                  <a:lnTo>
                    <a:pt x="1735677" y="50466"/>
                  </a:lnTo>
                  <a:lnTo>
                    <a:pt x="1692876" y="29114"/>
                  </a:lnTo>
                  <a:lnTo>
                    <a:pt x="1646653" y="13262"/>
                  </a:lnTo>
                  <a:lnTo>
                    <a:pt x="1597548" y="3396"/>
                  </a:lnTo>
                  <a:lnTo>
                    <a:pt x="1546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7388" y="1287373"/>
              <a:ext cx="1945005" cy="1026160"/>
            </a:xfrm>
            <a:custGeom>
              <a:avLst/>
              <a:gdLst/>
              <a:ahLst/>
              <a:cxnLst/>
              <a:rect l="l" t="t" r="r" b="b"/>
              <a:pathLst>
                <a:path w="1945005" h="1026160">
                  <a:moveTo>
                    <a:pt x="4305" y="680046"/>
                  </a:moveTo>
                  <a:lnTo>
                    <a:pt x="1917" y="688555"/>
                  </a:lnTo>
                  <a:lnTo>
                    <a:pt x="0" y="697801"/>
                  </a:lnTo>
                  <a:lnTo>
                    <a:pt x="901" y="694359"/>
                  </a:lnTo>
                  <a:lnTo>
                    <a:pt x="1651" y="690714"/>
                  </a:lnTo>
                  <a:lnTo>
                    <a:pt x="2692" y="687514"/>
                  </a:lnTo>
                  <a:lnTo>
                    <a:pt x="4305" y="680046"/>
                  </a:lnTo>
                  <a:close/>
                </a:path>
                <a:path w="1945005" h="1026160">
                  <a:moveTo>
                    <a:pt x="4889" y="597204"/>
                  </a:moveTo>
                  <a:lnTo>
                    <a:pt x="3416" y="602195"/>
                  </a:lnTo>
                  <a:lnTo>
                    <a:pt x="2552" y="607148"/>
                  </a:lnTo>
                  <a:lnTo>
                    <a:pt x="1943" y="612178"/>
                  </a:lnTo>
                  <a:lnTo>
                    <a:pt x="3136" y="606844"/>
                  </a:lnTo>
                  <a:lnTo>
                    <a:pt x="4267" y="601941"/>
                  </a:lnTo>
                  <a:lnTo>
                    <a:pt x="4889" y="597204"/>
                  </a:lnTo>
                  <a:close/>
                </a:path>
                <a:path w="1945005" h="1026160">
                  <a:moveTo>
                    <a:pt x="5765" y="394233"/>
                  </a:moveTo>
                  <a:lnTo>
                    <a:pt x="5524" y="393687"/>
                  </a:lnTo>
                  <a:lnTo>
                    <a:pt x="5448" y="399059"/>
                  </a:lnTo>
                  <a:lnTo>
                    <a:pt x="5765" y="394233"/>
                  </a:lnTo>
                  <a:close/>
                </a:path>
                <a:path w="1945005" h="1026160">
                  <a:moveTo>
                    <a:pt x="7988" y="326567"/>
                  </a:moveTo>
                  <a:lnTo>
                    <a:pt x="6896" y="334073"/>
                  </a:lnTo>
                  <a:lnTo>
                    <a:pt x="7264" y="335038"/>
                  </a:lnTo>
                  <a:lnTo>
                    <a:pt x="7962" y="333971"/>
                  </a:lnTo>
                  <a:lnTo>
                    <a:pt x="7988" y="326567"/>
                  </a:lnTo>
                  <a:close/>
                </a:path>
                <a:path w="1945005" h="1026160">
                  <a:moveTo>
                    <a:pt x="8001" y="397344"/>
                  </a:moveTo>
                  <a:lnTo>
                    <a:pt x="7315" y="393153"/>
                  </a:lnTo>
                  <a:lnTo>
                    <a:pt x="6362" y="390194"/>
                  </a:lnTo>
                  <a:lnTo>
                    <a:pt x="6578" y="381876"/>
                  </a:lnTo>
                  <a:lnTo>
                    <a:pt x="5765" y="394233"/>
                  </a:lnTo>
                  <a:lnTo>
                    <a:pt x="6985" y="396963"/>
                  </a:lnTo>
                  <a:lnTo>
                    <a:pt x="8001" y="397344"/>
                  </a:lnTo>
                  <a:close/>
                </a:path>
                <a:path w="1945005" h="1026160">
                  <a:moveTo>
                    <a:pt x="8674" y="315544"/>
                  </a:moveTo>
                  <a:lnTo>
                    <a:pt x="8166" y="316865"/>
                  </a:lnTo>
                  <a:lnTo>
                    <a:pt x="7937" y="324002"/>
                  </a:lnTo>
                  <a:lnTo>
                    <a:pt x="8674" y="315544"/>
                  </a:lnTo>
                  <a:close/>
                </a:path>
                <a:path w="1945005" h="1026160">
                  <a:moveTo>
                    <a:pt x="8712" y="661619"/>
                  </a:moveTo>
                  <a:lnTo>
                    <a:pt x="8115" y="660565"/>
                  </a:lnTo>
                  <a:lnTo>
                    <a:pt x="7721" y="660247"/>
                  </a:lnTo>
                  <a:lnTo>
                    <a:pt x="8547" y="662774"/>
                  </a:lnTo>
                  <a:lnTo>
                    <a:pt x="8597" y="662355"/>
                  </a:lnTo>
                  <a:lnTo>
                    <a:pt x="8648" y="662000"/>
                  </a:lnTo>
                  <a:lnTo>
                    <a:pt x="8712" y="661619"/>
                  </a:lnTo>
                  <a:close/>
                </a:path>
                <a:path w="1945005" h="1026160">
                  <a:moveTo>
                    <a:pt x="8788" y="584301"/>
                  </a:moveTo>
                  <a:lnTo>
                    <a:pt x="8166" y="579526"/>
                  </a:lnTo>
                  <a:lnTo>
                    <a:pt x="7480" y="574979"/>
                  </a:lnTo>
                  <a:lnTo>
                    <a:pt x="6680" y="570966"/>
                  </a:lnTo>
                  <a:lnTo>
                    <a:pt x="5676" y="572389"/>
                  </a:lnTo>
                  <a:lnTo>
                    <a:pt x="7569" y="580377"/>
                  </a:lnTo>
                  <a:lnTo>
                    <a:pt x="8788" y="584301"/>
                  </a:lnTo>
                  <a:close/>
                </a:path>
                <a:path w="1945005" h="1026160">
                  <a:moveTo>
                    <a:pt x="9105" y="467398"/>
                  </a:moveTo>
                  <a:lnTo>
                    <a:pt x="7696" y="458901"/>
                  </a:lnTo>
                  <a:lnTo>
                    <a:pt x="5549" y="468769"/>
                  </a:lnTo>
                  <a:lnTo>
                    <a:pt x="9105" y="467398"/>
                  </a:lnTo>
                  <a:close/>
                </a:path>
                <a:path w="1945005" h="1026160">
                  <a:moveTo>
                    <a:pt x="9182" y="315112"/>
                  </a:moveTo>
                  <a:lnTo>
                    <a:pt x="9156" y="309664"/>
                  </a:lnTo>
                  <a:lnTo>
                    <a:pt x="8674" y="315544"/>
                  </a:lnTo>
                  <a:lnTo>
                    <a:pt x="8839" y="315112"/>
                  </a:lnTo>
                  <a:lnTo>
                    <a:pt x="9017" y="315823"/>
                  </a:lnTo>
                  <a:lnTo>
                    <a:pt x="9169" y="317487"/>
                  </a:lnTo>
                  <a:lnTo>
                    <a:pt x="9182" y="315112"/>
                  </a:lnTo>
                  <a:close/>
                </a:path>
                <a:path w="1945005" h="1026160">
                  <a:moveTo>
                    <a:pt x="9652" y="303784"/>
                  </a:moveTo>
                  <a:lnTo>
                    <a:pt x="9156" y="308597"/>
                  </a:lnTo>
                  <a:lnTo>
                    <a:pt x="9156" y="309664"/>
                  </a:lnTo>
                  <a:lnTo>
                    <a:pt x="9652" y="303784"/>
                  </a:lnTo>
                  <a:close/>
                </a:path>
                <a:path w="1945005" h="1026160">
                  <a:moveTo>
                    <a:pt x="9728" y="328333"/>
                  </a:moveTo>
                  <a:lnTo>
                    <a:pt x="9563" y="322554"/>
                  </a:lnTo>
                  <a:lnTo>
                    <a:pt x="9372" y="319252"/>
                  </a:lnTo>
                  <a:lnTo>
                    <a:pt x="9169" y="317487"/>
                  </a:lnTo>
                  <a:lnTo>
                    <a:pt x="9232" y="321487"/>
                  </a:lnTo>
                  <a:lnTo>
                    <a:pt x="9423" y="325158"/>
                  </a:lnTo>
                  <a:lnTo>
                    <a:pt x="9728" y="328333"/>
                  </a:lnTo>
                  <a:close/>
                </a:path>
                <a:path w="1945005" h="1026160">
                  <a:moveTo>
                    <a:pt x="10198" y="666115"/>
                  </a:moveTo>
                  <a:lnTo>
                    <a:pt x="10096" y="665264"/>
                  </a:lnTo>
                  <a:lnTo>
                    <a:pt x="9766" y="664210"/>
                  </a:lnTo>
                  <a:lnTo>
                    <a:pt x="9613" y="665391"/>
                  </a:lnTo>
                  <a:lnTo>
                    <a:pt x="9550" y="665924"/>
                  </a:lnTo>
                  <a:lnTo>
                    <a:pt x="10198" y="666115"/>
                  </a:lnTo>
                  <a:close/>
                </a:path>
                <a:path w="1945005" h="1026160">
                  <a:moveTo>
                    <a:pt x="10299" y="491959"/>
                  </a:moveTo>
                  <a:lnTo>
                    <a:pt x="4533" y="508584"/>
                  </a:lnTo>
                  <a:lnTo>
                    <a:pt x="8610" y="504761"/>
                  </a:lnTo>
                  <a:lnTo>
                    <a:pt x="10299" y="491959"/>
                  </a:lnTo>
                  <a:close/>
                </a:path>
                <a:path w="1945005" h="1026160">
                  <a:moveTo>
                    <a:pt x="10706" y="295059"/>
                  </a:moveTo>
                  <a:lnTo>
                    <a:pt x="10096" y="291973"/>
                  </a:lnTo>
                  <a:lnTo>
                    <a:pt x="10198" y="291680"/>
                  </a:lnTo>
                  <a:lnTo>
                    <a:pt x="9804" y="291452"/>
                  </a:lnTo>
                  <a:lnTo>
                    <a:pt x="10706" y="295059"/>
                  </a:lnTo>
                  <a:close/>
                </a:path>
                <a:path w="1945005" h="1026160">
                  <a:moveTo>
                    <a:pt x="11049" y="651421"/>
                  </a:moveTo>
                  <a:lnTo>
                    <a:pt x="10210" y="654545"/>
                  </a:lnTo>
                  <a:lnTo>
                    <a:pt x="9271" y="657656"/>
                  </a:lnTo>
                  <a:lnTo>
                    <a:pt x="8712" y="661619"/>
                  </a:lnTo>
                  <a:lnTo>
                    <a:pt x="9093" y="662305"/>
                  </a:lnTo>
                  <a:lnTo>
                    <a:pt x="9499" y="663257"/>
                  </a:lnTo>
                  <a:lnTo>
                    <a:pt x="9766" y="664210"/>
                  </a:lnTo>
                  <a:lnTo>
                    <a:pt x="10337" y="660450"/>
                  </a:lnTo>
                  <a:lnTo>
                    <a:pt x="10756" y="656094"/>
                  </a:lnTo>
                  <a:lnTo>
                    <a:pt x="11049" y="651421"/>
                  </a:lnTo>
                  <a:close/>
                </a:path>
                <a:path w="1945005" h="1026160">
                  <a:moveTo>
                    <a:pt x="11303" y="714032"/>
                  </a:moveTo>
                  <a:lnTo>
                    <a:pt x="10845" y="707009"/>
                  </a:lnTo>
                  <a:lnTo>
                    <a:pt x="10972" y="707224"/>
                  </a:lnTo>
                  <a:lnTo>
                    <a:pt x="9791" y="691781"/>
                  </a:lnTo>
                  <a:lnTo>
                    <a:pt x="10820" y="706983"/>
                  </a:lnTo>
                  <a:lnTo>
                    <a:pt x="6616" y="700074"/>
                  </a:lnTo>
                  <a:lnTo>
                    <a:pt x="8089" y="710184"/>
                  </a:lnTo>
                  <a:lnTo>
                    <a:pt x="10401" y="712698"/>
                  </a:lnTo>
                  <a:lnTo>
                    <a:pt x="11303" y="714032"/>
                  </a:lnTo>
                  <a:close/>
                </a:path>
                <a:path w="1945005" h="1026160">
                  <a:moveTo>
                    <a:pt x="11595" y="543267"/>
                  </a:moveTo>
                  <a:lnTo>
                    <a:pt x="11061" y="545757"/>
                  </a:lnTo>
                  <a:lnTo>
                    <a:pt x="10566" y="509917"/>
                  </a:lnTo>
                  <a:lnTo>
                    <a:pt x="9385" y="510743"/>
                  </a:lnTo>
                  <a:lnTo>
                    <a:pt x="8064" y="513257"/>
                  </a:lnTo>
                  <a:lnTo>
                    <a:pt x="6324" y="525373"/>
                  </a:lnTo>
                  <a:lnTo>
                    <a:pt x="8166" y="532752"/>
                  </a:lnTo>
                  <a:lnTo>
                    <a:pt x="9550" y="538949"/>
                  </a:lnTo>
                  <a:lnTo>
                    <a:pt x="10528" y="544652"/>
                  </a:lnTo>
                  <a:lnTo>
                    <a:pt x="11150" y="550545"/>
                  </a:lnTo>
                  <a:lnTo>
                    <a:pt x="11595" y="543267"/>
                  </a:lnTo>
                  <a:close/>
                </a:path>
                <a:path w="1945005" h="1026160">
                  <a:moveTo>
                    <a:pt x="11722" y="633018"/>
                  </a:moveTo>
                  <a:lnTo>
                    <a:pt x="11645" y="625386"/>
                  </a:lnTo>
                  <a:lnTo>
                    <a:pt x="11430" y="617639"/>
                  </a:lnTo>
                  <a:lnTo>
                    <a:pt x="11061" y="609854"/>
                  </a:lnTo>
                  <a:lnTo>
                    <a:pt x="10566" y="602132"/>
                  </a:lnTo>
                  <a:lnTo>
                    <a:pt x="10363" y="609092"/>
                  </a:lnTo>
                  <a:lnTo>
                    <a:pt x="10058" y="615683"/>
                  </a:lnTo>
                  <a:lnTo>
                    <a:pt x="9474" y="621931"/>
                  </a:lnTo>
                  <a:lnTo>
                    <a:pt x="8483" y="627875"/>
                  </a:lnTo>
                  <a:lnTo>
                    <a:pt x="8343" y="638848"/>
                  </a:lnTo>
                  <a:lnTo>
                    <a:pt x="10515" y="634428"/>
                  </a:lnTo>
                  <a:lnTo>
                    <a:pt x="11722" y="633018"/>
                  </a:lnTo>
                  <a:close/>
                </a:path>
                <a:path w="1945005" h="1026160">
                  <a:moveTo>
                    <a:pt x="11861" y="715073"/>
                  </a:moveTo>
                  <a:lnTo>
                    <a:pt x="11709" y="714679"/>
                  </a:lnTo>
                  <a:lnTo>
                    <a:pt x="11303" y="714032"/>
                  </a:lnTo>
                  <a:lnTo>
                    <a:pt x="11341" y="714667"/>
                  </a:lnTo>
                  <a:lnTo>
                    <a:pt x="11379" y="715149"/>
                  </a:lnTo>
                  <a:lnTo>
                    <a:pt x="11417" y="715797"/>
                  </a:lnTo>
                  <a:lnTo>
                    <a:pt x="11861" y="715073"/>
                  </a:lnTo>
                  <a:close/>
                </a:path>
                <a:path w="1945005" h="1026160">
                  <a:moveTo>
                    <a:pt x="13169" y="642429"/>
                  </a:moveTo>
                  <a:lnTo>
                    <a:pt x="12433" y="634733"/>
                  </a:lnTo>
                  <a:lnTo>
                    <a:pt x="12623" y="632256"/>
                  </a:lnTo>
                  <a:lnTo>
                    <a:pt x="12255" y="632371"/>
                  </a:lnTo>
                  <a:lnTo>
                    <a:pt x="11722" y="633018"/>
                  </a:lnTo>
                  <a:lnTo>
                    <a:pt x="11684" y="639559"/>
                  </a:lnTo>
                  <a:lnTo>
                    <a:pt x="11442" y="645655"/>
                  </a:lnTo>
                  <a:lnTo>
                    <a:pt x="11049" y="651421"/>
                  </a:lnTo>
                  <a:lnTo>
                    <a:pt x="12230" y="647026"/>
                  </a:lnTo>
                  <a:lnTo>
                    <a:pt x="13169" y="642429"/>
                  </a:lnTo>
                  <a:close/>
                </a:path>
                <a:path w="1945005" h="1026160">
                  <a:moveTo>
                    <a:pt x="16954" y="276466"/>
                  </a:moveTo>
                  <a:lnTo>
                    <a:pt x="13741" y="281736"/>
                  </a:lnTo>
                  <a:lnTo>
                    <a:pt x="10198" y="291680"/>
                  </a:lnTo>
                  <a:lnTo>
                    <a:pt x="14973" y="294373"/>
                  </a:lnTo>
                  <a:lnTo>
                    <a:pt x="15062" y="288277"/>
                  </a:lnTo>
                  <a:lnTo>
                    <a:pt x="16954" y="276466"/>
                  </a:lnTo>
                  <a:close/>
                </a:path>
                <a:path w="1945005" h="1026160">
                  <a:moveTo>
                    <a:pt x="17386" y="714806"/>
                  </a:moveTo>
                  <a:lnTo>
                    <a:pt x="15976" y="717143"/>
                  </a:lnTo>
                  <a:lnTo>
                    <a:pt x="16294" y="719455"/>
                  </a:lnTo>
                  <a:lnTo>
                    <a:pt x="16306" y="721779"/>
                  </a:lnTo>
                  <a:lnTo>
                    <a:pt x="16865" y="724052"/>
                  </a:lnTo>
                  <a:lnTo>
                    <a:pt x="16776" y="720991"/>
                  </a:lnTo>
                  <a:lnTo>
                    <a:pt x="17221" y="717880"/>
                  </a:lnTo>
                  <a:lnTo>
                    <a:pt x="17386" y="714806"/>
                  </a:lnTo>
                  <a:close/>
                </a:path>
                <a:path w="1945005" h="1026160">
                  <a:moveTo>
                    <a:pt x="19443" y="762850"/>
                  </a:moveTo>
                  <a:lnTo>
                    <a:pt x="18757" y="759980"/>
                  </a:lnTo>
                  <a:lnTo>
                    <a:pt x="16078" y="744194"/>
                  </a:lnTo>
                  <a:lnTo>
                    <a:pt x="16383" y="750189"/>
                  </a:lnTo>
                  <a:lnTo>
                    <a:pt x="16294" y="756297"/>
                  </a:lnTo>
                  <a:lnTo>
                    <a:pt x="17437" y="762203"/>
                  </a:lnTo>
                  <a:lnTo>
                    <a:pt x="15417" y="761390"/>
                  </a:lnTo>
                  <a:lnTo>
                    <a:pt x="11391" y="755446"/>
                  </a:lnTo>
                  <a:lnTo>
                    <a:pt x="10414" y="756666"/>
                  </a:lnTo>
                  <a:lnTo>
                    <a:pt x="12484" y="757148"/>
                  </a:lnTo>
                  <a:lnTo>
                    <a:pt x="16662" y="768426"/>
                  </a:lnTo>
                  <a:lnTo>
                    <a:pt x="19253" y="774217"/>
                  </a:lnTo>
                  <a:lnTo>
                    <a:pt x="17449" y="762228"/>
                  </a:lnTo>
                  <a:lnTo>
                    <a:pt x="19443" y="762850"/>
                  </a:lnTo>
                  <a:close/>
                </a:path>
                <a:path w="1945005" h="1026160">
                  <a:moveTo>
                    <a:pt x="20840" y="570776"/>
                  </a:moveTo>
                  <a:lnTo>
                    <a:pt x="18110" y="567410"/>
                  </a:lnTo>
                  <a:lnTo>
                    <a:pt x="15875" y="570865"/>
                  </a:lnTo>
                  <a:lnTo>
                    <a:pt x="13703" y="577380"/>
                  </a:lnTo>
                  <a:lnTo>
                    <a:pt x="11137" y="583234"/>
                  </a:lnTo>
                  <a:lnTo>
                    <a:pt x="11379" y="573252"/>
                  </a:lnTo>
                  <a:lnTo>
                    <a:pt x="11468" y="567410"/>
                  </a:lnTo>
                  <a:lnTo>
                    <a:pt x="11442" y="556463"/>
                  </a:lnTo>
                  <a:lnTo>
                    <a:pt x="11150" y="550545"/>
                  </a:lnTo>
                  <a:lnTo>
                    <a:pt x="9207" y="582333"/>
                  </a:lnTo>
                  <a:lnTo>
                    <a:pt x="9080" y="585216"/>
                  </a:lnTo>
                  <a:lnTo>
                    <a:pt x="9283" y="585177"/>
                  </a:lnTo>
                  <a:lnTo>
                    <a:pt x="9461" y="584911"/>
                  </a:lnTo>
                  <a:lnTo>
                    <a:pt x="9652" y="584796"/>
                  </a:lnTo>
                  <a:lnTo>
                    <a:pt x="10109" y="581660"/>
                  </a:lnTo>
                  <a:lnTo>
                    <a:pt x="10312" y="573252"/>
                  </a:lnTo>
                  <a:lnTo>
                    <a:pt x="11112" y="583234"/>
                  </a:lnTo>
                  <a:lnTo>
                    <a:pt x="10668" y="583920"/>
                  </a:lnTo>
                  <a:lnTo>
                    <a:pt x="10198" y="584555"/>
                  </a:lnTo>
                  <a:lnTo>
                    <a:pt x="9652" y="584796"/>
                  </a:lnTo>
                  <a:lnTo>
                    <a:pt x="9575" y="585508"/>
                  </a:lnTo>
                  <a:lnTo>
                    <a:pt x="9855" y="587184"/>
                  </a:lnTo>
                  <a:lnTo>
                    <a:pt x="9563" y="586701"/>
                  </a:lnTo>
                  <a:lnTo>
                    <a:pt x="9093" y="585241"/>
                  </a:lnTo>
                  <a:lnTo>
                    <a:pt x="8953" y="584796"/>
                  </a:lnTo>
                  <a:lnTo>
                    <a:pt x="8788" y="584301"/>
                  </a:lnTo>
                  <a:lnTo>
                    <a:pt x="8915" y="585241"/>
                  </a:lnTo>
                  <a:lnTo>
                    <a:pt x="9550" y="590270"/>
                  </a:lnTo>
                  <a:lnTo>
                    <a:pt x="10121" y="596366"/>
                  </a:lnTo>
                  <a:lnTo>
                    <a:pt x="10553" y="602119"/>
                  </a:lnTo>
                  <a:lnTo>
                    <a:pt x="10871" y="591794"/>
                  </a:lnTo>
                  <a:lnTo>
                    <a:pt x="10960" y="589927"/>
                  </a:lnTo>
                  <a:lnTo>
                    <a:pt x="11226" y="587184"/>
                  </a:lnTo>
                  <a:lnTo>
                    <a:pt x="11582" y="583501"/>
                  </a:lnTo>
                  <a:lnTo>
                    <a:pt x="13322" y="591502"/>
                  </a:lnTo>
                  <a:lnTo>
                    <a:pt x="15049" y="587184"/>
                  </a:lnTo>
                  <a:lnTo>
                    <a:pt x="15976" y="585127"/>
                  </a:lnTo>
                  <a:lnTo>
                    <a:pt x="15938" y="598512"/>
                  </a:lnTo>
                  <a:lnTo>
                    <a:pt x="17373" y="591794"/>
                  </a:lnTo>
                  <a:lnTo>
                    <a:pt x="18923" y="587870"/>
                  </a:lnTo>
                  <a:lnTo>
                    <a:pt x="19558" y="585127"/>
                  </a:lnTo>
                  <a:lnTo>
                    <a:pt x="19926" y="583501"/>
                  </a:lnTo>
                  <a:lnTo>
                    <a:pt x="20205" y="582333"/>
                  </a:lnTo>
                  <a:lnTo>
                    <a:pt x="20840" y="570776"/>
                  </a:lnTo>
                  <a:close/>
                </a:path>
                <a:path w="1945005" h="1026160">
                  <a:moveTo>
                    <a:pt x="20866" y="742505"/>
                  </a:moveTo>
                  <a:lnTo>
                    <a:pt x="16865" y="724065"/>
                  </a:lnTo>
                  <a:lnTo>
                    <a:pt x="17589" y="744410"/>
                  </a:lnTo>
                  <a:lnTo>
                    <a:pt x="17767" y="739140"/>
                  </a:lnTo>
                  <a:lnTo>
                    <a:pt x="19799" y="742302"/>
                  </a:lnTo>
                  <a:lnTo>
                    <a:pt x="20866" y="742505"/>
                  </a:lnTo>
                  <a:close/>
                </a:path>
                <a:path w="1945005" h="1026160">
                  <a:moveTo>
                    <a:pt x="21450" y="441921"/>
                  </a:moveTo>
                  <a:lnTo>
                    <a:pt x="20929" y="448538"/>
                  </a:lnTo>
                  <a:lnTo>
                    <a:pt x="19316" y="454456"/>
                  </a:lnTo>
                  <a:lnTo>
                    <a:pt x="21361" y="453047"/>
                  </a:lnTo>
                  <a:lnTo>
                    <a:pt x="21183" y="449414"/>
                  </a:lnTo>
                  <a:lnTo>
                    <a:pt x="21285" y="445630"/>
                  </a:lnTo>
                  <a:lnTo>
                    <a:pt x="21450" y="441921"/>
                  </a:lnTo>
                  <a:close/>
                </a:path>
                <a:path w="1945005" h="1026160">
                  <a:moveTo>
                    <a:pt x="23495" y="416331"/>
                  </a:moveTo>
                  <a:lnTo>
                    <a:pt x="19850" y="414972"/>
                  </a:lnTo>
                  <a:lnTo>
                    <a:pt x="18694" y="424294"/>
                  </a:lnTo>
                  <a:lnTo>
                    <a:pt x="18173" y="432104"/>
                  </a:lnTo>
                  <a:lnTo>
                    <a:pt x="18923" y="436854"/>
                  </a:lnTo>
                  <a:lnTo>
                    <a:pt x="21577" y="437007"/>
                  </a:lnTo>
                  <a:lnTo>
                    <a:pt x="21628" y="437730"/>
                  </a:lnTo>
                  <a:lnTo>
                    <a:pt x="21577" y="439140"/>
                  </a:lnTo>
                  <a:lnTo>
                    <a:pt x="22263" y="427113"/>
                  </a:lnTo>
                  <a:lnTo>
                    <a:pt x="23495" y="416331"/>
                  </a:lnTo>
                  <a:close/>
                </a:path>
                <a:path w="1945005" h="1026160">
                  <a:moveTo>
                    <a:pt x="24714" y="352412"/>
                  </a:moveTo>
                  <a:lnTo>
                    <a:pt x="23812" y="352602"/>
                  </a:lnTo>
                  <a:lnTo>
                    <a:pt x="23266" y="353885"/>
                  </a:lnTo>
                  <a:lnTo>
                    <a:pt x="23202" y="354101"/>
                  </a:lnTo>
                  <a:lnTo>
                    <a:pt x="23774" y="353060"/>
                  </a:lnTo>
                  <a:lnTo>
                    <a:pt x="24714" y="352412"/>
                  </a:lnTo>
                  <a:close/>
                </a:path>
                <a:path w="1945005" h="1026160">
                  <a:moveTo>
                    <a:pt x="25920" y="647674"/>
                  </a:moveTo>
                  <a:lnTo>
                    <a:pt x="22580" y="633031"/>
                  </a:lnTo>
                  <a:lnTo>
                    <a:pt x="20675" y="661784"/>
                  </a:lnTo>
                  <a:lnTo>
                    <a:pt x="22225" y="659752"/>
                  </a:lnTo>
                  <a:lnTo>
                    <a:pt x="24701" y="663282"/>
                  </a:lnTo>
                  <a:lnTo>
                    <a:pt x="23914" y="646925"/>
                  </a:lnTo>
                  <a:lnTo>
                    <a:pt x="25920" y="647674"/>
                  </a:lnTo>
                  <a:close/>
                </a:path>
                <a:path w="1945005" h="1026160">
                  <a:moveTo>
                    <a:pt x="28359" y="360248"/>
                  </a:moveTo>
                  <a:lnTo>
                    <a:pt x="28270" y="354076"/>
                  </a:lnTo>
                  <a:lnTo>
                    <a:pt x="27724" y="359029"/>
                  </a:lnTo>
                  <a:lnTo>
                    <a:pt x="27520" y="369544"/>
                  </a:lnTo>
                  <a:lnTo>
                    <a:pt x="28257" y="366115"/>
                  </a:lnTo>
                  <a:lnTo>
                    <a:pt x="28359" y="360248"/>
                  </a:lnTo>
                  <a:close/>
                </a:path>
                <a:path w="1945005" h="1026160">
                  <a:moveTo>
                    <a:pt x="29794" y="348932"/>
                  </a:moveTo>
                  <a:lnTo>
                    <a:pt x="29286" y="342531"/>
                  </a:lnTo>
                  <a:lnTo>
                    <a:pt x="28981" y="336118"/>
                  </a:lnTo>
                  <a:lnTo>
                    <a:pt x="29057" y="329628"/>
                  </a:lnTo>
                  <a:lnTo>
                    <a:pt x="28409" y="329387"/>
                  </a:lnTo>
                  <a:lnTo>
                    <a:pt x="28117" y="332549"/>
                  </a:lnTo>
                  <a:lnTo>
                    <a:pt x="27927" y="337261"/>
                  </a:lnTo>
                  <a:lnTo>
                    <a:pt x="27851" y="341960"/>
                  </a:lnTo>
                  <a:lnTo>
                    <a:pt x="28219" y="348145"/>
                  </a:lnTo>
                  <a:lnTo>
                    <a:pt x="28257" y="354076"/>
                  </a:lnTo>
                  <a:lnTo>
                    <a:pt x="28600" y="351078"/>
                  </a:lnTo>
                  <a:lnTo>
                    <a:pt x="29044" y="348640"/>
                  </a:lnTo>
                  <a:lnTo>
                    <a:pt x="29794" y="348932"/>
                  </a:lnTo>
                  <a:close/>
                </a:path>
                <a:path w="1945005" h="1026160">
                  <a:moveTo>
                    <a:pt x="31864" y="424700"/>
                  </a:moveTo>
                  <a:lnTo>
                    <a:pt x="30988" y="413651"/>
                  </a:lnTo>
                  <a:lnTo>
                    <a:pt x="27355" y="420395"/>
                  </a:lnTo>
                  <a:lnTo>
                    <a:pt x="31864" y="424700"/>
                  </a:lnTo>
                  <a:close/>
                </a:path>
                <a:path w="1945005" h="1026160">
                  <a:moveTo>
                    <a:pt x="32270" y="548157"/>
                  </a:moveTo>
                  <a:lnTo>
                    <a:pt x="31521" y="543102"/>
                  </a:lnTo>
                  <a:lnTo>
                    <a:pt x="30695" y="543560"/>
                  </a:lnTo>
                  <a:lnTo>
                    <a:pt x="29997" y="548093"/>
                  </a:lnTo>
                  <a:lnTo>
                    <a:pt x="29654" y="555269"/>
                  </a:lnTo>
                  <a:lnTo>
                    <a:pt x="31673" y="555955"/>
                  </a:lnTo>
                  <a:lnTo>
                    <a:pt x="32207" y="553478"/>
                  </a:lnTo>
                  <a:lnTo>
                    <a:pt x="31737" y="550672"/>
                  </a:lnTo>
                  <a:lnTo>
                    <a:pt x="32270" y="548157"/>
                  </a:lnTo>
                  <a:close/>
                </a:path>
                <a:path w="1945005" h="1026160">
                  <a:moveTo>
                    <a:pt x="33210" y="398424"/>
                  </a:moveTo>
                  <a:lnTo>
                    <a:pt x="31940" y="379171"/>
                  </a:lnTo>
                  <a:lnTo>
                    <a:pt x="32270" y="392734"/>
                  </a:lnTo>
                  <a:lnTo>
                    <a:pt x="33210" y="398424"/>
                  </a:lnTo>
                  <a:close/>
                </a:path>
                <a:path w="1945005" h="1026160">
                  <a:moveTo>
                    <a:pt x="35179" y="479552"/>
                  </a:moveTo>
                  <a:lnTo>
                    <a:pt x="34251" y="473837"/>
                  </a:lnTo>
                  <a:lnTo>
                    <a:pt x="32639" y="481291"/>
                  </a:lnTo>
                  <a:lnTo>
                    <a:pt x="31623" y="480910"/>
                  </a:lnTo>
                  <a:lnTo>
                    <a:pt x="33921" y="460362"/>
                  </a:lnTo>
                  <a:lnTo>
                    <a:pt x="29768" y="463435"/>
                  </a:lnTo>
                  <a:lnTo>
                    <a:pt x="26644" y="474433"/>
                  </a:lnTo>
                  <a:lnTo>
                    <a:pt x="23926" y="484581"/>
                  </a:lnTo>
                  <a:lnTo>
                    <a:pt x="20942" y="485076"/>
                  </a:lnTo>
                  <a:lnTo>
                    <a:pt x="22491" y="491363"/>
                  </a:lnTo>
                  <a:lnTo>
                    <a:pt x="23914" y="495858"/>
                  </a:lnTo>
                  <a:lnTo>
                    <a:pt x="24638" y="502602"/>
                  </a:lnTo>
                  <a:lnTo>
                    <a:pt x="24079" y="515670"/>
                  </a:lnTo>
                  <a:lnTo>
                    <a:pt x="21793" y="519036"/>
                  </a:lnTo>
                  <a:lnTo>
                    <a:pt x="19723" y="511429"/>
                  </a:lnTo>
                  <a:lnTo>
                    <a:pt x="17907" y="499859"/>
                  </a:lnTo>
                  <a:lnTo>
                    <a:pt x="16319" y="491337"/>
                  </a:lnTo>
                  <a:lnTo>
                    <a:pt x="14224" y="509028"/>
                  </a:lnTo>
                  <a:lnTo>
                    <a:pt x="12788" y="509028"/>
                  </a:lnTo>
                  <a:lnTo>
                    <a:pt x="11239" y="509562"/>
                  </a:lnTo>
                  <a:lnTo>
                    <a:pt x="10998" y="509028"/>
                  </a:lnTo>
                  <a:lnTo>
                    <a:pt x="10782" y="508571"/>
                  </a:lnTo>
                  <a:lnTo>
                    <a:pt x="10541" y="508050"/>
                  </a:lnTo>
                  <a:lnTo>
                    <a:pt x="10566" y="509917"/>
                  </a:lnTo>
                  <a:lnTo>
                    <a:pt x="10795" y="509765"/>
                  </a:lnTo>
                  <a:lnTo>
                    <a:pt x="11010" y="509676"/>
                  </a:lnTo>
                  <a:lnTo>
                    <a:pt x="11226" y="509574"/>
                  </a:lnTo>
                  <a:lnTo>
                    <a:pt x="16891" y="519734"/>
                  </a:lnTo>
                  <a:lnTo>
                    <a:pt x="23152" y="526173"/>
                  </a:lnTo>
                  <a:lnTo>
                    <a:pt x="28676" y="526567"/>
                  </a:lnTo>
                  <a:lnTo>
                    <a:pt x="32143" y="518617"/>
                  </a:lnTo>
                  <a:lnTo>
                    <a:pt x="30518" y="505333"/>
                  </a:lnTo>
                  <a:lnTo>
                    <a:pt x="30899" y="493052"/>
                  </a:lnTo>
                  <a:lnTo>
                    <a:pt x="32677" y="483781"/>
                  </a:lnTo>
                  <a:lnTo>
                    <a:pt x="35179" y="479552"/>
                  </a:lnTo>
                  <a:close/>
                </a:path>
                <a:path w="1945005" h="1026160">
                  <a:moveTo>
                    <a:pt x="35877" y="776198"/>
                  </a:moveTo>
                  <a:lnTo>
                    <a:pt x="31343" y="768553"/>
                  </a:lnTo>
                  <a:lnTo>
                    <a:pt x="30022" y="771296"/>
                  </a:lnTo>
                  <a:lnTo>
                    <a:pt x="30607" y="779614"/>
                  </a:lnTo>
                  <a:lnTo>
                    <a:pt x="31750" y="788771"/>
                  </a:lnTo>
                  <a:lnTo>
                    <a:pt x="31623" y="781215"/>
                  </a:lnTo>
                  <a:lnTo>
                    <a:pt x="33032" y="779449"/>
                  </a:lnTo>
                  <a:lnTo>
                    <a:pt x="34836" y="779208"/>
                  </a:lnTo>
                  <a:lnTo>
                    <a:pt x="35877" y="776198"/>
                  </a:lnTo>
                  <a:close/>
                </a:path>
                <a:path w="1945005" h="1026160">
                  <a:moveTo>
                    <a:pt x="38011" y="764095"/>
                  </a:moveTo>
                  <a:lnTo>
                    <a:pt x="37973" y="759942"/>
                  </a:lnTo>
                  <a:lnTo>
                    <a:pt x="37592" y="755357"/>
                  </a:lnTo>
                  <a:lnTo>
                    <a:pt x="36245" y="755218"/>
                  </a:lnTo>
                  <a:lnTo>
                    <a:pt x="37553" y="762342"/>
                  </a:lnTo>
                  <a:lnTo>
                    <a:pt x="34442" y="755611"/>
                  </a:lnTo>
                  <a:lnTo>
                    <a:pt x="32092" y="747585"/>
                  </a:lnTo>
                  <a:lnTo>
                    <a:pt x="33655" y="745159"/>
                  </a:lnTo>
                  <a:lnTo>
                    <a:pt x="33642" y="742594"/>
                  </a:lnTo>
                  <a:lnTo>
                    <a:pt x="28702" y="733856"/>
                  </a:lnTo>
                  <a:lnTo>
                    <a:pt x="25615" y="730478"/>
                  </a:lnTo>
                  <a:lnTo>
                    <a:pt x="21463" y="726694"/>
                  </a:lnTo>
                  <a:lnTo>
                    <a:pt x="22821" y="728230"/>
                  </a:lnTo>
                  <a:lnTo>
                    <a:pt x="25920" y="735076"/>
                  </a:lnTo>
                  <a:lnTo>
                    <a:pt x="29768" y="744918"/>
                  </a:lnTo>
                  <a:lnTo>
                    <a:pt x="33362" y="755484"/>
                  </a:lnTo>
                  <a:lnTo>
                    <a:pt x="33540" y="757999"/>
                  </a:lnTo>
                  <a:lnTo>
                    <a:pt x="36817" y="764540"/>
                  </a:lnTo>
                  <a:lnTo>
                    <a:pt x="38011" y="764095"/>
                  </a:lnTo>
                  <a:close/>
                </a:path>
                <a:path w="1945005" h="1026160">
                  <a:moveTo>
                    <a:pt x="38773" y="756259"/>
                  </a:moveTo>
                  <a:lnTo>
                    <a:pt x="37515" y="752208"/>
                  </a:lnTo>
                  <a:lnTo>
                    <a:pt x="37426" y="753084"/>
                  </a:lnTo>
                  <a:lnTo>
                    <a:pt x="37592" y="755357"/>
                  </a:lnTo>
                  <a:lnTo>
                    <a:pt x="37884" y="755383"/>
                  </a:lnTo>
                  <a:lnTo>
                    <a:pt x="38138" y="755281"/>
                  </a:lnTo>
                  <a:lnTo>
                    <a:pt x="38773" y="756259"/>
                  </a:lnTo>
                  <a:close/>
                </a:path>
                <a:path w="1945005" h="1026160">
                  <a:moveTo>
                    <a:pt x="52412" y="843686"/>
                  </a:moveTo>
                  <a:lnTo>
                    <a:pt x="49199" y="835748"/>
                  </a:lnTo>
                  <a:lnTo>
                    <a:pt x="49885" y="840689"/>
                  </a:lnTo>
                  <a:lnTo>
                    <a:pt x="51155" y="842632"/>
                  </a:lnTo>
                  <a:lnTo>
                    <a:pt x="52412" y="843686"/>
                  </a:lnTo>
                  <a:close/>
                </a:path>
                <a:path w="1945005" h="1026160">
                  <a:moveTo>
                    <a:pt x="60274" y="866546"/>
                  </a:moveTo>
                  <a:lnTo>
                    <a:pt x="52743" y="851484"/>
                  </a:lnTo>
                  <a:lnTo>
                    <a:pt x="48920" y="847928"/>
                  </a:lnTo>
                  <a:lnTo>
                    <a:pt x="46786" y="845235"/>
                  </a:lnTo>
                  <a:lnTo>
                    <a:pt x="45415" y="845972"/>
                  </a:lnTo>
                  <a:lnTo>
                    <a:pt x="45935" y="849528"/>
                  </a:lnTo>
                  <a:lnTo>
                    <a:pt x="50482" y="856996"/>
                  </a:lnTo>
                  <a:lnTo>
                    <a:pt x="48260" y="851839"/>
                  </a:lnTo>
                  <a:lnTo>
                    <a:pt x="57035" y="864311"/>
                  </a:lnTo>
                  <a:lnTo>
                    <a:pt x="60274" y="866546"/>
                  </a:lnTo>
                  <a:close/>
                </a:path>
                <a:path w="1945005" h="1026160">
                  <a:moveTo>
                    <a:pt x="60553" y="860056"/>
                  </a:moveTo>
                  <a:lnTo>
                    <a:pt x="57327" y="852932"/>
                  </a:lnTo>
                  <a:lnTo>
                    <a:pt x="56908" y="849134"/>
                  </a:lnTo>
                  <a:lnTo>
                    <a:pt x="56083" y="851217"/>
                  </a:lnTo>
                  <a:lnTo>
                    <a:pt x="56159" y="844804"/>
                  </a:lnTo>
                  <a:lnTo>
                    <a:pt x="54584" y="845337"/>
                  </a:lnTo>
                  <a:lnTo>
                    <a:pt x="52425" y="843699"/>
                  </a:lnTo>
                  <a:lnTo>
                    <a:pt x="54444" y="849452"/>
                  </a:lnTo>
                  <a:lnTo>
                    <a:pt x="57848" y="854557"/>
                  </a:lnTo>
                  <a:lnTo>
                    <a:pt x="60553" y="860056"/>
                  </a:lnTo>
                  <a:close/>
                </a:path>
                <a:path w="1945005" h="1026160">
                  <a:moveTo>
                    <a:pt x="62611" y="852449"/>
                  </a:moveTo>
                  <a:lnTo>
                    <a:pt x="60871" y="848956"/>
                  </a:lnTo>
                  <a:lnTo>
                    <a:pt x="59004" y="844384"/>
                  </a:lnTo>
                  <a:lnTo>
                    <a:pt x="54216" y="830364"/>
                  </a:lnTo>
                  <a:lnTo>
                    <a:pt x="51600" y="825334"/>
                  </a:lnTo>
                  <a:lnTo>
                    <a:pt x="57683" y="841844"/>
                  </a:lnTo>
                  <a:lnTo>
                    <a:pt x="59563" y="847471"/>
                  </a:lnTo>
                  <a:lnTo>
                    <a:pt x="62611" y="852449"/>
                  </a:lnTo>
                  <a:close/>
                </a:path>
                <a:path w="1945005" h="1026160">
                  <a:moveTo>
                    <a:pt x="65138" y="857961"/>
                  </a:moveTo>
                  <a:lnTo>
                    <a:pt x="63080" y="853401"/>
                  </a:lnTo>
                  <a:lnTo>
                    <a:pt x="62776" y="852792"/>
                  </a:lnTo>
                  <a:lnTo>
                    <a:pt x="65138" y="857961"/>
                  </a:lnTo>
                  <a:close/>
                </a:path>
                <a:path w="1945005" h="1026160">
                  <a:moveTo>
                    <a:pt x="86575" y="888580"/>
                  </a:moveTo>
                  <a:lnTo>
                    <a:pt x="82753" y="882891"/>
                  </a:lnTo>
                  <a:lnTo>
                    <a:pt x="73634" y="869937"/>
                  </a:lnTo>
                  <a:lnTo>
                    <a:pt x="77012" y="876769"/>
                  </a:lnTo>
                  <a:lnTo>
                    <a:pt x="75895" y="877214"/>
                  </a:lnTo>
                  <a:lnTo>
                    <a:pt x="72047" y="873594"/>
                  </a:lnTo>
                  <a:lnTo>
                    <a:pt x="67233" y="868248"/>
                  </a:lnTo>
                  <a:lnTo>
                    <a:pt x="71335" y="875131"/>
                  </a:lnTo>
                  <a:lnTo>
                    <a:pt x="75590" y="879919"/>
                  </a:lnTo>
                  <a:lnTo>
                    <a:pt x="81864" y="886498"/>
                  </a:lnTo>
                  <a:lnTo>
                    <a:pt x="83934" y="888225"/>
                  </a:lnTo>
                  <a:lnTo>
                    <a:pt x="84759" y="888377"/>
                  </a:lnTo>
                  <a:lnTo>
                    <a:pt x="86575" y="888580"/>
                  </a:lnTo>
                  <a:close/>
                </a:path>
                <a:path w="1945005" h="1026160">
                  <a:moveTo>
                    <a:pt x="86614" y="188391"/>
                  </a:moveTo>
                  <a:lnTo>
                    <a:pt x="81407" y="186436"/>
                  </a:lnTo>
                  <a:lnTo>
                    <a:pt x="81026" y="189852"/>
                  </a:lnTo>
                  <a:lnTo>
                    <a:pt x="81229" y="190398"/>
                  </a:lnTo>
                  <a:lnTo>
                    <a:pt x="79476" y="195834"/>
                  </a:lnTo>
                  <a:lnTo>
                    <a:pt x="81521" y="193167"/>
                  </a:lnTo>
                  <a:lnTo>
                    <a:pt x="84175" y="190817"/>
                  </a:lnTo>
                  <a:lnTo>
                    <a:pt x="86614" y="188391"/>
                  </a:lnTo>
                  <a:close/>
                </a:path>
                <a:path w="1945005" h="1026160">
                  <a:moveTo>
                    <a:pt x="89458" y="901649"/>
                  </a:moveTo>
                  <a:lnTo>
                    <a:pt x="80962" y="890257"/>
                  </a:lnTo>
                  <a:lnTo>
                    <a:pt x="79286" y="887869"/>
                  </a:lnTo>
                  <a:lnTo>
                    <a:pt x="80098" y="889533"/>
                  </a:lnTo>
                  <a:lnTo>
                    <a:pt x="79019" y="890308"/>
                  </a:lnTo>
                  <a:lnTo>
                    <a:pt x="83146" y="895007"/>
                  </a:lnTo>
                  <a:lnTo>
                    <a:pt x="85496" y="897813"/>
                  </a:lnTo>
                  <a:lnTo>
                    <a:pt x="87185" y="899883"/>
                  </a:lnTo>
                  <a:lnTo>
                    <a:pt x="87896" y="900430"/>
                  </a:lnTo>
                  <a:lnTo>
                    <a:pt x="88290" y="900671"/>
                  </a:lnTo>
                  <a:lnTo>
                    <a:pt x="89458" y="901649"/>
                  </a:lnTo>
                  <a:close/>
                </a:path>
                <a:path w="1945005" h="1026160">
                  <a:moveTo>
                    <a:pt x="89649" y="903376"/>
                  </a:moveTo>
                  <a:lnTo>
                    <a:pt x="87185" y="899883"/>
                  </a:lnTo>
                  <a:lnTo>
                    <a:pt x="85344" y="899033"/>
                  </a:lnTo>
                  <a:lnTo>
                    <a:pt x="87604" y="901649"/>
                  </a:lnTo>
                  <a:lnTo>
                    <a:pt x="89649" y="903376"/>
                  </a:lnTo>
                  <a:close/>
                </a:path>
                <a:path w="1945005" h="1026160">
                  <a:moveTo>
                    <a:pt x="127520" y="121666"/>
                  </a:moveTo>
                  <a:lnTo>
                    <a:pt x="124790" y="122301"/>
                  </a:lnTo>
                  <a:lnTo>
                    <a:pt x="108000" y="137236"/>
                  </a:lnTo>
                  <a:lnTo>
                    <a:pt x="106832" y="140576"/>
                  </a:lnTo>
                  <a:lnTo>
                    <a:pt x="112966" y="134937"/>
                  </a:lnTo>
                  <a:lnTo>
                    <a:pt x="117614" y="131914"/>
                  </a:lnTo>
                  <a:lnTo>
                    <a:pt x="123926" y="126492"/>
                  </a:lnTo>
                  <a:lnTo>
                    <a:pt x="127520" y="121666"/>
                  </a:lnTo>
                  <a:close/>
                </a:path>
                <a:path w="1945005" h="1026160">
                  <a:moveTo>
                    <a:pt x="147815" y="77622"/>
                  </a:moveTo>
                  <a:lnTo>
                    <a:pt x="142582" y="81610"/>
                  </a:lnTo>
                  <a:lnTo>
                    <a:pt x="137312" y="86360"/>
                  </a:lnTo>
                  <a:lnTo>
                    <a:pt x="131800" y="91782"/>
                  </a:lnTo>
                  <a:lnTo>
                    <a:pt x="125831" y="97828"/>
                  </a:lnTo>
                  <a:lnTo>
                    <a:pt x="130022" y="96037"/>
                  </a:lnTo>
                  <a:lnTo>
                    <a:pt x="134874" y="91452"/>
                  </a:lnTo>
                  <a:lnTo>
                    <a:pt x="140690" y="85013"/>
                  </a:lnTo>
                  <a:lnTo>
                    <a:pt x="147815" y="77622"/>
                  </a:lnTo>
                  <a:close/>
                </a:path>
                <a:path w="1945005" h="1026160">
                  <a:moveTo>
                    <a:pt x="152819" y="934567"/>
                  </a:moveTo>
                  <a:lnTo>
                    <a:pt x="145935" y="926338"/>
                  </a:lnTo>
                  <a:lnTo>
                    <a:pt x="135102" y="919759"/>
                  </a:lnTo>
                  <a:lnTo>
                    <a:pt x="136550" y="921842"/>
                  </a:lnTo>
                  <a:lnTo>
                    <a:pt x="141935" y="925944"/>
                  </a:lnTo>
                  <a:lnTo>
                    <a:pt x="148323" y="930643"/>
                  </a:lnTo>
                  <a:lnTo>
                    <a:pt x="152819" y="934567"/>
                  </a:lnTo>
                  <a:close/>
                </a:path>
                <a:path w="1945005" h="1026160">
                  <a:moveTo>
                    <a:pt x="165290" y="105473"/>
                  </a:moveTo>
                  <a:lnTo>
                    <a:pt x="158013" y="110553"/>
                  </a:lnTo>
                  <a:lnTo>
                    <a:pt x="151587" y="114363"/>
                  </a:lnTo>
                  <a:lnTo>
                    <a:pt x="154152" y="109283"/>
                  </a:lnTo>
                  <a:lnTo>
                    <a:pt x="157657" y="106172"/>
                  </a:lnTo>
                  <a:lnTo>
                    <a:pt x="155270" y="108013"/>
                  </a:lnTo>
                  <a:lnTo>
                    <a:pt x="148424" y="111823"/>
                  </a:lnTo>
                  <a:lnTo>
                    <a:pt x="141643" y="116903"/>
                  </a:lnTo>
                  <a:lnTo>
                    <a:pt x="137147" y="119443"/>
                  </a:lnTo>
                  <a:lnTo>
                    <a:pt x="133629" y="123253"/>
                  </a:lnTo>
                  <a:lnTo>
                    <a:pt x="131114" y="125793"/>
                  </a:lnTo>
                  <a:lnTo>
                    <a:pt x="128562" y="129603"/>
                  </a:lnTo>
                  <a:lnTo>
                    <a:pt x="127063" y="132143"/>
                  </a:lnTo>
                  <a:lnTo>
                    <a:pt x="127228" y="133413"/>
                  </a:lnTo>
                  <a:lnTo>
                    <a:pt x="130429" y="130873"/>
                  </a:lnTo>
                  <a:lnTo>
                    <a:pt x="137820" y="124523"/>
                  </a:lnTo>
                  <a:lnTo>
                    <a:pt x="141516" y="121983"/>
                  </a:lnTo>
                  <a:lnTo>
                    <a:pt x="145948" y="119443"/>
                  </a:lnTo>
                  <a:lnTo>
                    <a:pt x="149682" y="116903"/>
                  </a:lnTo>
                  <a:lnTo>
                    <a:pt x="153504" y="114363"/>
                  </a:lnTo>
                  <a:lnTo>
                    <a:pt x="157327" y="111823"/>
                  </a:lnTo>
                  <a:lnTo>
                    <a:pt x="163601" y="108013"/>
                  </a:lnTo>
                  <a:lnTo>
                    <a:pt x="165277" y="109283"/>
                  </a:lnTo>
                  <a:lnTo>
                    <a:pt x="165290" y="108013"/>
                  </a:lnTo>
                  <a:lnTo>
                    <a:pt x="165290" y="105473"/>
                  </a:lnTo>
                  <a:close/>
                </a:path>
                <a:path w="1945005" h="1026160">
                  <a:moveTo>
                    <a:pt x="167436" y="100571"/>
                  </a:moveTo>
                  <a:lnTo>
                    <a:pt x="162725" y="101663"/>
                  </a:lnTo>
                  <a:lnTo>
                    <a:pt x="157657" y="106172"/>
                  </a:lnTo>
                  <a:lnTo>
                    <a:pt x="161848" y="102933"/>
                  </a:lnTo>
                  <a:lnTo>
                    <a:pt x="167436" y="100571"/>
                  </a:lnTo>
                  <a:close/>
                </a:path>
                <a:path w="1945005" h="1026160">
                  <a:moveTo>
                    <a:pt x="177304" y="58458"/>
                  </a:moveTo>
                  <a:lnTo>
                    <a:pt x="168757" y="62052"/>
                  </a:lnTo>
                  <a:lnTo>
                    <a:pt x="161074" y="66827"/>
                  </a:lnTo>
                  <a:lnTo>
                    <a:pt x="154127" y="72199"/>
                  </a:lnTo>
                  <a:lnTo>
                    <a:pt x="147815" y="77635"/>
                  </a:lnTo>
                  <a:lnTo>
                    <a:pt x="154266" y="73228"/>
                  </a:lnTo>
                  <a:lnTo>
                    <a:pt x="160413" y="69291"/>
                  </a:lnTo>
                  <a:lnTo>
                    <a:pt x="166344" y="65697"/>
                  </a:lnTo>
                  <a:lnTo>
                    <a:pt x="172161" y="62306"/>
                  </a:lnTo>
                  <a:lnTo>
                    <a:pt x="173837" y="60921"/>
                  </a:lnTo>
                  <a:lnTo>
                    <a:pt x="175641" y="59804"/>
                  </a:lnTo>
                  <a:lnTo>
                    <a:pt x="177304" y="58458"/>
                  </a:lnTo>
                  <a:close/>
                </a:path>
                <a:path w="1945005" h="1026160">
                  <a:moveTo>
                    <a:pt x="200456" y="973683"/>
                  </a:moveTo>
                  <a:lnTo>
                    <a:pt x="194360" y="964920"/>
                  </a:lnTo>
                  <a:lnTo>
                    <a:pt x="190423" y="964311"/>
                  </a:lnTo>
                  <a:lnTo>
                    <a:pt x="179654" y="959421"/>
                  </a:lnTo>
                  <a:lnTo>
                    <a:pt x="174713" y="955522"/>
                  </a:lnTo>
                  <a:lnTo>
                    <a:pt x="150177" y="936967"/>
                  </a:lnTo>
                  <a:lnTo>
                    <a:pt x="146316" y="933843"/>
                  </a:lnTo>
                  <a:lnTo>
                    <a:pt x="142316" y="930871"/>
                  </a:lnTo>
                  <a:lnTo>
                    <a:pt x="138607" y="928738"/>
                  </a:lnTo>
                  <a:lnTo>
                    <a:pt x="135305" y="927989"/>
                  </a:lnTo>
                  <a:lnTo>
                    <a:pt x="139192" y="930617"/>
                  </a:lnTo>
                  <a:lnTo>
                    <a:pt x="143586" y="934072"/>
                  </a:lnTo>
                  <a:lnTo>
                    <a:pt x="153162" y="941959"/>
                  </a:lnTo>
                  <a:lnTo>
                    <a:pt x="158915" y="945743"/>
                  </a:lnTo>
                  <a:lnTo>
                    <a:pt x="173177" y="956589"/>
                  </a:lnTo>
                  <a:lnTo>
                    <a:pt x="182283" y="962685"/>
                  </a:lnTo>
                  <a:lnTo>
                    <a:pt x="191503" y="968387"/>
                  </a:lnTo>
                  <a:lnTo>
                    <a:pt x="200456" y="973683"/>
                  </a:lnTo>
                  <a:close/>
                </a:path>
                <a:path w="1945005" h="1026160">
                  <a:moveTo>
                    <a:pt x="243128" y="991412"/>
                  </a:moveTo>
                  <a:lnTo>
                    <a:pt x="241452" y="989393"/>
                  </a:lnTo>
                  <a:lnTo>
                    <a:pt x="236283" y="986853"/>
                  </a:lnTo>
                  <a:lnTo>
                    <a:pt x="231432" y="983703"/>
                  </a:lnTo>
                  <a:lnTo>
                    <a:pt x="226453" y="980897"/>
                  </a:lnTo>
                  <a:lnTo>
                    <a:pt x="231965" y="984351"/>
                  </a:lnTo>
                  <a:lnTo>
                    <a:pt x="237223" y="988504"/>
                  </a:lnTo>
                  <a:lnTo>
                    <a:pt x="243128" y="991412"/>
                  </a:lnTo>
                  <a:close/>
                </a:path>
                <a:path w="1945005" h="1026160">
                  <a:moveTo>
                    <a:pt x="381774" y="1021715"/>
                  </a:moveTo>
                  <a:lnTo>
                    <a:pt x="373380" y="1021651"/>
                  </a:lnTo>
                  <a:lnTo>
                    <a:pt x="373786" y="1020787"/>
                  </a:lnTo>
                  <a:lnTo>
                    <a:pt x="365836" y="1024280"/>
                  </a:lnTo>
                  <a:lnTo>
                    <a:pt x="380022" y="1025639"/>
                  </a:lnTo>
                  <a:lnTo>
                    <a:pt x="378752" y="1024978"/>
                  </a:lnTo>
                  <a:lnTo>
                    <a:pt x="381774" y="1021715"/>
                  </a:lnTo>
                  <a:close/>
                </a:path>
                <a:path w="1945005" h="1026160">
                  <a:moveTo>
                    <a:pt x="510209" y="1017905"/>
                  </a:moveTo>
                  <a:lnTo>
                    <a:pt x="504266" y="1017854"/>
                  </a:lnTo>
                  <a:lnTo>
                    <a:pt x="497967" y="1017854"/>
                  </a:lnTo>
                  <a:lnTo>
                    <a:pt x="494106" y="1017638"/>
                  </a:lnTo>
                  <a:lnTo>
                    <a:pt x="502462" y="1018120"/>
                  </a:lnTo>
                  <a:lnTo>
                    <a:pt x="507314" y="1018146"/>
                  </a:lnTo>
                  <a:lnTo>
                    <a:pt x="510209" y="1017905"/>
                  </a:lnTo>
                  <a:close/>
                </a:path>
                <a:path w="1945005" h="1026160">
                  <a:moveTo>
                    <a:pt x="558393" y="6565"/>
                  </a:moveTo>
                  <a:lnTo>
                    <a:pt x="544055" y="7683"/>
                  </a:lnTo>
                  <a:lnTo>
                    <a:pt x="550443" y="7683"/>
                  </a:lnTo>
                  <a:lnTo>
                    <a:pt x="558393" y="6565"/>
                  </a:lnTo>
                  <a:close/>
                </a:path>
                <a:path w="1945005" h="1026160">
                  <a:moveTo>
                    <a:pt x="559523" y="6477"/>
                  </a:moveTo>
                  <a:lnTo>
                    <a:pt x="558393" y="6565"/>
                  </a:lnTo>
                  <a:lnTo>
                    <a:pt x="559523" y="6477"/>
                  </a:lnTo>
                  <a:close/>
                </a:path>
                <a:path w="1945005" h="1026160">
                  <a:moveTo>
                    <a:pt x="737692" y="1308"/>
                  </a:moveTo>
                  <a:lnTo>
                    <a:pt x="736041" y="0"/>
                  </a:lnTo>
                  <a:lnTo>
                    <a:pt x="729792" y="850"/>
                  </a:lnTo>
                  <a:lnTo>
                    <a:pt x="710387" y="5334"/>
                  </a:lnTo>
                  <a:lnTo>
                    <a:pt x="716610" y="4584"/>
                  </a:lnTo>
                  <a:lnTo>
                    <a:pt x="723938" y="4191"/>
                  </a:lnTo>
                  <a:lnTo>
                    <a:pt x="733501" y="4813"/>
                  </a:lnTo>
                  <a:lnTo>
                    <a:pt x="737692" y="1308"/>
                  </a:lnTo>
                  <a:close/>
                </a:path>
                <a:path w="1945005" h="1026160">
                  <a:moveTo>
                    <a:pt x="847547" y="41973"/>
                  </a:moveTo>
                  <a:lnTo>
                    <a:pt x="842060" y="40678"/>
                  </a:lnTo>
                  <a:lnTo>
                    <a:pt x="847547" y="41973"/>
                  </a:lnTo>
                  <a:close/>
                </a:path>
                <a:path w="1945005" h="1026160">
                  <a:moveTo>
                    <a:pt x="886472" y="982243"/>
                  </a:moveTo>
                  <a:lnTo>
                    <a:pt x="884478" y="982167"/>
                  </a:lnTo>
                  <a:lnTo>
                    <a:pt x="883132" y="982192"/>
                  </a:lnTo>
                  <a:lnTo>
                    <a:pt x="883424" y="982662"/>
                  </a:lnTo>
                  <a:lnTo>
                    <a:pt x="884313" y="982472"/>
                  </a:lnTo>
                  <a:lnTo>
                    <a:pt x="885494" y="982395"/>
                  </a:lnTo>
                  <a:lnTo>
                    <a:pt x="886472" y="982243"/>
                  </a:lnTo>
                  <a:close/>
                </a:path>
                <a:path w="1945005" h="1026160">
                  <a:moveTo>
                    <a:pt x="939952" y="41465"/>
                  </a:moveTo>
                  <a:lnTo>
                    <a:pt x="939584" y="41503"/>
                  </a:lnTo>
                  <a:lnTo>
                    <a:pt x="938657" y="41592"/>
                  </a:lnTo>
                  <a:lnTo>
                    <a:pt x="939253" y="41694"/>
                  </a:lnTo>
                  <a:lnTo>
                    <a:pt x="939660" y="41757"/>
                  </a:lnTo>
                  <a:lnTo>
                    <a:pt x="939952" y="41465"/>
                  </a:lnTo>
                  <a:close/>
                </a:path>
                <a:path w="1945005" h="1026160">
                  <a:moveTo>
                    <a:pt x="971308" y="44361"/>
                  </a:moveTo>
                  <a:lnTo>
                    <a:pt x="950429" y="31343"/>
                  </a:lnTo>
                  <a:lnTo>
                    <a:pt x="939965" y="41452"/>
                  </a:lnTo>
                  <a:lnTo>
                    <a:pt x="947267" y="40919"/>
                  </a:lnTo>
                  <a:lnTo>
                    <a:pt x="954405" y="40932"/>
                  </a:lnTo>
                  <a:lnTo>
                    <a:pt x="962152" y="41935"/>
                  </a:lnTo>
                  <a:lnTo>
                    <a:pt x="971308" y="44361"/>
                  </a:lnTo>
                  <a:close/>
                </a:path>
                <a:path w="1945005" h="1026160">
                  <a:moveTo>
                    <a:pt x="1140104" y="36461"/>
                  </a:moveTo>
                  <a:lnTo>
                    <a:pt x="1134529" y="35928"/>
                  </a:lnTo>
                  <a:lnTo>
                    <a:pt x="1139024" y="36893"/>
                  </a:lnTo>
                  <a:lnTo>
                    <a:pt x="1140104" y="36461"/>
                  </a:lnTo>
                  <a:close/>
                </a:path>
                <a:path w="1945005" h="1026160">
                  <a:moveTo>
                    <a:pt x="1144524" y="36893"/>
                  </a:moveTo>
                  <a:lnTo>
                    <a:pt x="1142199" y="35623"/>
                  </a:lnTo>
                  <a:lnTo>
                    <a:pt x="1140104" y="36461"/>
                  </a:lnTo>
                  <a:lnTo>
                    <a:pt x="1144524" y="36893"/>
                  </a:lnTo>
                  <a:close/>
                </a:path>
                <a:path w="1945005" h="1026160">
                  <a:moveTo>
                    <a:pt x="1293672" y="43243"/>
                  </a:moveTo>
                  <a:lnTo>
                    <a:pt x="1289672" y="42926"/>
                  </a:lnTo>
                  <a:lnTo>
                    <a:pt x="1290053" y="43243"/>
                  </a:lnTo>
                  <a:lnTo>
                    <a:pt x="1293672" y="43243"/>
                  </a:lnTo>
                  <a:close/>
                </a:path>
                <a:path w="1945005" h="1026160">
                  <a:moveTo>
                    <a:pt x="1409014" y="26276"/>
                  </a:moveTo>
                  <a:lnTo>
                    <a:pt x="1395780" y="23990"/>
                  </a:lnTo>
                  <a:lnTo>
                    <a:pt x="1405013" y="27343"/>
                  </a:lnTo>
                  <a:lnTo>
                    <a:pt x="1409014" y="26276"/>
                  </a:lnTo>
                  <a:close/>
                </a:path>
                <a:path w="1945005" h="1026160">
                  <a:moveTo>
                    <a:pt x="1436700" y="38531"/>
                  </a:moveTo>
                  <a:lnTo>
                    <a:pt x="1418666" y="40792"/>
                  </a:lnTo>
                  <a:lnTo>
                    <a:pt x="1426845" y="40068"/>
                  </a:lnTo>
                  <a:lnTo>
                    <a:pt x="1432648" y="39319"/>
                  </a:lnTo>
                  <a:lnTo>
                    <a:pt x="1436700" y="38531"/>
                  </a:lnTo>
                  <a:close/>
                </a:path>
                <a:path w="1945005" h="1026160">
                  <a:moveTo>
                    <a:pt x="1607032" y="990307"/>
                  </a:moveTo>
                  <a:lnTo>
                    <a:pt x="1600327" y="989711"/>
                  </a:lnTo>
                  <a:lnTo>
                    <a:pt x="1596555" y="989647"/>
                  </a:lnTo>
                  <a:lnTo>
                    <a:pt x="1605241" y="990714"/>
                  </a:lnTo>
                  <a:lnTo>
                    <a:pt x="1607032" y="990307"/>
                  </a:lnTo>
                  <a:close/>
                </a:path>
                <a:path w="1945005" h="1026160">
                  <a:moveTo>
                    <a:pt x="1794281" y="133731"/>
                  </a:moveTo>
                  <a:lnTo>
                    <a:pt x="1792046" y="132143"/>
                  </a:lnTo>
                  <a:lnTo>
                    <a:pt x="1793455" y="133413"/>
                  </a:lnTo>
                  <a:lnTo>
                    <a:pt x="1794281" y="133731"/>
                  </a:lnTo>
                  <a:close/>
                </a:path>
                <a:path w="1945005" h="1026160">
                  <a:moveTo>
                    <a:pt x="1825574" y="147383"/>
                  </a:moveTo>
                  <a:lnTo>
                    <a:pt x="1820786" y="141465"/>
                  </a:lnTo>
                  <a:lnTo>
                    <a:pt x="1822157" y="143573"/>
                  </a:lnTo>
                  <a:lnTo>
                    <a:pt x="1824748" y="147193"/>
                  </a:lnTo>
                  <a:lnTo>
                    <a:pt x="1825574" y="147383"/>
                  </a:lnTo>
                  <a:close/>
                </a:path>
                <a:path w="1945005" h="1026160">
                  <a:moveTo>
                    <a:pt x="1831809" y="154368"/>
                  </a:moveTo>
                  <a:lnTo>
                    <a:pt x="1831327" y="153733"/>
                  </a:lnTo>
                  <a:lnTo>
                    <a:pt x="1827644" y="151218"/>
                  </a:lnTo>
                  <a:lnTo>
                    <a:pt x="1828533" y="152463"/>
                  </a:lnTo>
                  <a:lnTo>
                    <a:pt x="1831809" y="154368"/>
                  </a:lnTo>
                  <a:close/>
                </a:path>
                <a:path w="1945005" h="1026160">
                  <a:moveTo>
                    <a:pt x="1834222" y="162623"/>
                  </a:moveTo>
                  <a:lnTo>
                    <a:pt x="1828507" y="155003"/>
                  </a:lnTo>
                  <a:lnTo>
                    <a:pt x="1826463" y="152463"/>
                  </a:lnTo>
                  <a:lnTo>
                    <a:pt x="1824189" y="149923"/>
                  </a:lnTo>
                  <a:lnTo>
                    <a:pt x="1822030" y="147383"/>
                  </a:lnTo>
                  <a:lnTo>
                    <a:pt x="1827644" y="151218"/>
                  </a:lnTo>
                  <a:lnTo>
                    <a:pt x="1824888" y="147383"/>
                  </a:lnTo>
                  <a:lnTo>
                    <a:pt x="1824748" y="147193"/>
                  </a:lnTo>
                  <a:lnTo>
                    <a:pt x="1820252" y="146113"/>
                  </a:lnTo>
                  <a:lnTo>
                    <a:pt x="1812721" y="142303"/>
                  </a:lnTo>
                  <a:lnTo>
                    <a:pt x="1808886" y="141033"/>
                  </a:lnTo>
                  <a:lnTo>
                    <a:pt x="1804771" y="138493"/>
                  </a:lnTo>
                  <a:lnTo>
                    <a:pt x="1800783" y="135953"/>
                  </a:lnTo>
                  <a:lnTo>
                    <a:pt x="1796783" y="134683"/>
                  </a:lnTo>
                  <a:lnTo>
                    <a:pt x="1794281" y="133731"/>
                  </a:lnTo>
                  <a:lnTo>
                    <a:pt x="1799196" y="137223"/>
                  </a:lnTo>
                  <a:lnTo>
                    <a:pt x="1805254" y="141033"/>
                  </a:lnTo>
                  <a:lnTo>
                    <a:pt x="1818690" y="152463"/>
                  </a:lnTo>
                  <a:lnTo>
                    <a:pt x="1821827" y="155003"/>
                  </a:lnTo>
                  <a:lnTo>
                    <a:pt x="1824926" y="156273"/>
                  </a:lnTo>
                  <a:lnTo>
                    <a:pt x="1827796" y="158813"/>
                  </a:lnTo>
                  <a:lnTo>
                    <a:pt x="1830806" y="161353"/>
                  </a:lnTo>
                  <a:lnTo>
                    <a:pt x="1834222" y="162623"/>
                  </a:lnTo>
                  <a:close/>
                </a:path>
                <a:path w="1945005" h="1026160">
                  <a:moveTo>
                    <a:pt x="1887054" y="242633"/>
                  </a:moveTo>
                  <a:lnTo>
                    <a:pt x="1884489" y="235673"/>
                  </a:lnTo>
                  <a:lnTo>
                    <a:pt x="1884172" y="236283"/>
                  </a:lnTo>
                  <a:lnTo>
                    <a:pt x="1887054" y="242633"/>
                  </a:lnTo>
                  <a:close/>
                </a:path>
                <a:path w="1945005" h="1026160">
                  <a:moveTo>
                    <a:pt x="1900656" y="591362"/>
                  </a:moveTo>
                  <a:lnTo>
                    <a:pt x="1898713" y="592582"/>
                  </a:lnTo>
                  <a:lnTo>
                    <a:pt x="1896706" y="585800"/>
                  </a:lnTo>
                  <a:lnTo>
                    <a:pt x="1896681" y="601218"/>
                  </a:lnTo>
                  <a:lnTo>
                    <a:pt x="1900656" y="591362"/>
                  </a:lnTo>
                  <a:close/>
                </a:path>
                <a:path w="1945005" h="1026160">
                  <a:moveTo>
                    <a:pt x="1901444" y="590461"/>
                  </a:moveTo>
                  <a:lnTo>
                    <a:pt x="1901393" y="589546"/>
                  </a:lnTo>
                  <a:lnTo>
                    <a:pt x="1900656" y="591362"/>
                  </a:lnTo>
                  <a:lnTo>
                    <a:pt x="1900923" y="591223"/>
                  </a:lnTo>
                  <a:lnTo>
                    <a:pt x="1901177" y="590956"/>
                  </a:lnTo>
                  <a:lnTo>
                    <a:pt x="1901444" y="590461"/>
                  </a:lnTo>
                  <a:close/>
                </a:path>
                <a:path w="1945005" h="1026160">
                  <a:moveTo>
                    <a:pt x="1926729" y="237020"/>
                  </a:moveTo>
                  <a:lnTo>
                    <a:pt x="1926602" y="234619"/>
                  </a:lnTo>
                  <a:lnTo>
                    <a:pt x="1925180" y="229273"/>
                  </a:lnTo>
                  <a:lnTo>
                    <a:pt x="1923834" y="228460"/>
                  </a:lnTo>
                  <a:lnTo>
                    <a:pt x="1924342" y="231673"/>
                  </a:lnTo>
                  <a:lnTo>
                    <a:pt x="1925840" y="237109"/>
                  </a:lnTo>
                  <a:lnTo>
                    <a:pt x="1926729" y="237020"/>
                  </a:lnTo>
                  <a:close/>
                </a:path>
                <a:path w="1945005" h="1026160">
                  <a:moveTo>
                    <a:pt x="1944598" y="680783"/>
                  </a:moveTo>
                  <a:lnTo>
                    <a:pt x="1943976" y="683323"/>
                  </a:lnTo>
                  <a:lnTo>
                    <a:pt x="1943112" y="684593"/>
                  </a:lnTo>
                  <a:lnTo>
                    <a:pt x="1942604" y="684593"/>
                  </a:lnTo>
                  <a:lnTo>
                    <a:pt x="1943493" y="665543"/>
                  </a:lnTo>
                  <a:lnTo>
                    <a:pt x="1944154" y="651573"/>
                  </a:lnTo>
                  <a:lnTo>
                    <a:pt x="1942693" y="619823"/>
                  </a:lnTo>
                  <a:lnTo>
                    <a:pt x="1940737" y="594423"/>
                  </a:lnTo>
                  <a:lnTo>
                    <a:pt x="1940814" y="579183"/>
                  </a:lnTo>
                  <a:lnTo>
                    <a:pt x="1936369" y="575373"/>
                  </a:lnTo>
                  <a:lnTo>
                    <a:pt x="1940369" y="552513"/>
                  </a:lnTo>
                  <a:lnTo>
                    <a:pt x="1942299" y="536003"/>
                  </a:lnTo>
                  <a:lnTo>
                    <a:pt x="1942426" y="516953"/>
                  </a:lnTo>
                  <a:lnTo>
                    <a:pt x="1941296" y="496633"/>
                  </a:lnTo>
                  <a:lnTo>
                    <a:pt x="1941017" y="491553"/>
                  </a:lnTo>
                  <a:lnTo>
                    <a:pt x="1940293" y="491553"/>
                  </a:lnTo>
                  <a:lnTo>
                    <a:pt x="1939023" y="496633"/>
                  </a:lnTo>
                  <a:lnTo>
                    <a:pt x="1938083" y="490283"/>
                  </a:lnTo>
                  <a:lnTo>
                    <a:pt x="1940140" y="482663"/>
                  </a:lnTo>
                  <a:lnTo>
                    <a:pt x="1940483" y="481393"/>
                  </a:lnTo>
                  <a:lnTo>
                    <a:pt x="1942490" y="471233"/>
                  </a:lnTo>
                  <a:lnTo>
                    <a:pt x="1943722" y="458533"/>
                  </a:lnTo>
                  <a:lnTo>
                    <a:pt x="1943760" y="439483"/>
                  </a:lnTo>
                  <a:lnTo>
                    <a:pt x="1942363" y="439483"/>
                  </a:lnTo>
                  <a:lnTo>
                    <a:pt x="1943087" y="393763"/>
                  </a:lnTo>
                  <a:lnTo>
                    <a:pt x="1939480" y="389953"/>
                  </a:lnTo>
                  <a:lnTo>
                    <a:pt x="1938375" y="381063"/>
                  </a:lnTo>
                  <a:lnTo>
                    <a:pt x="1938934" y="367093"/>
                  </a:lnTo>
                  <a:lnTo>
                    <a:pt x="1941004" y="344233"/>
                  </a:lnTo>
                  <a:lnTo>
                    <a:pt x="1941334" y="335343"/>
                  </a:lnTo>
                  <a:lnTo>
                    <a:pt x="1941283" y="326453"/>
                  </a:lnTo>
                  <a:lnTo>
                    <a:pt x="1940864" y="318833"/>
                  </a:lnTo>
                  <a:lnTo>
                    <a:pt x="1940560" y="315023"/>
                  </a:lnTo>
                  <a:lnTo>
                    <a:pt x="1940458" y="313753"/>
                  </a:lnTo>
                  <a:lnTo>
                    <a:pt x="1933409" y="298513"/>
                  </a:lnTo>
                  <a:lnTo>
                    <a:pt x="1933981" y="293433"/>
                  </a:lnTo>
                  <a:lnTo>
                    <a:pt x="1934019" y="285813"/>
                  </a:lnTo>
                  <a:lnTo>
                    <a:pt x="1933663" y="279463"/>
                  </a:lnTo>
                  <a:lnTo>
                    <a:pt x="1932660" y="270573"/>
                  </a:lnTo>
                  <a:lnTo>
                    <a:pt x="1930603" y="260413"/>
                  </a:lnTo>
                  <a:lnTo>
                    <a:pt x="1929117" y="252793"/>
                  </a:lnTo>
                  <a:lnTo>
                    <a:pt x="1927440" y="243903"/>
                  </a:lnTo>
                  <a:lnTo>
                    <a:pt x="1925828" y="237553"/>
                  </a:lnTo>
                  <a:lnTo>
                    <a:pt x="1924265" y="237553"/>
                  </a:lnTo>
                  <a:lnTo>
                    <a:pt x="1922653" y="235013"/>
                  </a:lnTo>
                  <a:lnTo>
                    <a:pt x="1922475" y="233743"/>
                  </a:lnTo>
                  <a:lnTo>
                    <a:pt x="1921586" y="227393"/>
                  </a:lnTo>
                  <a:lnTo>
                    <a:pt x="1918893" y="218503"/>
                  </a:lnTo>
                  <a:lnTo>
                    <a:pt x="1914664" y="209613"/>
                  </a:lnTo>
                  <a:lnTo>
                    <a:pt x="1908975" y="200723"/>
                  </a:lnTo>
                  <a:lnTo>
                    <a:pt x="1904974" y="194373"/>
                  </a:lnTo>
                  <a:lnTo>
                    <a:pt x="1900910" y="188023"/>
                  </a:lnTo>
                  <a:lnTo>
                    <a:pt x="1897011" y="182943"/>
                  </a:lnTo>
                  <a:lnTo>
                    <a:pt x="1892668" y="177863"/>
                  </a:lnTo>
                  <a:lnTo>
                    <a:pt x="1888782" y="172783"/>
                  </a:lnTo>
                  <a:lnTo>
                    <a:pt x="1885975" y="167703"/>
                  </a:lnTo>
                  <a:lnTo>
                    <a:pt x="1885429" y="166433"/>
                  </a:lnTo>
                  <a:lnTo>
                    <a:pt x="1883244" y="161353"/>
                  </a:lnTo>
                  <a:lnTo>
                    <a:pt x="1883791" y="160083"/>
                  </a:lnTo>
                  <a:lnTo>
                    <a:pt x="1886534" y="160083"/>
                  </a:lnTo>
                  <a:lnTo>
                    <a:pt x="1890420" y="163893"/>
                  </a:lnTo>
                  <a:lnTo>
                    <a:pt x="1887842" y="161353"/>
                  </a:lnTo>
                  <a:lnTo>
                    <a:pt x="1887004" y="160083"/>
                  </a:lnTo>
                  <a:lnTo>
                    <a:pt x="1885327" y="157543"/>
                  </a:lnTo>
                  <a:lnTo>
                    <a:pt x="1882876" y="155003"/>
                  </a:lnTo>
                  <a:lnTo>
                    <a:pt x="1880133" y="151193"/>
                  </a:lnTo>
                  <a:lnTo>
                    <a:pt x="1877377" y="148653"/>
                  </a:lnTo>
                  <a:lnTo>
                    <a:pt x="1872030" y="141033"/>
                  </a:lnTo>
                  <a:lnTo>
                    <a:pt x="1870290" y="138493"/>
                  </a:lnTo>
                  <a:lnTo>
                    <a:pt x="1869414" y="137223"/>
                  </a:lnTo>
                  <a:lnTo>
                    <a:pt x="1866861" y="134683"/>
                  </a:lnTo>
                  <a:lnTo>
                    <a:pt x="1864385" y="130873"/>
                  </a:lnTo>
                  <a:lnTo>
                    <a:pt x="1861832" y="127063"/>
                  </a:lnTo>
                  <a:lnTo>
                    <a:pt x="1859013" y="123253"/>
                  </a:lnTo>
                  <a:lnTo>
                    <a:pt x="1853565" y="116903"/>
                  </a:lnTo>
                  <a:lnTo>
                    <a:pt x="1843278" y="104203"/>
                  </a:lnTo>
                  <a:lnTo>
                    <a:pt x="1840191" y="100393"/>
                  </a:lnTo>
                  <a:lnTo>
                    <a:pt x="1835975" y="96583"/>
                  </a:lnTo>
                  <a:lnTo>
                    <a:pt x="1833626" y="95313"/>
                  </a:lnTo>
                  <a:lnTo>
                    <a:pt x="1830133" y="92773"/>
                  </a:lnTo>
                  <a:lnTo>
                    <a:pt x="1824888" y="88963"/>
                  </a:lnTo>
                  <a:lnTo>
                    <a:pt x="1821649" y="88963"/>
                  </a:lnTo>
                  <a:lnTo>
                    <a:pt x="1820354" y="91503"/>
                  </a:lnTo>
                  <a:lnTo>
                    <a:pt x="1817471" y="92773"/>
                  </a:lnTo>
                  <a:lnTo>
                    <a:pt x="1811718" y="87693"/>
                  </a:lnTo>
                  <a:lnTo>
                    <a:pt x="1809508" y="83883"/>
                  </a:lnTo>
                  <a:lnTo>
                    <a:pt x="1808772" y="82613"/>
                  </a:lnTo>
                  <a:lnTo>
                    <a:pt x="1808124" y="81343"/>
                  </a:lnTo>
                  <a:lnTo>
                    <a:pt x="1809229" y="80073"/>
                  </a:lnTo>
                  <a:lnTo>
                    <a:pt x="1811350" y="77533"/>
                  </a:lnTo>
                  <a:lnTo>
                    <a:pt x="1811007" y="76263"/>
                  </a:lnTo>
                  <a:lnTo>
                    <a:pt x="1808581" y="74993"/>
                  </a:lnTo>
                  <a:lnTo>
                    <a:pt x="1791589" y="66103"/>
                  </a:lnTo>
                  <a:lnTo>
                    <a:pt x="1795386" y="68643"/>
                  </a:lnTo>
                  <a:lnTo>
                    <a:pt x="1802688" y="74993"/>
                  </a:lnTo>
                  <a:lnTo>
                    <a:pt x="1799259" y="73723"/>
                  </a:lnTo>
                  <a:lnTo>
                    <a:pt x="1795716" y="71183"/>
                  </a:lnTo>
                  <a:lnTo>
                    <a:pt x="1790954" y="69913"/>
                  </a:lnTo>
                  <a:lnTo>
                    <a:pt x="1785708" y="67373"/>
                  </a:lnTo>
                  <a:lnTo>
                    <a:pt x="1780540" y="66103"/>
                  </a:lnTo>
                  <a:lnTo>
                    <a:pt x="1774253" y="64833"/>
                  </a:lnTo>
                  <a:lnTo>
                    <a:pt x="1768449" y="63563"/>
                  </a:lnTo>
                  <a:lnTo>
                    <a:pt x="1759826" y="61023"/>
                  </a:lnTo>
                  <a:lnTo>
                    <a:pt x="1751838" y="59753"/>
                  </a:lnTo>
                  <a:lnTo>
                    <a:pt x="1744789" y="57213"/>
                  </a:lnTo>
                  <a:lnTo>
                    <a:pt x="1738998" y="53403"/>
                  </a:lnTo>
                  <a:lnTo>
                    <a:pt x="1742554" y="54673"/>
                  </a:lnTo>
                  <a:lnTo>
                    <a:pt x="1746237" y="55943"/>
                  </a:lnTo>
                  <a:lnTo>
                    <a:pt x="1749755" y="55943"/>
                  </a:lnTo>
                  <a:lnTo>
                    <a:pt x="1745640" y="53403"/>
                  </a:lnTo>
                  <a:lnTo>
                    <a:pt x="1743570" y="52133"/>
                  </a:lnTo>
                  <a:lnTo>
                    <a:pt x="1728406" y="47053"/>
                  </a:lnTo>
                  <a:lnTo>
                    <a:pt x="1720824" y="44513"/>
                  </a:lnTo>
                  <a:lnTo>
                    <a:pt x="1717090" y="43243"/>
                  </a:lnTo>
                  <a:lnTo>
                    <a:pt x="1705876" y="40703"/>
                  </a:lnTo>
                  <a:lnTo>
                    <a:pt x="1695932" y="39433"/>
                  </a:lnTo>
                  <a:lnTo>
                    <a:pt x="1687893" y="36893"/>
                  </a:lnTo>
                  <a:lnTo>
                    <a:pt x="1685099" y="35623"/>
                  </a:lnTo>
                  <a:lnTo>
                    <a:pt x="1682318" y="34353"/>
                  </a:lnTo>
                  <a:lnTo>
                    <a:pt x="1679765" y="31813"/>
                  </a:lnTo>
                  <a:lnTo>
                    <a:pt x="1683715" y="29273"/>
                  </a:lnTo>
                  <a:lnTo>
                    <a:pt x="1667941" y="26733"/>
                  </a:lnTo>
                  <a:lnTo>
                    <a:pt x="1657985" y="25463"/>
                  </a:lnTo>
                  <a:lnTo>
                    <a:pt x="1651850" y="24193"/>
                  </a:lnTo>
                  <a:lnTo>
                    <a:pt x="1643176" y="21653"/>
                  </a:lnTo>
                  <a:lnTo>
                    <a:pt x="1636826" y="20383"/>
                  </a:lnTo>
                  <a:lnTo>
                    <a:pt x="1626590" y="20383"/>
                  </a:lnTo>
                  <a:lnTo>
                    <a:pt x="1610575" y="19113"/>
                  </a:lnTo>
                  <a:lnTo>
                    <a:pt x="1611160" y="20383"/>
                  </a:lnTo>
                  <a:lnTo>
                    <a:pt x="1596021" y="19113"/>
                  </a:lnTo>
                  <a:lnTo>
                    <a:pt x="1574063" y="19113"/>
                  </a:lnTo>
                  <a:lnTo>
                    <a:pt x="1569847" y="17843"/>
                  </a:lnTo>
                  <a:lnTo>
                    <a:pt x="1565617" y="16573"/>
                  </a:lnTo>
                  <a:lnTo>
                    <a:pt x="1573199" y="15303"/>
                  </a:lnTo>
                  <a:lnTo>
                    <a:pt x="1512265" y="15303"/>
                  </a:lnTo>
                  <a:lnTo>
                    <a:pt x="1498803" y="14033"/>
                  </a:lnTo>
                  <a:lnTo>
                    <a:pt x="1494917" y="15303"/>
                  </a:lnTo>
                  <a:lnTo>
                    <a:pt x="1484083" y="12763"/>
                  </a:lnTo>
                  <a:lnTo>
                    <a:pt x="1417815" y="12763"/>
                  </a:lnTo>
                  <a:lnTo>
                    <a:pt x="1428851" y="14033"/>
                  </a:lnTo>
                  <a:lnTo>
                    <a:pt x="1431124" y="15303"/>
                  </a:lnTo>
                  <a:lnTo>
                    <a:pt x="1428076" y="16573"/>
                  </a:lnTo>
                  <a:lnTo>
                    <a:pt x="1423162" y="17843"/>
                  </a:lnTo>
                  <a:lnTo>
                    <a:pt x="1418564" y="16573"/>
                  </a:lnTo>
                  <a:lnTo>
                    <a:pt x="1413967" y="15303"/>
                  </a:lnTo>
                  <a:lnTo>
                    <a:pt x="1395209" y="15303"/>
                  </a:lnTo>
                  <a:lnTo>
                    <a:pt x="1383195" y="16573"/>
                  </a:lnTo>
                  <a:lnTo>
                    <a:pt x="1380667" y="11671"/>
                  </a:lnTo>
                  <a:lnTo>
                    <a:pt x="1380667" y="33083"/>
                  </a:lnTo>
                  <a:lnTo>
                    <a:pt x="1372311" y="35623"/>
                  </a:lnTo>
                  <a:lnTo>
                    <a:pt x="1364919" y="35623"/>
                  </a:lnTo>
                  <a:lnTo>
                    <a:pt x="1360131" y="34353"/>
                  </a:lnTo>
                  <a:lnTo>
                    <a:pt x="1367739" y="33083"/>
                  </a:lnTo>
                  <a:lnTo>
                    <a:pt x="1380667" y="33083"/>
                  </a:lnTo>
                  <a:lnTo>
                    <a:pt x="1380667" y="11671"/>
                  </a:lnTo>
                  <a:lnTo>
                    <a:pt x="1341501" y="2603"/>
                  </a:lnTo>
                  <a:lnTo>
                    <a:pt x="1347012" y="3873"/>
                  </a:lnTo>
                  <a:lnTo>
                    <a:pt x="1355636" y="5143"/>
                  </a:lnTo>
                  <a:lnTo>
                    <a:pt x="1348473" y="7683"/>
                  </a:lnTo>
                  <a:lnTo>
                    <a:pt x="1337437" y="5143"/>
                  </a:lnTo>
                  <a:lnTo>
                    <a:pt x="1333893" y="6413"/>
                  </a:lnTo>
                  <a:lnTo>
                    <a:pt x="1345311" y="7683"/>
                  </a:lnTo>
                  <a:lnTo>
                    <a:pt x="1341335" y="10223"/>
                  </a:lnTo>
                  <a:lnTo>
                    <a:pt x="1324190" y="7683"/>
                  </a:lnTo>
                  <a:lnTo>
                    <a:pt x="1265097" y="7683"/>
                  </a:lnTo>
                  <a:lnTo>
                    <a:pt x="1276134" y="8953"/>
                  </a:lnTo>
                  <a:lnTo>
                    <a:pt x="1266634" y="10223"/>
                  </a:lnTo>
                  <a:lnTo>
                    <a:pt x="1262672" y="12763"/>
                  </a:lnTo>
                  <a:lnTo>
                    <a:pt x="1254302" y="10223"/>
                  </a:lnTo>
                  <a:lnTo>
                    <a:pt x="1239520" y="11493"/>
                  </a:lnTo>
                  <a:lnTo>
                    <a:pt x="1227721" y="12763"/>
                  </a:lnTo>
                  <a:lnTo>
                    <a:pt x="1228305" y="10223"/>
                  </a:lnTo>
                  <a:lnTo>
                    <a:pt x="1172133" y="12763"/>
                  </a:lnTo>
                  <a:lnTo>
                    <a:pt x="1061643" y="12763"/>
                  </a:lnTo>
                  <a:lnTo>
                    <a:pt x="1028865" y="16573"/>
                  </a:lnTo>
                  <a:lnTo>
                    <a:pt x="1011643" y="16573"/>
                  </a:lnTo>
                  <a:lnTo>
                    <a:pt x="1000823" y="15303"/>
                  </a:lnTo>
                  <a:lnTo>
                    <a:pt x="990879" y="14033"/>
                  </a:lnTo>
                  <a:lnTo>
                    <a:pt x="992505" y="17843"/>
                  </a:lnTo>
                  <a:lnTo>
                    <a:pt x="973861" y="15303"/>
                  </a:lnTo>
                  <a:lnTo>
                    <a:pt x="949579" y="12763"/>
                  </a:lnTo>
                  <a:lnTo>
                    <a:pt x="927646" y="8953"/>
                  </a:lnTo>
                  <a:lnTo>
                    <a:pt x="935685" y="11493"/>
                  </a:lnTo>
                  <a:lnTo>
                    <a:pt x="936383" y="14033"/>
                  </a:lnTo>
                  <a:lnTo>
                    <a:pt x="930998" y="16573"/>
                  </a:lnTo>
                  <a:lnTo>
                    <a:pt x="920788" y="17843"/>
                  </a:lnTo>
                  <a:lnTo>
                    <a:pt x="893991" y="11493"/>
                  </a:lnTo>
                  <a:lnTo>
                    <a:pt x="888784" y="16573"/>
                  </a:lnTo>
                  <a:lnTo>
                    <a:pt x="880313" y="15303"/>
                  </a:lnTo>
                  <a:lnTo>
                    <a:pt x="862431" y="15303"/>
                  </a:lnTo>
                  <a:lnTo>
                    <a:pt x="853249" y="16573"/>
                  </a:lnTo>
                  <a:lnTo>
                    <a:pt x="855941" y="16573"/>
                  </a:lnTo>
                  <a:lnTo>
                    <a:pt x="855573" y="17843"/>
                  </a:lnTo>
                  <a:lnTo>
                    <a:pt x="844575" y="14033"/>
                  </a:lnTo>
                  <a:lnTo>
                    <a:pt x="835063" y="12763"/>
                  </a:lnTo>
                  <a:lnTo>
                    <a:pt x="825550" y="11493"/>
                  </a:lnTo>
                  <a:lnTo>
                    <a:pt x="806246" y="10223"/>
                  </a:lnTo>
                  <a:lnTo>
                    <a:pt x="794372" y="7683"/>
                  </a:lnTo>
                  <a:lnTo>
                    <a:pt x="784174" y="10223"/>
                  </a:lnTo>
                  <a:lnTo>
                    <a:pt x="761923" y="10223"/>
                  </a:lnTo>
                  <a:lnTo>
                    <a:pt x="753516" y="12763"/>
                  </a:lnTo>
                  <a:lnTo>
                    <a:pt x="749579" y="11493"/>
                  </a:lnTo>
                  <a:lnTo>
                    <a:pt x="744499" y="11493"/>
                  </a:lnTo>
                  <a:lnTo>
                    <a:pt x="738962" y="10223"/>
                  </a:lnTo>
                  <a:lnTo>
                    <a:pt x="744728" y="7683"/>
                  </a:lnTo>
                  <a:lnTo>
                    <a:pt x="746836" y="3873"/>
                  </a:lnTo>
                  <a:lnTo>
                    <a:pt x="736041" y="5143"/>
                  </a:lnTo>
                  <a:lnTo>
                    <a:pt x="733488" y="5143"/>
                  </a:lnTo>
                  <a:lnTo>
                    <a:pt x="728802" y="8953"/>
                  </a:lnTo>
                  <a:lnTo>
                    <a:pt x="720572" y="8953"/>
                  </a:lnTo>
                  <a:lnTo>
                    <a:pt x="712635" y="7683"/>
                  </a:lnTo>
                  <a:lnTo>
                    <a:pt x="702513" y="7683"/>
                  </a:lnTo>
                  <a:lnTo>
                    <a:pt x="706361" y="6413"/>
                  </a:lnTo>
                  <a:lnTo>
                    <a:pt x="705650" y="6413"/>
                  </a:lnTo>
                  <a:lnTo>
                    <a:pt x="701294" y="7683"/>
                  </a:lnTo>
                  <a:lnTo>
                    <a:pt x="695490" y="7683"/>
                  </a:lnTo>
                  <a:lnTo>
                    <a:pt x="688759" y="8953"/>
                  </a:lnTo>
                  <a:lnTo>
                    <a:pt x="681799" y="8953"/>
                  </a:lnTo>
                  <a:lnTo>
                    <a:pt x="672211" y="7683"/>
                  </a:lnTo>
                  <a:lnTo>
                    <a:pt x="641908" y="8953"/>
                  </a:lnTo>
                  <a:lnTo>
                    <a:pt x="609612" y="7683"/>
                  </a:lnTo>
                  <a:lnTo>
                    <a:pt x="576580" y="5143"/>
                  </a:lnTo>
                  <a:lnTo>
                    <a:pt x="559523" y="6477"/>
                  </a:lnTo>
                  <a:lnTo>
                    <a:pt x="561873" y="8953"/>
                  </a:lnTo>
                  <a:lnTo>
                    <a:pt x="535457" y="8953"/>
                  </a:lnTo>
                  <a:lnTo>
                    <a:pt x="487603" y="11493"/>
                  </a:lnTo>
                  <a:lnTo>
                    <a:pt x="468528" y="10223"/>
                  </a:lnTo>
                  <a:lnTo>
                    <a:pt x="470141" y="6413"/>
                  </a:lnTo>
                  <a:lnTo>
                    <a:pt x="451599" y="6413"/>
                  </a:lnTo>
                  <a:lnTo>
                    <a:pt x="418617" y="3873"/>
                  </a:lnTo>
                  <a:lnTo>
                    <a:pt x="402920" y="3873"/>
                  </a:lnTo>
                  <a:lnTo>
                    <a:pt x="401764" y="63"/>
                  </a:lnTo>
                  <a:lnTo>
                    <a:pt x="373087" y="63"/>
                  </a:lnTo>
                  <a:lnTo>
                    <a:pt x="364236" y="1333"/>
                  </a:lnTo>
                  <a:lnTo>
                    <a:pt x="336702" y="1333"/>
                  </a:lnTo>
                  <a:lnTo>
                    <a:pt x="310756" y="5143"/>
                  </a:lnTo>
                  <a:lnTo>
                    <a:pt x="303110" y="6413"/>
                  </a:lnTo>
                  <a:lnTo>
                    <a:pt x="293509" y="10223"/>
                  </a:lnTo>
                  <a:lnTo>
                    <a:pt x="285851" y="12763"/>
                  </a:lnTo>
                  <a:lnTo>
                    <a:pt x="281609" y="15303"/>
                  </a:lnTo>
                  <a:lnTo>
                    <a:pt x="279438" y="15303"/>
                  </a:lnTo>
                  <a:lnTo>
                    <a:pt x="275615" y="16573"/>
                  </a:lnTo>
                  <a:lnTo>
                    <a:pt x="270814" y="16573"/>
                  </a:lnTo>
                  <a:lnTo>
                    <a:pt x="266039" y="17843"/>
                  </a:lnTo>
                  <a:lnTo>
                    <a:pt x="260527" y="20383"/>
                  </a:lnTo>
                  <a:lnTo>
                    <a:pt x="254647" y="22923"/>
                  </a:lnTo>
                  <a:lnTo>
                    <a:pt x="236905" y="29273"/>
                  </a:lnTo>
                  <a:lnTo>
                    <a:pt x="231190" y="31813"/>
                  </a:lnTo>
                  <a:lnTo>
                    <a:pt x="226098" y="34353"/>
                  </a:lnTo>
                  <a:lnTo>
                    <a:pt x="221742" y="35623"/>
                  </a:lnTo>
                  <a:lnTo>
                    <a:pt x="219011" y="40703"/>
                  </a:lnTo>
                  <a:lnTo>
                    <a:pt x="213728" y="43243"/>
                  </a:lnTo>
                  <a:lnTo>
                    <a:pt x="208902" y="44513"/>
                  </a:lnTo>
                  <a:lnTo>
                    <a:pt x="204431" y="47053"/>
                  </a:lnTo>
                  <a:lnTo>
                    <a:pt x="192519" y="53403"/>
                  </a:lnTo>
                  <a:lnTo>
                    <a:pt x="185115" y="57213"/>
                  </a:lnTo>
                  <a:lnTo>
                    <a:pt x="178536" y="59753"/>
                  </a:lnTo>
                  <a:lnTo>
                    <a:pt x="172161" y="63563"/>
                  </a:lnTo>
                  <a:lnTo>
                    <a:pt x="158864" y="73723"/>
                  </a:lnTo>
                  <a:lnTo>
                    <a:pt x="152120" y="80073"/>
                  </a:lnTo>
                  <a:lnTo>
                    <a:pt x="145364" y="85153"/>
                  </a:lnTo>
                  <a:lnTo>
                    <a:pt x="139014" y="90233"/>
                  </a:lnTo>
                  <a:lnTo>
                    <a:pt x="119697" y="105473"/>
                  </a:lnTo>
                  <a:lnTo>
                    <a:pt x="96100" y="127063"/>
                  </a:lnTo>
                  <a:lnTo>
                    <a:pt x="90792" y="132143"/>
                  </a:lnTo>
                  <a:lnTo>
                    <a:pt x="85686" y="138493"/>
                  </a:lnTo>
                  <a:lnTo>
                    <a:pt x="80746" y="143573"/>
                  </a:lnTo>
                  <a:lnTo>
                    <a:pt x="75946" y="149923"/>
                  </a:lnTo>
                  <a:lnTo>
                    <a:pt x="76542" y="149923"/>
                  </a:lnTo>
                  <a:lnTo>
                    <a:pt x="71755" y="155003"/>
                  </a:lnTo>
                  <a:lnTo>
                    <a:pt x="68148" y="161353"/>
                  </a:lnTo>
                  <a:lnTo>
                    <a:pt x="63893" y="166433"/>
                  </a:lnTo>
                  <a:lnTo>
                    <a:pt x="59893" y="171513"/>
                  </a:lnTo>
                  <a:lnTo>
                    <a:pt x="55448" y="176593"/>
                  </a:lnTo>
                  <a:lnTo>
                    <a:pt x="51816" y="181673"/>
                  </a:lnTo>
                  <a:lnTo>
                    <a:pt x="54140" y="180403"/>
                  </a:lnTo>
                  <a:lnTo>
                    <a:pt x="51282" y="184213"/>
                  </a:lnTo>
                  <a:lnTo>
                    <a:pt x="46037" y="190563"/>
                  </a:lnTo>
                  <a:lnTo>
                    <a:pt x="41224" y="199453"/>
                  </a:lnTo>
                  <a:lnTo>
                    <a:pt x="39344" y="201993"/>
                  </a:lnTo>
                  <a:lnTo>
                    <a:pt x="37338" y="204533"/>
                  </a:lnTo>
                  <a:lnTo>
                    <a:pt x="35864" y="207441"/>
                  </a:lnTo>
                  <a:lnTo>
                    <a:pt x="35864" y="217233"/>
                  </a:lnTo>
                  <a:lnTo>
                    <a:pt x="35509" y="219773"/>
                  </a:lnTo>
                  <a:lnTo>
                    <a:pt x="33629" y="226123"/>
                  </a:lnTo>
                  <a:lnTo>
                    <a:pt x="33185" y="226123"/>
                  </a:lnTo>
                  <a:lnTo>
                    <a:pt x="35864" y="217233"/>
                  </a:lnTo>
                  <a:lnTo>
                    <a:pt x="35864" y="207441"/>
                  </a:lnTo>
                  <a:lnTo>
                    <a:pt x="35407" y="208343"/>
                  </a:lnTo>
                  <a:lnTo>
                    <a:pt x="32207" y="215963"/>
                  </a:lnTo>
                  <a:lnTo>
                    <a:pt x="30721" y="219773"/>
                  </a:lnTo>
                  <a:lnTo>
                    <a:pt x="27940" y="228663"/>
                  </a:lnTo>
                  <a:lnTo>
                    <a:pt x="24752" y="236283"/>
                  </a:lnTo>
                  <a:lnTo>
                    <a:pt x="23901" y="243903"/>
                  </a:lnTo>
                  <a:lnTo>
                    <a:pt x="17183" y="268033"/>
                  </a:lnTo>
                  <a:lnTo>
                    <a:pt x="22098" y="257873"/>
                  </a:lnTo>
                  <a:lnTo>
                    <a:pt x="23507" y="260413"/>
                  </a:lnTo>
                  <a:lnTo>
                    <a:pt x="23749" y="268033"/>
                  </a:lnTo>
                  <a:lnTo>
                    <a:pt x="25095" y="273113"/>
                  </a:lnTo>
                  <a:lnTo>
                    <a:pt x="19240" y="288353"/>
                  </a:lnTo>
                  <a:lnTo>
                    <a:pt x="20345" y="289623"/>
                  </a:lnTo>
                  <a:lnTo>
                    <a:pt x="21831" y="287083"/>
                  </a:lnTo>
                  <a:lnTo>
                    <a:pt x="22961" y="285813"/>
                  </a:lnTo>
                  <a:lnTo>
                    <a:pt x="22974" y="289623"/>
                  </a:lnTo>
                  <a:lnTo>
                    <a:pt x="19837" y="301053"/>
                  </a:lnTo>
                  <a:lnTo>
                    <a:pt x="17449" y="315023"/>
                  </a:lnTo>
                  <a:lnTo>
                    <a:pt x="15125" y="330263"/>
                  </a:lnTo>
                  <a:lnTo>
                    <a:pt x="12217" y="340423"/>
                  </a:lnTo>
                  <a:lnTo>
                    <a:pt x="11163" y="339153"/>
                  </a:lnTo>
                  <a:lnTo>
                    <a:pt x="10502" y="335343"/>
                  </a:lnTo>
                  <a:lnTo>
                    <a:pt x="9931" y="330263"/>
                  </a:lnTo>
                  <a:lnTo>
                    <a:pt x="10261" y="328993"/>
                  </a:lnTo>
                  <a:lnTo>
                    <a:pt x="9880" y="330263"/>
                  </a:lnTo>
                  <a:lnTo>
                    <a:pt x="9728" y="328993"/>
                  </a:lnTo>
                  <a:lnTo>
                    <a:pt x="9791" y="330263"/>
                  </a:lnTo>
                  <a:lnTo>
                    <a:pt x="9321" y="331533"/>
                  </a:lnTo>
                  <a:lnTo>
                    <a:pt x="8534" y="334073"/>
                  </a:lnTo>
                  <a:lnTo>
                    <a:pt x="7950" y="334073"/>
                  </a:lnTo>
                  <a:lnTo>
                    <a:pt x="7950" y="344233"/>
                  </a:lnTo>
                  <a:lnTo>
                    <a:pt x="7404" y="348043"/>
                  </a:lnTo>
                  <a:lnTo>
                    <a:pt x="6438" y="346773"/>
                  </a:lnTo>
                  <a:lnTo>
                    <a:pt x="5118" y="345503"/>
                  </a:lnTo>
                  <a:lnTo>
                    <a:pt x="8216" y="360743"/>
                  </a:lnTo>
                  <a:lnTo>
                    <a:pt x="9423" y="372173"/>
                  </a:lnTo>
                  <a:lnTo>
                    <a:pt x="10845" y="383603"/>
                  </a:lnTo>
                  <a:lnTo>
                    <a:pt x="14554" y="395033"/>
                  </a:lnTo>
                  <a:lnTo>
                    <a:pt x="10909" y="392493"/>
                  </a:lnTo>
                  <a:lnTo>
                    <a:pt x="10452" y="407733"/>
                  </a:lnTo>
                  <a:lnTo>
                    <a:pt x="9994" y="426783"/>
                  </a:lnTo>
                  <a:lnTo>
                    <a:pt x="6565" y="429323"/>
                  </a:lnTo>
                  <a:lnTo>
                    <a:pt x="9385" y="438213"/>
                  </a:lnTo>
                  <a:lnTo>
                    <a:pt x="9791" y="442023"/>
                  </a:lnTo>
                  <a:lnTo>
                    <a:pt x="10007" y="444563"/>
                  </a:lnTo>
                  <a:lnTo>
                    <a:pt x="12306" y="450913"/>
                  </a:lnTo>
                  <a:lnTo>
                    <a:pt x="12255" y="434403"/>
                  </a:lnTo>
                  <a:lnTo>
                    <a:pt x="14058" y="417893"/>
                  </a:lnTo>
                  <a:lnTo>
                    <a:pt x="16700" y="402653"/>
                  </a:lnTo>
                  <a:lnTo>
                    <a:pt x="18059" y="395033"/>
                  </a:lnTo>
                  <a:lnTo>
                    <a:pt x="19189" y="388683"/>
                  </a:lnTo>
                  <a:lnTo>
                    <a:pt x="22999" y="406463"/>
                  </a:lnTo>
                  <a:lnTo>
                    <a:pt x="25666" y="395033"/>
                  </a:lnTo>
                  <a:lnTo>
                    <a:pt x="25209" y="388683"/>
                  </a:lnTo>
                  <a:lnTo>
                    <a:pt x="24676" y="381063"/>
                  </a:lnTo>
                  <a:lnTo>
                    <a:pt x="24498" y="379793"/>
                  </a:lnTo>
                  <a:lnTo>
                    <a:pt x="22783" y="367093"/>
                  </a:lnTo>
                  <a:lnTo>
                    <a:pt x="22758" y="356933"/>
                  </a:lnTo>
                  <a:lnTo>
                    <a:pt x="21082" y="363283"/>
                  </a:lnTo>
                  <a:lnTo>
                    <a:pt x="22593" y="378155"/>
                  </a:lnTo>
                  <a:lnTo>
                    <a:pt x="18859" y="374713"/>
                  </a:lnTo>
                  <a:lnTo>
                    <a:pt x="18402" y="367093"/>
                  </a:lnTo>
                  <a:lnTo>
                    <a:pt x="18300" y="356933"/>
                  </a:lnTo>
                  <a:lnTo>
                    <a:pt x="18694" y="349313"/>
                  </a:lnTo>
                  <a:lnTo>
                    <a:pt x="18796" y="348043"/>
                  </a:lnTo>
                  <a:lnTo>
                    <a:pt x="19418" y="340423"/>
                  </a:lnTo>
                  <a:lnTo>
                    <a:pt x="20713" y="332803"/>
                  </a:lnTo>
                  <a:lnTo>
                    <a:pt x="22212" y="326453"/>
                  </a:lnTo>
                  <a:lnTo>
                    <a:pt x="25222" y="312483"/>
                  </a:lnTo>
                  <a:lnTo>
                    <a:pt x="25654" y="320103"/>
                  </a:lnTo>
                  <a:lnTo>
                    <a:pt x="26771" y="315023"/>
                  </a:lnTo>
                  <a:lnTo>
                    <a:pt x="27393" y="312483"/>
                  </a:lnTo>
                  <a:lnTo>
                    <a:pt x="29578" y="303593"/>
                  </a:lnTo>
                  <a:lnTo>
                    <a:pt x="32423" y="298513"/>
                  </a:lnTo>
                  <a:lnTo>
                    <a:pt x="33185" y="304863"/>
                  </a:lnTo>
                  <a:lnTo>
                    <a:pt x="32067" y="308673"/>
                  </a:lnTo>
                  <a:lnTo>
                    <a:pt x="32067" y="312483"/>
                  </a:lnTo>
                  <a:lnTo>
                    <a:pt x="31445" y="317563"/>
                  </a:lnTo>
                  <a:lnTo>
                    <a:pt x="32804" y="318833"/>
                  </a:lnTo>
                  <a:lnTo>
                    <a:pt x="34264" y="316293"/>
                  </a:lnTo>
                  <a:lnTo>
                    <a:pt x="35915" y="309943"/>
                  </a:lnTo>
                  <a:lnTo>
                    <a:pt x="37884" y="303593"/>
                  </a:lnTo>
                  <a:lnTo>
                    <a:pt x="45872" y="257873"/>
                  </a:lnTo>
                  <a:lnTo>
                    <a:pt x="46228" y="256603"/>
                  </a:lnTo>
                  <a:lnTo>
                    <a:pt x="48348" y="248983"/>
                  </a:lnTo>
                  <a:lnTo>
                    <a:pt x="51739" y="240093"/>
                  </a:lnTo>
                  <a:lnTo>
                    <a:pt x="53187" y="236283"/>
                  </a:lnTo>
                  <a:lnTo>
                    <a:pt x="55613" y="229933"/>
                  </a:lnTo>
                  <a:lnTo>
                    <a:pt x="59232" y="221043"/>
                  </a:lnTo>
                  <a:lnTo>
                    <a:pt x="63246" y="212153"/>
                  </a:lnTo>
                  <a:lnTo>
                    <a:pt x="66586" y="205803"/>
                  </a:lnTo>
                  <a:lnTo>
                    <a:pt x="67259" y="204533"/>
                  </a:lnTo>
                  <a:lnTo>
                    <a:pt x="70827" y="196913"/>
                  </a:lnTo>
                  <a:lnTo>
                    <a:pt x="74930" y="188023"/>
                  </a:lnTo>
                  <a:lnTo>
                    <a:pt x="79578" y="181673"/>
                  </a:lnTo>
                  <a:lnTo>
                    <a:pt x="80594" y="177863"/>
                  </a:lnTo>
                  <a:lnTo>
                    <a:pt x="78828" y="181673"/>
                  </a:lnTo>
                  <a:lnTo>
                    <a:pt x="75006" y="186753"/>
                  </a:lnTo>
                  <a:lnTo>
                    <a:pt x="71818" y="191833"/>
                  </a:lnTo>
                  <a:lnTo>
                    <a:pt x="68668" y="196913"/>
                  </a:lnTo>
                  <a:lnTo>
                    <a:pt x="65239" y="201993"/>
                  </a:lnTo>
                  <a:lnTo>
                    <a:pt x="62699" y="205803"/>
                  </a:lnTo>
                  <a:lnTo>
                    <a:pt x="65239" y="199453"/>
                  </a:lnTo>
                  <a:lnTo>
                    <a:pt x="67551" y="193103"/>
                  </a:lnTo>
                  <a:lnTo>
                    <a:pt x="70345" y="186753"/>
                  </a:lnTo>
                  <a:lnTo>
                    <a:pt x="65151" y="196913"/>
                  </a:lnTo>
                  <a:lnTo>
                    <a:pt x="60731" y="208343"/>
                  </a:lnTo>
                  <a:lnTo>
                    <a:pt x="55930" y="221043"/>
                  </a:lnTo>
                  <a:lnTo>
                    <a:pt x="49568" y="236283"/>
                  </a:lnTo>
                  <a:lnTo>
                    <a:pt x="46863" y="235013"/>
                  </a:lnTo>
                  <a:lnTo>
                    <a:pt x="42760" y="236283"/>
                  </a:lnTo>
                  <a:lnTo>
                    <a:pt x="39446" y="236283"/>
                  </a:lnTo>
                  <a:lnTo>
                    <a:pt x="39103" y="227393"/>
                  </a:lnTo>
                  <a:lnTo>
                    <a:pt x="39420" y="226123"/>
                  </a:lnTo>
                  <a:lnTo>
                    <a:pt x="40690" y="221043"/>
                  </a:lnTo>
                  <a:lnTo>
                    <a:pt x="42278" y="217233"/>
                  </a:lnTo>
                  <a:lnTo>
                    <a:pt x="43840" y="212153"/>
                  </a:lnTo>
                  <a:lnTo>
                    <a:pt x="45669" y="208343"/>
                  </a:lnTo>
                  <a:lnTo>
                    <a:pt x="47701" y="204533"/>
                  </a:lnTo>
                  <a:lnTo>
                    <a:pt x="49530" y="201993"/>
                  </a:lnTo>
                  <a:lnTo>
                    <a:pt x="53289" y="196913"/>
                  </a:lnTo>
                  <a:lnTo>
                    <a:pt x="56896" y="191833"/>
                  </a:lnTo>
                  <a:lnTo>
                    <a:pt x="60731" y="188023"/>
                  </a:lnTo>
                  <a:lnTo>
                    <a:pt x="64350" y="184213"/>
                  </a:lnTo>
                  <a:lnTo>
                    <a:pt x="68173" y="180403"/>
                  </a:lnTo>
                  <a:lnTo>
                    <a:pt x="69443" y="179133"/>
                  </a:lnTo>
                  <a:lnTo>
                    <a:pt x="74701" y="174053"/>
                  </a:lnTo>
                  <a:lnTo>
                    <a:pt x="77406" y="170243"/>
                  </a:lnTo>
                  <a:lnTo>
                    <a:pt x="80314" y="166433"/>
                  </a:lnTo>
                  <a:lnTo>
                    <a:pt x="86690" y="158813"/>
                  </a:lnTo>
                  <a:lnTo>
                    <a:pt x="95377" y="148653"/>
                  </a:lnTo>
                  <a:lnTo>
                    <a:pt x="95605" y="147383"/>
                  </a:lnTo>
                  <a:lnTo>
                    <a:pt x="93472" y="147383"/>
                  </a:lnTo>
                  <a:lnTo>
                    <a:pt x="94564" y="143573"/>
                  </a:lnTo>
                  <a:lnTo>
                    <a:pt x="104533" y="132143"/>
                  </a:lnTo>
                  <a:lnTo>
                    <a:pt x="110210" y="127063"/>
                  </a:lnTo>
                  <a:lnTo>
                    <a:pt x="115747" y="123253"/>
                  </a:lnTo>
                  <a:lnTo>
                    <a:pt x="121132" y="118173"/>
                  </a:lnTo>
                  <a:lnTo>
                    <a:pt x="126301" y="114363"/>
                  </a:lnTo>
                  <a:lnTo>
                    <a:pt x="140220" y="106743"/>
                  </a:lnTo>
                  <a:lnTo>
                    <a:pt x="151650" y="101663"/>
                  </a:lnTo>
                  <a:lnTo>
                    <a:pt x="156451" y="99123"/>
                  </a:lnTo>
                  <a:lnTo>
                    <a:pt x="160172" y="99123"/>
                  </a:lnTo>
                  <a:lnTo>
                    <a:pt x="164045" y="97853"/>
                  </a:lnTo>
                  <a:lnTo>
                    <a:pt x="166674" y="99123"/>
                  </a:lnTo>
                  <a:lnTo>
                    <a:pt x="167843" y="100393"/>
                  </a:lnTo>
                  <a:lnTo>
                    <a:pt x="167436" y="100571"/>
                  </a:lnTo>
                  <a:lnTo>
                    <a:pt x="168173" y="100393"/>
                  </a:lnTo>
                  <a:lnTo>
                    <a:pt x="173164" y="99123"/>
                  </a:lnTo>
                  <a:lnTo>
                    <a:pt x="170776" y="97853"/>
                  </a:lnTo>
                  <a:lnTo>
                    <a:pt x="173304" y="95313"/>
                  </a:lnTo>
                  <a:lnTo>
                    <a:pt x="177673" y="90233"/>
                  </a:lnTo>
                  <a:lnTo>
                    <a:pt x="180797" y="87693"/>
                  </a:lnTo>
                  <a:lnTo>
                    <a:pt x="188201" y="81343"/>
                  </a:lnTo>
                  <a:lnTo>
                    <a:pt x="195745" y="77533"/>
                  </a:lnTo>
                  <a:lnTo>
                    <a:pt x="202399" y="73723"/>
                  </a:lnTo>
                  <a:lnTo>
                    <a:pt x="209181" y="69913"/>
                  </a:lnTo>
                  <a:lnTo>
                    <a:pt x="243344" y="52133"/>
                  </a:lnTo>
                  <a:lnTo>
                    <a:pt x="255536" y="48323"/>
                  </a:lnTo>
                  <a:lnTo>
                    <a:pt x="269189" y="43243"/>
                  </a:lnTo>
                  <a:lnTo>
                    <a:pt x="270941" y="41973"/>
                  </a:lnTo>
                  <a:lnTo>
                    <a:pt x="274599" y="38163"/>
                  </a:lnTo>
                  <a:lnTo>
                    <a:pt x="273011" y="38163"/>
                  </a:lnTo>
                  <a:lnTo>
                    <a:pt x="289318" y="35623"/>
                  </a:lnTo>
                  <a:lnTo>
                    <a:pt x="304888" y="35623"/>
                  </a:lnTo>
                  <a:lnTo>
                    <a:pt x="309410" y="36893"/>
                  </a:lnTo>
                  <a:lnTo>
                    <a:pt x="313131" y="36893"/>
                  </a:lnTo>
                  <a:lnTo>
                    <a:pt x="317487" y="39433"/>
                  </a:lnTo>
                  <a:lnTo>
                    <a:pt x="318096" y="40703"/>
                  </a:lnTo>
                  <a:lnTo>
                    <a:pt x="316471" y="41973"/>
                  </a:lnTo>
                  <a:lnTo>
                    <a:pt x="330009" y="39433"/>
                  </a:lnTo>
                  <a:lnTo>
                    <a:pt x="347802" y="36893"/>
                  </a:lnTo>
                  <a:lnTo>
                    <a:pt x="359702" y="36893"/>
                  </a:lnTo>
                  <a:lnTo>
                    <a:pt x="347776" y="39433"/>
                  </a:lnTo>
                  <a:lnTo>
                    <a:pt x="362013" y="38163"/>
                  </a:lnTo>
                  <a:lnTo>
                    <a:pt x="369303" y="40703"/>
                  </a:lnTo>
                  <a:lnTo>
                    <a:pt x="378841" y="39433"/>
                  </a:lnTo>
                  <a:lnTo>
                    <a:pt x="381292" y="38163"/>
                  </a:lnTo>
                  <a:lnTo>
                    <a:pt x="381787" y="36893"/>
                  </a:lnTo>
                  <a:lnTo>
                    <a:pt x="385483" y="35623"/>
                  </a:lnTo>
                  <a:lnTo>
                    <a:pt x="388899" y="36893"/>
                  </a:lnTo>
                  <a:lnTo>
                    <a:pt x="397116" y="38163"/>
                  </a:lnTo>
                  <a:lnTo>
                    <a:pt x="397624" y="39370"/>
                  </a:lnTo>
                  <a:lnTo>
                    <a:pt x="395389" y="40106"/>
                  </a:lnTo>
                  <a:lnTo>
                    <a:pt x="391960" y="40817"/>
                  </a:lnTo>
                  <a:lnTo>
                    <a:pt x="385826" y="41376"/>
                  </a:lnTo>
                  <a:lnTo>
                    <a:pt x="395198" y="41122"/>
                  </a:lnTo>
                  <a:lnTo>
                    <a:pt x="397992" y="40322"/>
                  </a:lnTo>
                  <a:lnTo>
                    <a:pt x="397675" y="39420"/>
                  </a:lnTo>
                  <a:lnTo>
                    <a:pt x="399402" y="36893"/>
                  </a:lnTo>
                  <a:lnTo>
                    <a:pt x="397560" y="35623"/>
                  </a:lnTo>
                  <a:lnTo>
                    <a:pt x="391998" y="31813"/>
                  </a:lnTo>
                  <a:lnTo>
                    <a:pt x="385013" y="28003"/>
                  </a:lnTo>
                  <a:lnTo>
                    <a:pt x="387997" y="24193"/>
                  </a:lnTo>
                  <a:lnTo>
                    <a:pt x="400926" y="21653"/>
                  </a:lnTo>
                  <a:lnTo>
                    <a:pt x="419544" y="19113"/>
                  </a:lnTo>
                  <a:lnTo>
                    <a:pt x="445719" y="15303"/>
                  </a:lnTo>
                  <a:lnTo>
                    <a:pt x="450723" y="21653"/>
                  </a:lnTo>
                  <a:lnTo>
                    <a:pt x="451027" y="29273"/>
                  </a:lnTo>
                  <a:lnTo>
                    <a:pt x="446747" y="38163"/>
                  </a:lnTo>
                  <a:lnTo>
                    <a:pt x="437934" y="45783"/>
                  </a:lnTo>
                  <a:lnTo>
                    <a:pt x="441782" y="45783"/>
                  </a:lnTo>
                  <a:lnTo>
                    <a:pt x="449402" y="44513"/>
                  </a:lnTo>
                  <a:lnTo>
                    <a:pt x="458419" y="43243"/>
                  </a:lnTo>
                  <a:lnTo>
                    <a:pt x="466458" y="41973"/>
                  </a:lnTo>
                  <a:lnTo>
                    <a:pt x="484073" y="39433"/>
                  </a:lnTo>
                  <a:lnTo>
                    <a:pt x="498944" y="40703"/>
                  </a:lnTo>
                  <a:lnTo>
                    <a:pt x="513003" y="43243"/>
                  </a:lnTo>
                  <a:lnTo>
                    <a:pt x="528142" y="43243"/>
                  </a:lnTo>
                  <a:lnTo>
                    <a:pt x="511556" y="40703"/>
                  </a:lnTo>
                  <a:lnTo>
                    <a:pt x="531355" y="40703"/>
                  </a:lnTo>
                  <a:lnTo>
                    <a:pt x="544271" y="41973"/>
                  </a:lnTo>
                  <a:lnTo>
                    <a:pt x="552259" y="43243"/>
                  </a:lnTo>
                  <a:lnTo>
                    <a:pt x="550176" y="40703"/>
                  </a:lnTo>
                  <a:lnTo>
                    <a:pt x="548627" y="39433"/>
                  </a:lnTo>
                  <a:lnTo>
                    <a:pt x="545528" y="36893"/>
                  </a:lnTo>
                  <a:lnTo>
                    <a:pt x="542594" y="34353"/>
                  </a:lnTo>
                  <a:lnTo>
                    <a:pt x="545642" y="31813"/>
                  </a:lnTo>
                  <a:lnTo>
                    <a:pt x="574014" y="33083"/>
                  </a:lnTo>
                  <a:lnTo>
                    <a:pt x="598093" y="35623"/>
                  </a:lnTo>
                  <a:lnTo>
                    <a:pt x="614400" y="40703"/>
                  </a:lnTo>
                  <a:lnTo>
                    <a:pt x="619404" y="45783"/>
                  </a:lnTo>
                  <a:lnTo>
                    <a:pt x="559460" y="40703"/>
                  </a:lnTo>
                  <a:lnTo>
                    <a:pt x="565188" y="43243"/>
                  </a:lnTo>
                  <a:lnTo>
                    <a:pt x="579640" y="44513"/>
                  </a:lnTo>
                  <a:lnTo>
                    <a:pt x="594029" y="47053"/>
                  </a:lnTo>
                  <a:lnTo>
                    <a:pt x="599554" y="49593"/>
                  </a:lnTo>
                  <a:lnTo>
                    <a:pt x="654748" y="48323"/>
                  </a:lnTo>
                  <a:lnTo>
                    <a:pt x="647522" y="48323"/>
                  </a:lnTo>
                  <a:lnTo>
                    <a:pt x="639051" y="47053"/>
                  </a:lnTo>
                  <a:lnTo>
                    <a:pt x="633450" y="45783"/>
                  </a:lnTo>
                  <a:lnTo>
                    <a:pt x="634860" y="44513"/>
                  </a:lnTo>
                  <a:lnTo>
                    <a:pt x="651865" y="44513"/>
                  </a:lnTo>
                  <a:lnTo>
                    <a:pt x="655231" y="43243"/>
                  </a:lnTo>
                  <a:lnTo>
                    <a:pt x="662965" y="41973"/>
                  </a:lnTo>
                  <a:lnTo>
                    <a:pt x="639203" y="35623"/>
                  </a:lnTo>
                  <a:lnTo>
                    <a:pt x="625640" y="31813"/>
                  </a:lnTo>
                  <a:lnTo>
                    <a:pt x="612076" y="28003"/>
                  </a:lnTo>
                  <a:lnTo>
                    <a:pt x="586727" y="20383"/>
                  </a:lnTo>
                  <a:lnTo>
                    <a:pt x="568274" y="14033"/>
                  </a:lnTo>
                  <a:lnTo>
                    <a:pt x="596760" y="17843"/>
                  </a:lnTo>
                  <a:lnTo>
                    <a:pt x="603872" y="14033"/>
                  </a:lnTo>
                  <a:lnTo>
                    <a:pt x="630732" y="19113"/>
                  </a:lnTo>
                  <a:lnTo>
                    <a:pt x="654354" y="26733"/>
                  </a:lnTo>
                  <a:lnTo>
                    <a:pt x="672846" y="35623"/>
                  </a:lnTo>
                  <a:lnTo>
                    <a:pt x="684314" y="40703"/>
                  </a:lnTo>
                  <a:lnTo>
                    <a:pt x="695401" y="38163"/>
                  </a:lnTo>
                  <a:lnTo>
                    <a:pt x="698614" y="34353"/>
                  </a:lnTo>
                  <a:lnTo>
                    <a:pt x="696874" y="30543"/>
                  </a:lnTo>
                  <a:lnTo>
                    <a:pt x="693102" y="28003"/>
                  </a:lnTo>
                  <a:lnTo>
                    <a:pt x="717956" y="29273"/>
                  </a:lnTo>
                  <a:lnTo>
                    <a:pt x="751827" y="39433"/>
                  </a:lnTo>
                  <a:lnTo>
                    <a:pt x="776859" y="40703"/>
                  </a:lnTo>
                  <a:lnTo>
                    <a:pt x="760971" y="41973"/>
                  </a:lnTo>
                  <a:lnTo>
                    <a:pt x="799769" y="41973"/>
                  </a:lnTo>
                  <a:lnTo>
                    <a:pt x="803351" y="43243"/>
                  </a:lnTo>
                  <a:lnTo>
                    <a:pt x="809307" y="40678"/>
                  </a:lnTo>
                  <a:lnTo>
                    <a:pt x="813371" y="38163"/>
                  </a:lnTo>
                  <a:lnTo>
                    <a:pt x="814158" y="34353"/>
                  </a:lnTo>
                  <a:lnTo>
                    <a:pt x="810082" y="33083"/>
                  </a:lnTo>
                  <a:lnTo>
                    <a:pt x="842060" y="40678"/>
                  </a:lnTo>
                  <a:lnTo>
                    <a:pt x="845642" y="33083"/>
                  </a:lnTo>
                  <a:lnTo>
                    <a:pt x="843292" y="31813"/>
                  </a:lnTo>
                  <a:lnTo>
                    <a:pt x="853503" y="33083"/>
                  </a:lnTo>
                  <a:lnTo>
                    <a:pt x="860564" y="36893"/>
                  </a:lnTo>
                  <a:lnTo>
                    <a:pt x="863028" y="39433"/>
                  </a:lnTo>
                  <a:lnTo>
                    <a:pt x="859409" y="41973"/>
                  </a:lnTo>
                  <a:lnTo>
                    <a:pt x="875626" y="39433"/>
                  </a:lnTo>
                  <a:lnTo>
                    <a:pt x="884453" y="38163"/>
                  </a:lnTo>
                  <a:lnTo>
                    <a:pt x="892238" y="36893"/>
                  </a:lnTo>
                  <a:lnTo>
                    <a:pt x="905332" y="33083"/>
                  </a:lnTo>
                  <a:lnTo>
                    <a:pt x="908773" y="34353"/>
                  </a:lnTo>
                  <a:lnTo>
                    <a:pt x="907402" y="36893"/>
                  </a:lnTo>
                  <a:lnTo>
                    <a:pt x="903198" y="40703"/>
                  </a:lnTo>
                  <a:lnTo>
                    <a:pt x="898182" y="41973"/>
                  </a:lnTo>
                  <a:lnTo>
                    <a:pt x="911479" y="43243"/>
                  </a:lnTo>
                  <a:lnTo>
                    <a:pt x="931164" y="43243"/>
                  </a:lnTo>
                  <a:lnTo>
                    <a:pt x="938657" y="41973"/>
                  </a:lnTo>
                  <a:lnTo>
                    <a:pt x="923493" y="38163"/>
                  </a:lnTo>
                  <a:lnTo>
                    <a:pt x="921740" y="33083"/>
                  </a:lnTo>
                  <a:lnTo>
                    <a:pt x="921308" y="31813"/>
                  </a:lnTo>
                  <a:lnTo>
                    <a:pt x="922680" y="28003"/>
                  </a:lnTo>
                  <a:lnTo>
                    <a:pt x="924039" y="24193"/>
                  </a:lnTo>
                  <a:lnTo>
                    <a:pt x="923671" y="19113"/>
                  </a:lnTo>
                  <a:lnTo>
                    <a:pt x="993470" y="41973"/>
                  </a:lnTo>
                  <a:lnTo>
                    <a:pt x="991108" y="40703"/>
                  </a:lnTo>
                  <a:lnTo>
                    <a:pt x="985583" y="33083"/>
                  </a:lnTo>
                  <a:lnTo>
                    <a:pt x="985977" y="31813"/>
                  </a:lnTo>
                  <a:lnTo>
                    <a:pt x="1002461" y="36893"/>
                  </a:lnTo>
                  <a:lnTo>
                    <a:pt x="1075702" y="39433"/>
                  </a:lnTo>
                  <a:lnTo>
                    <a:pt x="1105027" y="39433"/>
                  </a:lnTo>
                  <a:lnTo>
                    <a:pt x="1105928" y="36893"/>
                  </a:lnTo>
                  <a:lnTo>
                    <a:pt x="1116647" y="36893"/>
                  </a:lnTo>
                  <a:lnTo>
                    <a:pt x="1131430" y="35623"/>
                  </a:lnTo>
                  <a:lnTo>
                    <a:pt x="1134529" y="35928"/>
                  </a:lnTo>
                  <a:lnTo>
                    <a:pt x="1133132" y="35623"/>
                  </a:lnTo>
                  <a:lnTo>
                    <a:pt x="1142199" y="35623"/>
                  </a:lnTo>
                  <a:lnTo>
                    <a:pt x="1149870" y="35623"/>
                  </a:lnTo>
                  <a:lnTo>
                    <a:pt x="1163218" y="38163"/>
                  </a:lnTo>
                  <a:lnTo>
                    <a:pt x="1176655" y="41973"/>
                  </a:lnTo>
                  <a:lnTo>
                    <a:pt x="1193673" y="40703"/>
                  </a:lnTo>
                  <a:lnTo>
                    <a:pt x="1178991" y="40703"/>
                  </a:lnTo>
                  <a:lnTo>
                    <a:pt x="1170330" y="39433"/>
                  </a:lnTo>
                  <a:lnTo>
                    <a:pt x="1166431" y="38163"/>
                  </a:lnTo>
                  <a:lnTo>
                    <a:pt x="1166025" y="35623"/>
                  </a:lnTo>
                  <a:lnTo>
                    <a:pt x="1205052" y="38163"/>
                  </a:lnTo>
                  <a:lnTo>
                    <a:pt x="1220114" y="39433"/>
                  </a:lnTo>
                  <a:lnTo>
                    <a:pt x="1222032" y="43243"/>
                  </a:lnTo>
                  <a:lnTo>
                    <a:pt x="1231150" y="43243"/>
                  </a:lnTo>
                  <a:lnTo>
                    <a:pt x="1238719" y="41973"/>
                  </a:lnTo>
                  <a:lnTo>
                    <a:pt x="1243711" y="40703"/>
                  </a:lnTo>
                  <a:lnTo>
                    <a:pt x="1245057" y="39433"/>
                  </a:lnTo>
                  <a:lnTo>
                    <a:pt x="1289672" y="42926"/>
                  </a:lnTo>
                  <a:lnTo>
                    <a:pt x="1286929" y="40703"/>
                  </a:lnTo>
                  <a:lnTo>
                    <a:pt x="1301153" y="39433"/>
                  </a:lnTo>
                  <a:lnTo>
                    <a:pt x="1281049" y="39433"/>
                  </a:lnTo>
                  <a:lnTo>
                    <a:pt x="1262316" y="38163"/>
                  </a:lnTo>
                  <a:lnTo>
                    <a:pt x="1246009" y="36893"/>
                  </a:lnTo>
                  <a:lnTo>
                    <a:pt x="1233157" y="38163"/>
                  </a:lnTo>
                  <a:lnTo>
                    <a:pt x="1234147" y="35623"/>
                  </a:lnTo>
                  <a:lnTo>
                    <a:pt x="1236027" y="33083"/>
                  </a:lnTo>
                  <a:lnTo>
                    <a:pt x="1235887" y="31813"/>
                  </a:lnTo>
                  <a:lnTo>
                    <a:pt x="1235608" y="29273"/>
                  </a:lnTo>
                  <a:lnTo>
                    <a:pt x="1229652" y="26733"/>
                  </a:lnTo>
                  <a:lnTo>
                    <a:pt x="1265085" y="29273"/>
                  </a:lnTo>
                  <a:lnTo>
                    <a:pt x="1344206" y="43243"/>
                  </a:lnTo>
                  <a:lnTo>
                    <a:pt x="1390510" y="39433"/>
                  </a:lnTo>
                  <a:lnTo>
                    <a:pt x="1392466" y="41973"/>
                  </a:lnTo>
                  <a:lnTo>
                    <a:pt x="1396492" y="39433"/>
                  </a:lnTo>
                  <a:lnTo>
                    <a:pt x="1400517" y="36893"/>
                  </a:lnTo>
                  <a:lnTo>
                    <a:pt x="1406309" y="38163"/>
                  </a:lnTo>
                  <a:lnTo>
                    <a:pt x="1410004" y="39433"/>
                  </a:lnTo>
                  <a:lnTo>
                    <a:pt x="1411198" y="38163"/>
                  </a:lnTo>
                  <a:lnTo>
                    <a:pt x="1412265" y="38163"/>
                  </a:lnTo>
                  <a:lnTo>
                    <a:pt x="1410804" y="36893"/>
                  </a:lnTo>
                  <a:lnTo>
                    <a:pt x="1408518" y="35623"/>
                  </a:lnTo>
                  <a:lnTo>
                    <a:pt x="1413383" y="36893"/>
                  </a:lnTo>
                  <a:lnTo>
                    <a:pt x="1417815" y="36893"/>
                  </a:lnTo>
                  <a:lnTo>
                    <a:pt x="1419580" y="37884"/>
                  </a:lnTo>
                  <a:lnTo>
                    <a:pt x="1419186" y="38442"/>
                  </a:lnTo>
                  <a:lnTo>
                    <a:pt x="1417370" y="39103"/>
                  </a:lnTo>
                  <a:lnTo>
                    <a:pt x="1422704" y="38392"/>
                  </a:lnTo>
                  <a:lnTo>
                    <a:pt x="1422654" y="37642"/>
                  </a:lnTo>
                  <a:lnTo>
                    <a:pt x="1420609" y="37122"/>
                  </a:lnTo>
                  <a:lnTo>
                    <a:pt x="1421942" y="34353"/>
                  </a:lnTo>
                  <a:lnTo>
                    <a:pt x="1419212" y="33083"/>
                  </a:lnTo>
                  <a:lnTo>
                    <a:pt x="1413751" y="30543"/>
                  </a:lnTo>
                  <a:lnTo>
                    <a:pt x="1405013" y="28003"/>
                  </a:lnTo>
                  <a:lnTo>
                    <a:pt x="1392262" y="30543"/>
                  </a:lnTo>
                  <a:lnTo>
                    <a:pt x="1386192" y="29273"/>
                  </a:lnTo>
                  <a:lnTo>
                    <a:pt x="1382636" y="26733"/>
                  </a:lnTo>
                  <a:lnTo>
                    <a:pt x="1383144" y="25463"/>
                  </a:lnTo>
                  <a:lnTo>
                    <a:pt x="1389291" y="22923"/>
                  </a:lnTo>
                  <a:lnTo>
                    <a:pt x="1395780" y="24193"/>
                  </a:lnTo>
                  <a:lnTo>
                    <a:pt x="1389976" y="22923"/>
                  </a:lnTo>
                  <a:lnTo>
                    <a:pt x="1386408" y="20383"/>
                  </a:lnTo>
                  <a:lnTo>
                    <a:pt x="1390688" y="20383"/>
                  </a:lnTo>
                  <a:lnTo>
                    <a:pt x="1426083" y="22923"/>
                  </a:lnTo>
                  <a:lnTo>
                    <a:pt x="1422057" y="22923"/>
                  </a:lnTo>
                  <a:lnTo>
                    <a:pt x="1416050" y="25463"/>
                  </a:lnTo>
                  <a:lnTo>
                    <a:pt x="1409014" y="26733"/>
                  </a:lnTo>
                  <a:lnTo>
                    <a:pt x="1425486" y="29273"/>
                  </a:lnTo>
                  <a:lnTo>
                    <a:pt x="1438617" y="33083"/>
                  </a:lnTo>
                  <a:lnTo>
                    <a:pt x="1443863" y="35623"/>
                  </a:lnTo>
                  <a:lnTo>
                    <a:pt x="1436700" y="39433"/>
                  </a:lnTo>
                  <a:lnTo>
                    <a:pt x="1463675" y="35623"/>
                  </a:lnTo>
                  <a:lnTo>
                    <a:pt x="1481734" y="39433"/>
                  </a:lnTo>
                  <a:lnTo>
                    <a:pt x="1493456" y="40703"/>
                  </a:lnTo>
                  <a:lnTo>
                    <a:pt x="1506474" y="41973"/>
                  </a:lnTo>
                  <a:lnTo>
                    <a:pt x="1528406" y="44513"/>
                  </a:lnTo>
                  <a:lnTo>
                    <a:pt x="1530527" y="41973"/>
                  </a:lnTo>
                  <a:lnTo>
                    <a:pt x="1520253" y="40703"/>
                  </a:lnTo>
                  <a:lnTo>
                    <a:pt x="1527175" y="39433"/>
                  </a:lnTo>
                  <a:lnTo>
                    <a:pt x="1538211" y="40703"/>
                  </a:lnTo>
                  <a:lnTo>
                    <a:pt x="1561566" y="40703"/>
                  </a:lnTo>
                  <a:lnTo>
                    <a:pt x="1567180" y="39433"/>
                  </a:lnTo>
                  <a:lnTo>
                    <a:pt x="1572793" y="38163"/>
                  </a:lnTo>
                  <a:lnTo>
                    <a:pt x="1582788" y="38163"/>
                  </a:lnTo>
                  <a:lnTo>
                    <a:pt x="1591170" y="36893"/>
                  </a:lnTo>
                  <a:lnTo>
                    <a:pt x="1597418" y="36893"/>
                  </a:lnTo>
                  <a:lnTo>
                    <a:pt x="1601025" y="38163"/>
                  </a:lnTo>
                  <a:lnTo>
                    <a:pt x="1611909" y="39433"/>
                  </a:lnTo>
                  <a:lnTo>
                    <a:pt x="1613992" y="40703"/>
                  </a:lnTo>
                  <a:lnTo>
                    <a:pt x="1615084" y="43243"/>
                  </a:lnTo>
                  <a:lnTo>
                    <a:pt x="1616176" y="44513"/>
                  </a:lnTo>
                  <a:lnTo>
                    <a:pt x="1616303" y="45783"/>
                  </a:lnTo>
                  <a:lnTo>
                    <a:pt x="1622907" y="47053"/>
                  </a:lnTo>
                  <a:lnTo>
                    <a:pt x="1621282" y="44513"/>
                  </a:lnTo>
                  <a:lnTo>
                    <a:pt x="1625231" y="45783"/>
                  </a:lnTo>
                  <a:lnTo>
                    <a:pt x="1640446" y="52133"/>
                  </a:lnTo>
                  <a:lnTo>
                    <a:pt x="1641398" y="50863"/>
                  </a:lnTo>
                  <a:lnTo>
                    <a:pt x="1638236" y="49593"/>
                  </a:lnTo>
                  <a:lnTo>
                    <a:pt x="1637258" y="48323"/>
                  </a:lnTo>
                  <a:lnTo>
                    <a:pt x="1644777" y="47053"/>
                  </a:lnTo>
                  <a:lnTo>
                    <a:pt x="1682038" y="61023"/>
                  </a:lnTo>
                  <a:lnTo>
                    <a:pt x="1698142" y="66103"/>
                  </a:lnTo>
                  <a:lnTo>
                    <a:pt x="1715262" y="72453"/>
                  </a:lnTo>
                  <a:lnTo>
                    <a:pt x="1726641" y="78803"/>
                  </a:lnTo>
                  <a:lnTo>
                    <a:pt x="1722005" y="80073"/>
                  </a:lnTo>
                  <a:lnTo>
                    <a:pt x="1716506" y="80073"/>
                  </a:lnTo>
                  <a:lnTo>
                    <a:pt x="1725333" y="85153"/>
                  </a:lnTo>
                  <a:lnTo>
                    <a:pt x="1729854" y="83883"/>
                  </a:lnTo>
                  <a:lnTo>
                    <a:pt x="1735353" y="83883"/>
                  </a:lnTo>
                  <a:lnTo>
                    <a:pt x="1742935" y="86423"/>
                  </a:lnTo>
                  <a:lnTo>
                    <a:pt x="1753743" y="90233"/>
                  </a:lnTo>
                  <a:lnTo>
                    <a:pt x="1757807" y="95313"/>
                  </a:lnTo>
                  <a:lnTo>
                    <a:pt x="1760423" y="99123"/>
                  </a:lnTo>
                  <a:lnTo>
                    <a:pt x="1764042" y="102933"/>
                  </a:lnTo>
                  <a:lnTo>
                    <a:pt x="1771078" y="109283"/>
                  </a:lnTo>
                  <a:lnTo>
                    <a:pt x="1773669" y="104203"/>
                  </a:lnTo>
                  <a:lnTo>
                    <a:pt x="1789696" y="115633"/>
                  </a:lnTo>
                  <a:lnTo>
                    <a:pt x="1794891" y="119443"/>
                  </a:lnTo>
                  <a:lnTo>
                    <a:pt x="1798193" y="119443"/>
                  </a:lnTo>
                  <a:lnTo>
                    <a:pt x="1802307" y="124523"/>
                  </a:lnTo>
                  <a:lnTo>
                    <a:pt x="1806092" y="128333"/>
                  </a:lnTo>
                  <a:lnTo>
                    <a:pt x="1809610" y="130873"/>
                  </a:lnTo>
                  <a:lnTo>
                    <a:pt x="1812785" y="133413"/>
                  </a:lnTo>
                  <a:lnTo>
                    <a:pt x="1815719" y="135953"/>
                  </a:lnTo>
                  <a:lnTo>
                    <a:pt x="1818386" y="138493"/>
                  </a:lnTo>
                  <a:lnTo>
                    <a:pt x="1820786" y="141465"/>
                  </a:lnTo>
                  <a:lnTo>
                    <a:pt x="1818855" y="138493"/>
                  </a:lnTo>
                  <a:lnTo>
                    <a:pt x="1826704" y="144843"/>
                  </a:lnTo>
                  <a:lnTo>
                    <a:pt x="1832686" y="147383"/>
                  </a:lnTo>
                  <a:lnTo>
                    <a:pt x="1832889" y="155003"/>
                  </a:lnTo>
                  <a:lnTo>
                    <a:pt x="1831809" y="154368"/>
                  </a:lnTo>
                  <a:lnTo>
                    <a:pt x="1836077" y="160083"/>
                  </a:lnTo>
                  <a:lnTo>
                    <a:pt x="1839937" y="163893"/>
                  </a:lnTo>
                  <a:lnTo>
                    <a:pt x="1843646" y="168973"/>
                  </a:lnTo>
                  <a:lnTo>
                    <a:pt x="1847443" y="176593"/>
                  </a:lnTo>
                  <a:lnTo>
                    <a:pt x="1850288" y="182943"/>
                  </a:lnTo>
                  <a:lnTo>
                    <a:pt x="1851926" y="186753"/>
                  </a:lnTo>
                  <a:lnTo>
                    <a:pt x="1862683" y="191833"/>
                  </a:lnTo>
                  <a:lnTo>
                    <a:pt x="1858403" y="185483"/>
                  </a:lnTo>
                  <a:lnTo>
                    <a:pt x="1854504" y="179133"/>
                  </a:lnTo>
                  <a:lnTo>
                    <a:pt x="1852549" y="174053"/>
                  </a:lnTo>
                  <a:lnTo>
                    <a:pt x="1850351" y="168973"/>
                  </a:lnTo>
                  <a:lnTo>
                    <a:pt x="1849996" y="166433"/>
                  </a:lnTo>
                  <a:lnTo>
                    <a:pt x="1854174" y="168973"/>
                  </a:lnTo>
                  <a:lnTo>
                    <a:pt x="1857705" y="175323"/>
                  </a:lnTo>
                  <a:lnTo>
                    <a:pt x="1860588" y="181673"/>
                  </a:lnTo>
                  <a:lnTo>
                    <a:pt x="1863801" y="188023"/>
                  </a:lnTo>
                  <a:lnTo>
                    <a:pt x="1864131" y="188023"/>
                  </a:lnTo>
                  <a:lnTo>
                    <a:pt x="1862734" y="184213"/>
                  </a:lnTo>
                  <a:lnTo>
                    <a:pt x="1862137" y="182943"/>
                  </a:lnTo>
                  <a:lnTo>
                    <a:pt x="1864868" y="185483"/>
                  </a:lnTo>
                  <a:lnTo>
                    <a:pt x="1866036" y="188023"/>
                  </a:lnTo>
                  <a:lnTo>
                    <a:pt x="1867738" y="191833"/>
                  </a:lnTo>
                  <a:lnTo>
                    <a:pt x="1869287" y="196913"/>
                  </a:lnTo>
                  <a:lnTo>
                    <a:pt x="1870519" y="200723"/>
                  </a:lnTo>
                  <a:lnTo>
                    <a:pt x="1871433" y="205803"/>
                  </a:lnTo>
                  <a:lnTo>
                    <a:pt x="1871776" y="207835"/>
                  </a:lnTo>
                  <a:lnTo>
                    <a:pt x="1870976" y="209600"/>
                  </a:lnTo>
                  <a:lnTo>
                    <a:pt x="1872170" y="211683"/>
                  </a:lnTo>
                  <a:lnTo>
                    <a:pt x="1872284" y="210426"/>
                  </a:lnTo>
                  <a:lnTo>
                    <a:pt x="1871967" y="208343"/>
                  </a:lnTo>
                  <a:lnTo>
                    <a:pt x="1880501" y="224853"/>
                  </a:lnTo>
                  <a:lnTo>
                    <a:pt x="1884489" y="235673"/>
                  </a:lnTo>
                  <a:lnTo>
                    <a:pt x="1885492" y="233743"/>
                  </a:lnTo>
                  <a:lnTo>
                    <a:pt x="1888413" y="240093"/>
                  </a:lnTo>
                  <a:lnTo>
                    <a:pt x="1891601" y="251523"/>
                  </a:lnTo>
                  <a:lnTo>
                    <a:pt x="1893468" y="264223"/>
                  </a:lnTo>
                  <a:lnTo>
                    <a:pt x="1893506" y="263690"/>
                  </a:lnTo>
                  <a:lnTo>
                    <a:pt x="1893608" y="264934"/>
                  </a:lnTo>
                  <a:lnTo>
                    <a:pt x="1893951" y="267347"/>
                  </a:lnTo>
                  <a:lnTo>
                    <a:pt x="1894687" y="271030"/>
                  </a:lnTo>
                  <a:lnTo>
                    <a:pt x="1893519" y="263512"/>
                  </a:lnTo>
                  <a:lnTo>
                    <a:pt x="1893760" y="260413"/>
                  </a:lnTo>
                  <a:lnTo>
                    <a:pt x="1895297" y="261683"/>
                  </a:lnTo>
                  <a:lnTo>
                    <a:pt x="1897697" y="266763"/>
                  </a:lnTo>
                  <a:lnTo>
                    <a:pt x="1900567" y="273113"/>
                  </a:lnTo>
                  <a:lnTo>
                    <a:pt x="1903514" y="280733"/>
                  </a:lnTo>
                  <a:lnTo>
                    <a:pt x="1903069" y="287083"/>
                  </a:lnTo>
                  <a:lnTo>
                    <a:pt x="1902968" y="290893"/>
                  </a:lnTo>
                  <a:lnTo>
                    <a:pt x="1902637" y="294703"/>
                  </a:lnTo>
                  <a:lnTo>
                    <a:pt x="1899056" y="306133"/>
                  </a:lnTo>
                  <a:lnTo>
                    <a:pt x="1899081" y="309943"/>
                  </a:lnTo>
                  <a:lnTo>
                    <a:pt x="1898726" y="312483"/>
                  </a:lnTo>
                  <a:lnTo>
                    <a:pt x="1899119" y="317563"/>
                  </a:lnTo>
                  <a:lnTo>
                    <a:pt x="1900910" y="322643"/>
                  </a:lnTo>
                  <a:lnTo>
                    <a:pt x="1900593" y="318833"/>
                  </a:lnTo>
                  <a:lnTo>
                    <a:pt x="1901278" y="318833"/>
                  </a:lnTo>
                  <a:lnTo>
                    <a:pt x="1900974" y="315023"/>
                  </a:lnTo>
                  <a:lnTo>
                    <a:pt x="1904212" y="327723"/>
                  </a:lnTo>
                  <a:lnTo>
                    <a:pt x="1901190" y="327723"/>
                  </a:lnTo>
                  <a:lnTo>
                    <a:pt x="1899920" y="332803"/>
                  </a:lnTo>
                  <a:lnTo>
                    <a:pt x="1899373" y="340423"/>
                  </a:lnTo>
                  <a:lnTo>
                    <a:pt x="1898840" y="345503"/>
                  </a:lnTo>
                  <a:lnTo>
                    <a:pt x="1898510" y="353123"/>
                  </a:lnTo>
                  <a:lnTo>
                    <a:pt x="1898319" y="359473"/>
                  </a:lnTo>
                  <a:lnTo>
                    <a:pt x="1898192" y="367093"/>
                  </a:lnTo>
                  <a:lnTo>
                    <a:pt x="1897862" y="381063"/>
                  </a:lnTo>
                  <a:lnTo>
                    <a:pt x="1896999" y="393763"/>
                  </a:lnTo>
                  <a:lnTo>
                    <a:pt x="1895043" y="402653"/>
                  </a:lnTo>
                  <a:lnTo>
                    <a:pt x="1891461" y="407733"/>
                  </a:lnTo>
                  <a:lnTo>
                    <a:pt x="1894090" y="415353"/>
                  </a:lnTo>
                  <a:lnTo>
                    <a:pt x="1895500" y="411543"/>
                  </a:lnTo>
                  <a:lnTo>
                    <a:pt x="1897062" y="401383"/>
                  </a:lnTo>
                  <a:lnTo>
                    <a:pt x="1900161" y="384873"/>
                  </a:lnTo>
                  <a:lnTo>
                    <a:pt x="1903666" y="403923"/>
                  </a:lnTo>
                  <a:lnTo>
                    <a:pt x="1904136" y="396303"/>
                  </a:lnTo>
                  <a:lnTo>
                    <a:pt x="1903196" y="389953"/>
                  </a:lnTo>
                  <a:lnTo>
                    <a:pt x="1903882" y="384873"/>
                  </a:lnTo>
                  <a:lnTo>
                    <a:pt x="1904390" y="381063"/>
                  </a:lnTo>
                  <a:lnTo>
                    <a:pt x="1906308" y="400113"/>
                  </a:lnTo>
                  <a:lnTo>
                    <a:pt x="1905254" y="417893"/>
                  </a:lnTo>
                  <a:lnTo>
                    <a:pt x="1902650" y="433133"/>
                  </a:lnTo>
                  <a:lnTo>
                    <a:pt x="1899869" y="445833"/>
                  </a:lnTo>
                  <a:lnTo>
                    <a:pt x="1902015" y="449643"/>
                  </a:lnTo>
                  <a:lnTo>
                    <a:pt x="1904860" y="449643"/>
                  </a:lnTo>
                  <a:lnTo>
                    <a:pt x="1906993" y="452183"/>
                  </a:lnTo>
                  <a:lnTo>
                    <a:pt x="1907019" y="466153"/>
                  </a:lnTo>
                  <a:lnTo>
                    <a:pt x="1904593" y="482663"/>
                  </a:lnTo>
                  <a:lnTo>
                    <a:pt x="1901494" y="481393"/>
                  </a:lnTo>
                  <a:lnTo>
                    <a:pt x="1898561" y="476313"/>
                  </a:lnTo>
                  <a:lnTo>
                    <a:pt x="1896668" y="482663"/>
                  </a:lnTo>
                  <a:lnTo>
                    <a:pt x="1902993" y="500443"/>
                  </a:lnTo>
                  <a:lnTo>
                    <a:pt x="1900885" y="522033"/>
                  </a:lnTo>
                  <a:lnTo>
                    <a:pt x="1901024" y="542353"/>
                  </a:lnTo>
                  <a:lnTo>
                    <a:pt x="1902218" y="561403"/>
                  </a:lnTo>
                  <a:lnTo>
                    <a:pt x="1903285" y="580453"/>
                  </a:lnTo>
                  <a:lnTo>
                    <a:pt x="1902777" y="586803"/>
                  </a:lnTo>
                  <a:lnTo>
                    <a:pt x="1902117" y="589343"/>
                  </a:lnTo>
                  <a:lnTo>
                    <a:pt x="1901444" y="590613"/>
                  </a:lnTo>
                  <a:lnTo>
                    <a:pt x="1901659" y="612203"/>
                  </a:lnTo>
                  <a:lnTo>
                    <a:pt x="1899640" y="633793"/>
                  </a:lnTo>
                  <a:lnTo>
                    <a:pt x="1897494" y="652843"/>
                  </a:lnTo>
                  <a:lnTo>
                    <a:pt x="1897341" y="670623"/>
                  </a:lnTo>
                  <a:lnTo>
                    <a:pt x="1898637" y="665543"/>
                  </a:lnTo>
                  <a:lnTo>
                    <a:pt x="1901317" y="682053"/>
                  </a:lnTo>
                  <a:lnTo>
                    <a:pt x="1902841" y="684593"/>
                  </a:lnTo>
                  <a:lnTo>
                    <a:pt x="1901596" y="693483"/>
                  </a:lnTo>
                  <a:lnTo>
                    <a:pt x="1900161" y="702373"/>
                  </a:lnTo>
                  <a:lnTo>
                    <a:pt x="1897151" y="720153"/>
                  </a:lnTo>
                  <a:lnTo>
                    <a:pt x="1899780" y="704913"/>
                  </a:lnTo>
                  <a:lnTo>
                    <a:pt x="1903285" y="704913"/>
                  </a:lnTo>
                  <a:lnTo>
                    <a:pt x="1906993" y="702373"/>
                  </a:lnTo>
                  <a:lnTo>
                    <a:pt x="1905850" y="713803"/>
                  </a:lnTo>
                  <a:lnTo>
                    <a:pt x="1904174" y="718883"/>
                  </a:lnTo>
                  <a:lnTo>
                    <a:pt x="1902091" y="726503"/>
                  </a:lnTo>
                  <a:lnTo>
                    <a:pt x="1906244" y="717613"/>
                  </a:lnTo>
                  <a:lnTo>
                    <a:pt x="1906854" y="723963"/>
                  </a:lnTo>
                  <a:lnTo>
                    <a:pt x="1903742" y="732853"/>
                  </a:lnTo>
                  <a:lnTo>
                    <a:pt x="1900770" y="741743"/>
                  </a:lnTo>
                  <a:lnTo>
                    <a:pt x="1897494" y="750633"/>
                  </a:lnTo>
                  <a:lnTo>
                    <a:pt x="1893468" y="759523"/>
                  </a:lnTo>
                  <a:lnTo>
                    <a:pt x="1893468" y="756983"/>
                  </a:lnTo>
                  <a:lnTo>
                    <a:pt x="1895259" y="749363"/>
                  </a:lnTo>
                  <a:lnTo>
                    <a:pt x="1889023" y="768413"/>
                  </a:lnTo>
                  <a:lnTo>
                    <a:pt x="1885480" y="779843"/>
                  </a:lnTo>
                  <a:lnTo>
                    <a:pt x="1882597" y="790003"/>
                  </a:lnTo>
                  <a:lnTo>
                    <a:pt x="1884349" y="790003"/>
                  </a:lnTo>
                  <a:lnTo>
                    <a:pt x="1887334" y="786193"/>
                  </a:lnTo>
                  <a:lnTo>
                    <a:pt x="1889112" y="784923"/>
                  </a:lnTo>
                  <a:lnTo>
                    <a:pt x="1889239" y="782383"/>
                  </a:lnTo>
                  <a:lnTo>
                    <a:pt x="1889696" y="779843"/>
                  </a:lnTo>
                  <a:lnTo>
                    <a:pt x="1890369" y="777303"/>
                  </a:lnTo>
                  <a:lnTo>
                    <a:pt x="1890826" y="774763"/>
                  </a:lnTo>
                  <a:lnTo>
                    <a:pt x="1891487" y="773493"/>
                  </a:lnTo>
                  <a:lnTo>
                    <a:pt x="1894027" y="768413"/>
                  </a:lnTo>
                  <a:lnTo>
                    <a:pt x="1896338" y="765873"/>
                  </a:lnTo>
                  <a:lnTo>
                    <a:pt x="1898472" y="763333"/>
                  </a:lnTo>
                  <a:lnTo>
                    <a:pt x="1895017" y="774763"/>
                  </a:lnTo>
                  <a:lnTo>
                    <a:pt x="1895017" y="777303"/>
                  </a:lnTo>
                  <a:lnTo>
                    <a:pt x="1896186" y="777303"/>
                  </a:lnTo>
                  <a:lnTo>
                    <a:pt x="1896224" y="782383"/>
                  </a:lnTo>
                  <a:lnTo>
                    <a:pt x="1890877" y="792543"/>
                  </a:lnTo>
                  <a:lnTo>
                    <a:pt x="1886115" y="798893"/>
                  </a:lnTo>
                  <a:lnTo>
                    <a:pt x="1882521" y="801433"/>
                  </a:lnTo>
                  <a:lnTo>
                    <a:pt x="1880679" y="798893"/>
                  </a:lnTo>
                  <a:lnTo>
                    <a:pt x="1879269" y="803973"/>
                  </a:lnTo>
                  <a:lnTo>
                    <a:pt x="1877199" y="807783"/>
                  </a:lnTo>
                  <a:lnTo>
                    <a:pt x="1875624" y="811593"/>
                  </a:lnTo>
                  <a:lnTo>
                    <a:pt x="1873986" y="815403"/>
                  </a:lnTo>
                  <a:lnTo>
                    <a:pt x="1872462" y="817943"/>
                  </a:lnTo>
                  <a:lnTo>
                    <a:pt x="1870811" y="821753"/>
                  </a:lnTo>
                  <a:lnTo>
                    <a:pt x="1869097" y="824293"/>
                  </a:lnTo>
                  <a:lnTo>
                    <a:pt x="1867446" y="828103"/>
                  </a:lnTo>
                  <a:lnTo>
                    <a:pt x="1865033" y="830643"/>
                  </a:lnTo>
                  <a:lnTo>
                    <a:pt x="1862429" y="834453"/>
                  </a:lnTo>
                  <a:lnTo>
                    <a:pt x="1859381" y="836993"/>
                  </a:lnTo>
                  <a:lnTo>
                    <a:pt x="1855609" y="840803"/>
                  </a:lnTo>
                  <a:lnTo>
                    <a:pt x="1862124" y="840803"/>
                  </a:lnTo>
                  <a:lnTo>
                    <a:pt x="1857883" y="845883"/>
                  </a:lnTo>
                  <a:lnTo>
                    <a:pt x="1853920" y="850963"/>
                  </a:lnTo>
                  <a:lnTo>
                    <a:pt x="1849551" y="856043"/>
                  </a:lnTo>
                  <a:lnTo>
                    <a:pt x="1854441" y="852233"/>
                  </a:lnTo>
                  <a:lnTo>
                    <a:pt x="1858987" y="848423"/>
                  </a:lnTo>
                  <a:lnTo>
                    <a:pt x="1863813" y="845883"/>
                  </a:lnTo>
                  <a:lnTo>
                    <a:pt x="1854606" y="862393"/>
                  </a:lnTo>
                  <a:lnTo>
                    <a:pt x="1850859" y="862393"/>
                  </a:lnTo>
                  <a:lnTo>
                    <a:pt x="1847786" y="863663"/>
                  </a:lnTo>
                  <a:lnTo>
                    <a:pt x="1844421" y="863663"/>
                  </a:lnTo>
                  <a:lnTo>
                    <a:pt x="1840090" y="867473"/>
                  </a:lnTo>
                  <a:lnTo>
                    <a:pt x="1838363" y="868743"/>
                  </a:lnTo>
                  <a:lnTo>
                    <a:pt x="1834032" y="873823"/>
                  </a:lnTo>
                  <a:lnTo>
                    <a:pt x="1831632" y="877633"/>
                  </a:lnTo>
                  <a:lnTo>
                    <a:pt x="1827885" y="881443"/>
                  </a:lnTo>
                  <a:lnTo>
                    <a:pt x="1831098" y="883983"/>
                  </a:lnTo>
                  <a:lnTo>
                    <a:pt x="1821865" y="890333"/>
                  </a:lnTo>
                  <a:lnTo>
                    <a:pt x="1814195" y="895413"/>
                  </a:lnTo>
                  <a:lnTo>
                    <a:pt x="1807768" y="899223"/>
                  </a:lnTo>
                  <a:lnTo>
                    <a:pt x="1802295" y="906843"/>
                  </a:lnTo>
                  <a:lnTo>
                    <a:pt x="1798485" y="906843"/>
                  </a:lnTo>
                  <a:lnTo>
                    <a:pt x="1801787" y="901763"/>
                  </a:lnTo>
                  <a:lnTo>
                    <a:pt x="1802168" y="899223"/>
                  </a:lnTo>
                  <a:lnTo>
                    <a:pt x="1789595" y="908113"/>
                  </a:lnTo>
                  <a:lnTo>
                    <a:pt x="1785785" y="913193"/>
                  </a:lnTo>
                  <a:lnTo>
                    <a:pt x="1779943" y="918273"/>
                  </a:lnTo>
                  <a:lnTo>
                    <a:pt x="1773110" y="924623"/>
                  </a:lnTo>
                  <a:lnTo>
                    <a:pt x="1766290" y="929703"/>
                  </a:lnTo>
                  <a:lnTo>
                    <a:pt x="1762391" y="930973"/>
                  </a:lnTo>
                  <a:lnTo>
                    <a:pt x="1765287" y="927163"/>
                  </a:lnTo>
                  <a:lnTo>
                    <a:pt x="1777796" y="917003"/>
                  </a:lnTo>
                  <a:lnTo>
                    <a:pt x="1762798" y="927163"/>
                  </a:lnTo>
                  <a:lnTo>
                    <a:pt x="1752777" y="934783"/>
                  </a:lnTo>
                  <a:lnTo>
                    <a:pt x="1746211" y="941133"/>
                  </a:lnTo>
                  <a:lnTo>
                    <a:pt x="1741576" y="946213"/>
                  </a:lnTo>
                  <a:lnTo>
                    <a:pt x="1737029" y="950023"/>
                  </a:lnTo>
                  <a:lnTo>
                    <a:pt x="1730438" y="955103"/>
                  </a:lnTo>
                  <a:lnTo>
                    <a:pt x="1720011" y="960183"/>
                  </a:lnTo>
                  <a:lnTo>
                    <a:pt x="1703959" y="965263"/>
                  </a:lnTo>
                  <a:lnTo>
                    <a:pt x="1708569" y="961453"/>
                  </a:lnTo>
                  <a:lnTo>
                    <a:pt x="1706295" y="960183"/>
                  </a:lnTo>
                  <a:lnTo>
                    <a:pt x="1708391" y="956373"/>
                  </a:lnTo>
                  <a:lnTo>
                    <a:pt x="1726107" y="948753"/>
                  </a:lnTo>
                  <a:lnTo>
                    <a:pt x="1721167" y="950023"/>
                  </a:lnTo>
                  <a:lnTo>
                    <a:pt x="1716620" y="951293"/>
                  </a:lnTo>
                  <a:lnTo>
                    <a:pt x="1707769" y="956373"/>
                  </a:lnTo>
                  <a:lnTo>
                    <a:pt x="1703501" y="958913"/>
                  </a:lnTo>
                  <a:lnTo>
                    <a:pt x="1698828" y="961453"/>
                  </a:lnTo>
                  <a:lnTo>
                    <a:pt x="1694230" y="962723"/>
                  </a:lnTo>
                  <a:lnTo>
                    <a:pt x="1689557" y="965263"/>
                  </a:lnTo>
                  <a:lnTo>
                    <a:pt x="1679752" y="969073"/>
                  </a:lnTo>
                  <a:lnTo>
                    <a:pt x="1674710" y="970343"/>
                  </a:lnTo>
                  <a:lnTo>
                    <a:pt x="1674190" y="970343"/>
                  </a:lnTo>
                  <a:lnTo>
                    <a:pt x="1679168" y="971613"/>
                  </a:lnTo>
                  <a:lnTo>
                    <a:pt x="1684223" y="971613"/>
                  </a:lnTo>
                  <a:lnTo>
                    <a:pt x="1676933" y="974153"/>
                  </a:lnTo>
                  <a:lnTo>
                    <a:pt x="1663395" y="974153"/>
                  </a:lnTo>
                  <a:lnTo>
                    <a:pt x="1666240" y="977963"/>
                  </a:lnTo>
                  <a:lnTo>
                    <a:pt x="1652689" y="977963"/>
                  </a:lnTo>
                  <a:lnTo>
                    <a:pt x="1634642" y="981773"/>
                  </a:lnTo>
                  <a:lnTo>
                    <a:pt x="1629156" y="983043"/>
                  </a:lnTo>
                  <a:lnTo>
                    <a:pt x="1623656" y="983043"/>
                  </a:lnTo>
                  <a:lnTo>
                    <a:pt x="1618462" y="984313"/>
                  </a:lnTo>
                  <a:lnTo>
                    <a:pt x="1613598" y="984313"/>
                  </a:lnTo>
                  <a:lnTo>
                    <a:pt x="1608721" y="985583"/>
                  </a:lnTo>
                  <a:lnTo>
                    <a:pt x="1604111" y="984313"/>
                  </a:lnTo>
                  <a:lnTo>
                    <a:pt x="1599984" y="981773"/>
                  </a:lnTo>
                  <a:lnTo>
                    <a:pt x="1605813" y="985583"/>
                  </a:lnTo>
                  <a:lnTo>
                    <a:pt x="1592973" y="985583"/>
                  </a:lnTo>
                  <a:lnTo>
                    <a:pt x="1585239" y="984313"/>
                  </a:lnTo>
                  <a:lnTo>
                    <a:pt x="1574736" y="984313"/>
                  </a:lnTo>
                  <a:lnTo>
                    <a:pt x="1568843" y="985583"/>
                  </a:lnTo>
                  <a:lnTo>
                    <a:pt x="1571777" y="985583"/>
                  </a:lnTo>
                  <a:lnTo>
                    <a:pt x="1575066" y="986853"/>
                  </a:lnTo>
                  <a:lnTo>
                    <a:pt x="1610106" y="986853"/>
                  </a:lnTo>
                  <a:lnTo>
                    <a:pt x="1619681" y="985583"/>
                  </a:lnTo>
                  <a:lnTo>
                    <a:pt x="1627746" y="984313"/>
                  </a:lnTo>
                  <a:lnTo>
                    <a:pt x="1633664" y="985583"/>
                  </a:lnTo>
                  <a:lnTo>
                    <a:pt x="1636839" y="986853"/>
                  </a:lnTo>
                  <a:lnTo>
                    <a:pt x="1631797" y="988123"/>
                  </a:lnTo>
                  <a:lnTo>
                    <a:pt x="1621840" y="989393"/>
                  </a:lnTo>
                  <a:lnTo>
                    <a:pt x="1612049" y="989393"/>
                  </a:lnTo>
                  <a:lnTo>
                    <a:pt x="1607019" y="990663"/>
                  </a:lnTo>
                  <a:lnTo>
                    <a:pt x="1610652" y="991933"/>
                  </a:lnTo>
                  <a:lnTo>
                    <a:pt x="1627720" y="991933"/>
                  </a:lnTo>
                  <a:lnTo>
                    <a:pt x="1615389" y="995743"/>
                  </a:lnTo>
                  <a:lnTo>
                    <a:pt x="1584223" y="995743"/>
                  </a:lnTo>
                  <a:lnTo>
                    <a:pt x="1550377" y="990663"/>
                  </a:lnTo>
                  <a:lnTo>
                    <a:pt x="1560042" y="990663"/>
                  </a:lnTo>
                  <a:lnTo>
                    <a:pt x="1569745" y="991933"/>
                  </a:lnTo>
                  <a:lnTo>
                    <a:pt x="1588693" y="991933"/>
                  </a:lnTo>
                  <a:lnTo>
                    <a:pt x="1588147" y="990663"/>
                  </a:lnTo>
                  <a:lnTo>
                    <a:pt x="1587055" y="988123"/>
                  </a:lnTo>
                  <a:lnTo>
                    <a:pt x="1566240" y="988123"/>
                  </a:lnTo>
                  <a:lnTo>
                    <a:pt x="1560804" y="985583"/>
                  </a:lnTo>
                  <a:lnTo>
                    <a:pt x="1546999" y="986853"/>
                  </a:lnTo>
                  <a:lnTo>
                    <a:pt x="1534325" y="986853"/>
                  </a:lnTo>
                  <a:lnTo>
                    <a:pt x="1522310" y="985583"/>
                  </a:lnTo>
                  <a:lnTo>
                    <a:pt x="1519783" y="985862"/>
                  </a:lnTo>
                  <a:lnTo>
                    <a:pt x="1519783" y="1017333"/>
                  </a:lnTo>
                  <a:lnTo>
                    <a:pt x="1513979" y="1018603"/>
                  </a:lnTo>
                  <a:lnTo>
                    <a:pt x="1506677" y="1016063"/>
                  </a:lnTo>
                  <a:lnTo>
                    <a:pt x="1519783" y="1017333"/>
                  </a:lnTo>
                  <a:lnTo>
                    <a:pt x="1519783" y="985862"/>
                  </a:lnTo>
                  <a:lnTo>
                    <a:pt x="1510512" y="986853"/>
                  </a:lnTo>
                  <a:lnTo>
                    <a:pt x="1519186" y="986853"/>
                  </a:lnTo>
                  <a:lnTo>
                    <a:pt x="1492707" y="988123"/>
                  </a:lnTo>
                  <a:lnTo>
                    <a:pt x="1474317" y="991933"/>
                  </a:lnTo>
                  <a:lnTo>
                    <a:pt x="1460690" y="995743"/>
                  </a:lnTo>
                  <a:lnTo>
                    <a:pt x="1448498" y="997013"/>
                  </a:lnTo>
                  <a:lnTo>
                    <a:pt x="1434274" y="997013"/>
                  </a:lnTo>
                  <a:lnTo>
                    <a:pt x="1419898" y="995743"/>
                  </a:lnTo>
                  <a:lnTo>
                    <a:pt x="1410728" y="994473"/>
                  </a:lnTo>
                  <a:lnTo>
                    <a:pt x="1412125" y="991933"/>
                  </a:lnTo>
                  <a:lnTo>
                    <a:pt x="1432064" y="991933"/>
                  </a:lnTo>
                  <a:lnTo>
                    <a:pt x="1447330" y="990663"/>
                  </a:lnTo>
                  <a:lnTo>
                    <a:pt x="1446504" y="989393"/>
                  </a:lnTo>
                  <a:lnTo>
                    <a:pt x="1444040" y="985583"/>
                  </a:lnTo>
                  <a:lnTo>
                    <a:pt x="1425321" y="989393"/>
                  </a:lnTo>
                  <a:lnTo>
                    <a:pt x="1403692" y="988123"/>
                  </a:lnTo>
                  <a:lnTo>
                    <a:pt x="1376718" y="986853"/>
                  </a:lnTo>
                  <a:lnTo>
                    <a:pt x="1342021" y="989393"/>
                  </a:lnTo>
                  <a:lnTo>
                    <a:pt x="1349933" y="990663"/>
                  </a:lnTo>
                  <a:lnTo>
                    <a:pt x="1346454" y="993203"/>
                  </a:lnTo>
                  <a:lnTo>
                    <a:pt x="1342529" y="994473"/>
                  </a:lnTo>
                  <a:lnTo>
                    <a:pt x="1349044" y="997013"/>
                  </a:lnTo>
                  <a:lnTo>
                    <a:pt x="1334262" y="995743"/>
                  </a:lnTo>
                  <a:lnTo>
                    <a:pt x="1325295" y="994473"/>
                  </a:lnTo>
                  <a:lnTo>
                    <a:pt x="1318933" y="993203"/>
                  </a:lnTo>
                  <a:lnTo>
                    <a:pt x="1311960" y="991933"/>
                  </a:lnTo>
                  <a:lnTo>
                    <a:pt x="1304429" y="994473"/>
                  </a:lnTo>
                  <a:lnTo>
                    <a:pt x="1299184" y="993203"/>
                  </a:lnTo>
                  <a:lnTo>
                    <a:pt x="1293926" y="991933"/>
                  </a:lnTo>
                  <a:lnTo>
                    <a:pt x="1288669" y="990663"/>
                  </a:lnTo>
                  <a:lnTo>
                    <a:pt x="1282153" y="989393"/>
                  </a:lnTo>
                  <a:lnTo>
                    <a:pt x="1272489" y="986853"/>
                  </a:lnTo>
                  <a:lnTo>
                    <a:pt x="1247279" y="985583"/>
                  </a:lnTo>
                  <a:lnTo>
                    <a:pt x="1251381" y="986853"/>
                  </a:lnTo>
                  <a:lnTo>
                    <a:pt x="1245158" y="988123"/>
                  </a:lnTo>
                  <a:lnTo>
                    <a:pt x="1238199" y="990663"/>
                  </a:lnTo>
                  <a:lnTo>
                    <a:pt x="1240078" y="991933"/>
                  </a:lnTo>
                  <a:lnTo>
                    <a:pt x="1220139" y="991933"/>
                  </a:lnTo>
                  <a:lnTo>
                    <a:pt x="1211059" y="990663"/>
                  </a:lnTo>
                  <a:lnTo>
                    <a:pt x="1202956" y="989393"/>
                  </a:lnTo>
                  <a:lnTo>
                    <a:pt x="1176540" y="989393"/>
                  </a:lnTo>
                  <a:lnTo>
                    <a:pt x="1159802" y="990663"/>
                  </a:lnTo>
                  <a:lnTo>
                    <a:pt x="1118158" y="990663"/>
                  </a:lnTo>
                  <a:lnTo>
                    <a:pt x="1122692" y="988123"/>
                  </a:lnTo>
                  <a:lnTo>
                    <a:pt x="1075397" y="985583"/>
                  </a:lnTo>
                  <a:lnTo>
                    <a:pt x="974102" y="985583"/>
                  </a:lnTo>
                  <a:lnTo>
                    <a:pt x="925626" y="984313"/>
                  </a:lnTo>
                  <a:lnTo>
                    <a:pt x="947394" y="983043"/>
                  </a:lnTo>
                  <a:lnTo>
                    <a:pt x="937793" y="983043"/>
                  </a:lnTo>
                  <a:lnTo>
                    <a:pt x="921677" y="981773"/>
                  </a:lnTo>
                  <a:lnTo>
                    <a:pt x="903185" y="981773"/>
                  </a:lnTo>
                  <a:lnTo>
                    <a:pt x="886460" y="983043"/>
                  </a:lnTo>
                  <a:lnTo>
                    <a:pt x="890320" y="983043"/>
                  </a:lnTo>
                  <a:lnTo>
                    <a:pt x="896962" y="984313"/>
                  </a:lnTo>
                  <a:lnTo>
                    <a:pt x="900569" y="983043"/>
                  </a:lnTo>
                  <a:lnTo>
                    <a:pt x="900010" y="985583"/>
                  </a:lnTo>
                  <a:lnTo>
                    <a:pt x="892517" y="988123"/>
                  </a:lnTo>
                  <a:lnTo>
                    <a:pt x="877671" y="989393"/>
                  </a:lnTo>
                  <a:lnTo>
                    <a:pt x="875766" y="988123"/>
                  </a:lnTo>
                  <a:lnTo>
                    <a:pt x="871943" y="985583"/>
                  </a:lnTo>
                  <a:lnTo>
                    <a:pt x="865936" y="988123"/>
                  </a:lnTo>
                  <a:lnTo>
                    <a:pt x="857072" y="988123"/>
                  </a:lnTo>
                  <a:lnTo>
                    <a:pt x="858812" y="984313"/>
                  </a:lnTo>
                  <a:lnTo>
                    <a:pt x="849934" y="984313"/>
                  </a:lnTo>
                  <a:lnTo>
                    <a:pt x="828814" y="988123"/>
                  </a:lnTo>
                  <a:lnTo>
                    <a:pt x="793775" y="989393"/>
                  </a:lnTo>
                  <a:lnTo>
                    <a:pt x="759739" y="989393"/>
                  </a:lnTo>
                  <a:lnTo>
                    <a:pt x="758837" y="986853"/>
                  </a:lnTo>
                  <a:lnTo>
                    <a:pt x="757542" y="986853"/>
                  </a:lnTo>
                  <a:lnTo>
                    <a:pt x="757542" y="989393"/>
                  </a:lnTo>
                  <a:lnTo>
                    <a:pt x="732866" y="993203"/>
                  </a:lnTo>
                  <a:lnTo>
                    <a:pt x="732840" y="991933"/>
                  </a:lnTo>
                  <a:lnTo>
                    <a:pt x="732802" y="990663"/>
                  </a:lnTo>
                  <a:lnTo>
                    <a:pt x="746417" y="989393"/>
                  </a:lnTo>
                  <a:lnTo>
                    <a:pt x="757542" y="989393"/>
                  </a:lnTo>
                  <a:lnTo>
                    <a:pt x="757542" y="986853"/>
                  </a:lnTo>
                  <a:lnTo>
                    <a:pt x="751941" y="986853"/>
                  </a:lnTo>
                  <a:lnTo>
                    <a:pt x="748830" y="988123"/>
                  </a:lnTo>
                  <a:lnTo>
                    <a:pt x="734110" y="989393"/>
                  </a:lnTo>
                  <a:lnTo>
                    <a:pt x="739178" y="985583"/>
                  </a:lnTo>
                  <a:lnTo>
                    <a:pt x="623912" y="989393"/>
                  </a:lnTo>
                  <a:lnTo>
                    <a:pt x="583476" y="989393"/>
                  </a:lnTo>
                  <a:lnTo>
                    <a:pt x="585939" y="990663"/>
                  </a:lnTo>
                  <a:lnTo>
                    <a:pt x="571398" y="991933"/>
                  </a:lnTo>
                  <a:lnTo>
                    <a:pt x="559866" y="990663"/>
                  </a:lnTo>
                  <a:lnTo>
                    <a:pt x="550583" y="990663"/>
                  </a:lnTo>
                  <a:lnTo>
                    <a:pt x="542798" y="988123"/>
                  </a:lnTo>
                  <a:lnTo>
                    <a:pt x="542505" y="989393"/>
                  </a:lnTo>
                  <a:lnTo>
                    <a:pt x="545617" y="990663"/>
                  </a:lnTo>
                  <a:lnTo>
                    <a:pt x="548005" y="991933"/>
                  </a:lnTo>
                  <a:lnTo>
                    <a:pt x="545490" y="991933"/>
                  </a:lnTo>
                  <a:lnTo>
                    <a:pt x="517029" y="989393"/>
                  </a:lnTo>
                  <a:lnTo>
                    <a:pt x="489978" y="991933"/>
                  </a:lnTo>
                  <a:lnTo>
                    <a:pt x="465734" y="994473"/>
                  </a:lnTo>
                  <a:lnTo>
                    <a:pt x="445681" y="993203"/>
                  </a:lnTo>
                  <a:lnTo>
                    <a:pt x="439953" y="998283"/>
                  </a:lnTo>
                  <a:lnTo>
                    <a:pt x="425958" y="1003363"/>
                  </a:lnTo>
                  <a:lnTo>
                    <a:pt x="415290" y="1009713"/>
                  </a:lnTo>
                  <a:lnTo>
                    <a:pt x="419569" y="1013523"/>
                  </a:lnTo>
                  <a:lnTo>
                    <a:pt x="403910" y="1013523"/>
                  </a:lnTo>
                  <a:lnTo>
                    <a:pt x="413918" y="1014793"/>
                  </a:lnTo>
                  <a:lnTo>
                    <a:pt x="431571" y="1016063"/>
                  </a:lnTo>
                  <a:lnTo>
                    <a:pt x="449948" y="1016063"/>
                  </a:lnTo>
                  <a:lnTo>
                    <a:pt x="462114" y="1018603"/>
                  </a:lnTo>
                  <a:lnTo>
                    <a:pt x="511594" y="1013523"/>
                  </a:lnTo>
                  <a:lnTo>
                    <a:pt x="510032" y="1014793"/>
                  </a:lnTo>
                  <a:lnTo>
                    <a:pt x="518160" y="1017333"/>
                  </a:lnTo>
                  <a:lnTo>
                    <a:pt x="510209" y="1018603"/>
                  </a:lnTo>
                  <a:lnTo>
                    <a:pt x="524243" y="1018603"/>
                  </a:lnTo>
                  <a:lnTo>
                    <a:pt x="524497" y="1019873"/>
                  </a:lnTo>
                  <a:lnTo>
                    <a:pt x="517105" y="1021143"/>
                  </a:lnTo>
                  <a:lnTo>
                    <a:pt x="567931" y="1017333"/>
                  </a:lnTo>
                  <a:lnTo>
                    <a:pt x="619010" y="1016063"/>
                  </a:lnTo>
                  <a:lnTo>
                    <a:pt x="822934" y="1016063"/>
                  </a:lnTo>
                  <a:lnTo>
                    <a:pt x="873086" y="1014793"/>
                  </a:lnTo>
                  <a:lnTo>
                    <a:pt x="880960" y="1014793"/>
                  </a:lnTo>
                  <a:lnTo>
                    <a:pt x="873417" y="1017333"/>
                  </a:lnTo>
                  <a:lnTo>
                    <a:pt x="885850" y="1016063"/>
                  </a:lnTo>
                  <a:lnTo>
                    <a:pt x="893178" y="1017333"/>
                  </a:lnTo>
                  <a:lnTo>
                    <a:pt x="898677" y="1019873"/>
                  </a:lnTo>
                  <a:lnTo>
                    <a:pt x="905649" y="1021143"/>
                  </a:lnTo>
                  <a:lnTo>
                    <a:pt x="926566" y="1016063"/>
                  </a:lnTo>
                  <a:lnTo>
                    <a:pt x="931799" y="1014793"/>
                  </a:lnTo>
                  <a:lnTo>
                    <a:pt x="937018" y="1013523"/>
                  </a:lnTo>
                  <a:lnTo>
                    <a:pt x="949756" y="1016063"/>
                  </a:lnTo>
                  <a:lnTo>
                    <a:pt x="939812" y="1018603"/>
                  </a:lnTo>
                  <a:lnTo>
                    <a:pt x="940739" y="1019873"/>
                  </a:lnTo>
                  <a:lnTo>
                    <a:pt x="984872" y="1019873"/>
                  </a:lnTo>
                  <a:lnTo>
                    <a:pt x="1027658" y="1017333"/>
                  </a:lnTo>
                  <a:lnTo>
                    <a:pt x="1068311" y="1017333"/>
                  </a:lnTo>
                  <a:lnTo>
                    <a:pt x="1106055" y="1018603"/>
                  </a:lnTo>
                  <a:lnTo>
                    <a:pt x="1109167" y="1017333"/>
                  </a:lnTo>
                  <a:lnTo>
                    <a:pt x="1112266" y="1016063"/>
                  </a:lnTo>
                  <a:lnTo>
                    <a:pt x="1112507" y="1014793"/>
                  </a:lnTo>
                  <a:lnTo>
                    <a:pt x="1113650" y="1012253"/>
                  </a:lnTo>
                  <a:lnTo>
                    <a:pt x="1122603" y="1012253"/>
                  </a:lnTo>
                  <a:lnTo>
                    <a:pt x="1119949" y="1016063"/>
                  </a:lnTo>
                  <a:lnTo>
                    <a:pt x="1139558" y="1017333"/>
                  </a:lnTo>
                  <a:lnTo>
                    <a:pt x="1161021" y="1017333"/>
                  </a:lnTo>
                  <a:lnTo>
                    <a:pt x="1163967" y="1019873"/>
                  </a:lnTo>
                  <a:lnTo>
                    <a:pt x="1183449" y="1016063"/>
                  </a:lnTo>
                  <a:lnTo>
                    <a:pt x="1206563" y="1014793"/>
                  </a:lnTo>
                  <a:lnTo>
                    <a:pt x="1224343" y="1013523"/>
                  </a:lnTo>
                  <a:lnTo>
                    <a:pt x="1225219" y="1012253"/>
                  </a:lnTo>
                  <a:lnTo>
                    <a:pt x="1227848" y="1008443"/>
                  </a:lnTo>
                  <a:lnTo>
                    <a:pt x="1241082" y="1008443"/>
                  </a:lnTo>
                  <a:lnTo>
                    <a:pt x="1246060" y="1009713"/>
                  </a:lnTo>
                  <a:lnTo>
                    <a:pt x="1245196" y="1012253"/>
                  </a:lnTo>
                  <a:lnTo>
                    <a:pt x="1240891" y="1013523"/>
                  </a:lnTo>
                  <a:lnTo>
                    <a:pt x="1279639" y="1013523"/>
                  </a:lnTo>
                  <a:lnTo>
                    <a:pt x="1314538" y="1016063"/>
                  </a:lnTo>
                  <a:lnTo>
                    <a:pt x="1387551" y="1016063"/>
                  </a:lnTo>
                  <a:lnTo>
                    <a:pt x="1435455" y="1014793"/>
                  </a:lnTo>
                  <a:lnTo>
                    <a:pt x="1467789" y="1010983"/>
                  </a:lnTo>
                  <a:lnTo>
                    <a:pt x="1461058" y="1013523"/>
                  </a:lnTo>
                  <a:lnTo>
                    <a:pt x="1464106" y="1014793"/>
                  </a:lnTo>
                  <a:lnTo>
                    <a:pt x="1473415" y="1014793"/>
                  </a:lnTo>
                  <a:lnTo>
                    <a:pt x="1485493" y="1016063"/>
                  </a:lnTo>
                  <a:lnTo>
                    <a:pt x="1470710" y="1021143"/>
                  </a:lnTo>
                  <a:lnTo>
                    <a:pt x="1507680" y="1019873"/>
                  </a:lnTo>
                  <a:lnTo>
                    <a:pt x="1515198" y="1021143"/>
                  </a:lnTo>
                  <a:lnTo>
                    <a:pt x="1517319" y="1019873"/>
                  </a:lnTo>
                  <a:lnTo>
                    <a:pt x="1519948" y="1019873"/>
                  </a:lnTo>
                  <a:lnTo>
                    <a:pt x="1520888" y="1018603"/>
                  </a:lnTo>
                  <a:lnTo>
                    <a:pt x="1523631" y="1017333"/>
                  </a:lnTo>
                  <a:lnTo>
                    <a:pt x="1531708" y="1016063"/>
                  </a:lnTo>
                  <a:lnTo>
                    <a:pt x="1546669" y="1016063"/>
                  </a:lnTo>
                  <a:lnTo>
                    <a:pt x="1556067" y="1017333"/>
                  </a:lnTo>
                  <a:lnTo>
                    <a:pt x="1563357" y="1018603"/>
                  </a:lnTo>
                  <a:lnTo>
                    <a:pt x="1571929" y="1021143"/>
                  </a:lnTo>
                  <a:lnTo>
                    <a:pt x="1584477" y="1021143"/>
                  </a:lnTo>
                  <a:lnTo>
                    <a:pt x="1578838" y="1019873"/>
                  </a:lnTo>
                  <a:lnTo>
                    <a:pt x="1572780" y="1018603"/>
                  </a:lnTo>
                  <a:lnTo>
                    <a:pt x="1568119" y="1018603"/>
                  </a:lnTo>
                  <a:lnTo>
                    <a:pt x="1566722" y="1017333"/>
                  </a:lnTo>
                  <a:lnTo>
                    <a:pt x="1570621" y="1016063"/>
                  </a:lnTo>
                  <a:lnTo>
                    <a:pt x="1581848" y="1014793"/>
                  </a:lnTo>
                  <a:lnTo>
                    <a:pt x="1586318" y="1016063"/>
                  </a:lnTo>
                  <a:lnTo>
                    <a:pt x="1596542" y="1017333"/>
                  </a:lnTo>
                  <a:lnTo>
                    <a:pt x="1608785" y="1018603"/>
                  </a:lnTo>
                  <a:lnTo>
                    <a:pt x="1619313" y="1017333"/>
                  </a:lnTo>
                  <a:lnTo>
                    <a:pt x="1607185" y="1017333"/>
                  </a:lnTo>
                  <a:lnTo>
                    <a:pt x="1602422" y="1016063"/>
                  </a:lnTo>
                  <a:lnTo>
                    <a:pt x="1603248" y="1014793"/>
                  </a:lnTo>
                  <a:lnTo>
                    <a:pt x="1607845" y="1013523"/>
                  </a:lnTo>
                  <a:lnTo>
                    <a:pt x="1612900" y="1013523"/>
                  </a:lnTo>
                  <a:lnTo>
                    <a:pt x="1615414" y="1012253"/>
                  </a:lnTo>
                  <a:lnTo>
                    <a:pt x="1626679" y="1010983"/>
                  </a:lnTo>
                  <a:lnTo>
                    <a:pt x="1637931" y="1009713"/>
                  </a:lnTo>
                  <a:lnTo>
                    <a:pt x="1628914" y="1016063"/>
                  </a:lnTo>
                  <a:lnTo>
                    <a:pt x="1661706" y="1010983"/>
                  </a:lnTo>
                  <a:lnTo>
                    <a:pt x="1666316" y="1009713"/>
                  </a:lnTo>
                  <a:lnTo>
                    <a:pt x="1670926" y="1008443"/>
                  </a:lnTo>
                  <a:lnTo>
                    <a:pt x="1693976" y="1002093"/>
                  </a:lnTo>
                  <a:lnTo>
                    <a:pt x="1707921" y="997013"/>
                  </a:lnTo>
                  <a:lnTo>
                    <a:pt x="1711413" y="995743"/>
                  </a:lnTo>
                  <a:lnTo>
                    <a:pt x="1755559" y="976693"/>
                  </a:lnTo>
                  <a:lnTo>
                    <a:pt x="1811362" y="939863"/>
                  </a:lnTo>
                  <a:lnTo>
                    <a:pt x="1821738" y="930973"/>
                  </a:lnTo>
                  <a:lnTo>
                    <a:pt x="1836585" y="918273"/>
                  </a:lnTo>
                  <a:lnTo>
                    <a:pt x="1848192" y="906843"/>
                  </a:lnTo>
                  <a:lnTo>
                    <a:pt x="1859800" y="895413"/>
                  </a:lnTo>
                  <a:lnTo>
                    <a:pt x="1859965" y="891603"/>
                  </a:lnTo>
                  <a:lnTo>
                    <a:pt x="1863534" y="886523"/>
                  </a:lnTo>
                  <a:lnTo>
                    <a:pt x="1875917" y="870013"/>
                  </a:lnTo>
                  <a:lnTo>
                    <a:pt x="1881390" y="861123"/>
                  </a:lnTo>
                  <a:lnTo>
                    <a:pt x="1882190" y="859853"/>
                  </a:lnTo>
                  <a:lnTo>
                    <a:pt x="1885416" y="854773"/>
                  </a:lnTo>
                  <a:lnTo>
                    <a:pt x="1886915" y="849693"/>
                  </a:lnTo>
                  <a:lnTo>
                    <a:pt x="1884743" y="848423"/>
                  </a:lnTo>
                  <a:lnTo>
                    <a:pt x="1883613" y="850963"/>
                  </a:lnTo>
                  <a:lnTo>
                    <a:pt x="1877428" y="859853"/>
                  </a:lnTo>
                  <a:lnTo>
                    <a:pt x="1876882" y="857313"/>
                  </a:lnTo>
                  <a:lnTo>
                    <a:pt x="1880196" y="848423"/>
                  </a:lnTo>
                  <a:lnTo>
                    <a:pt x="1881403" y="845883"/>
                  </a:lnTo>
                  <a:lnTo>
                    <a:pt x="1882000" y="844613"/>
                  </a:lnTo>
                  <a:lnTo>
                    <a:pt x="1884146" y="840803"/>
                  </a:lnTo>
                  <a:lnTo>
                    <a:pt x="1886242" y="836993"/>
                  </a:lnTo>
                  <a:lnTo>
                    <a:pt x="1888045" y="833183"/>
                  </a:lnTo>
                  <a:lnTo>
                    <a:pt x="1890293" y="829373"/>
                  </a:lnTo>
                  <a:lnTo>
                    <a:pt x="1891030" y="833183"/>
                  </a:lnTo>
                  <a:lnTo>
                    <a:pt x="1895475" y="829373"/>
                  </a:lnTo>
                  <a:lnTo>
                    <a:pt x="1896960" y="828103"/>
                  </a:lnTo>
                  <a:lnTo>
                    <a:pt x="1900389" y="826833"/>
                  </a:lnTo>
                  <a:lnTo>
                    <a:pt x="1893633" y="843343"/>
                  </a:lnTo>
                  <a:lnTo>
                    <a:pt x="1903361" y="829373"/>
                  </a:lnTo>
                  <a:lnTo>
                    <a:pt x="1904974" y="826833"/>
                  </a:lnTo>
                  <a:lnTo>
                    <a:pt x="1908200" y="821753"/>
                  </a:lnTo>
                  <a:lnTo>
                    <a:pt x="1912924" y="815403"/>
                  </a:lnTo>
                  <a:lnTo>
                    <a:pt x="1933511" y="779843"/>
                  </a:lnTo>
                  <a:lnTo>
                    <a:pt x="1935035" y="774763"/>
                  </a:lnTo>
                  <a:lnTo>
                    <a:pt x="1937588" y="763333"/>
                  </a:lnTo>
                  <a:lnTo>
                    <a:pt x="1937867" y="762063"/>
                  </a:lnTo>
                  <a:lnTo>
                    <a:pt x="1938566" y="759523"/>
                  </a:lnTo>
                  <a:lnTo>
                    <a:pt x="1939607" y="755713"/>
                  </a:lnTo>
                  <a:lnTo>
                    <a:pt x="1939569" y="748093"/>
                  </a:lnTo>
                  <a:lnTo>
                    <a:pt x="1940458" y="741743"/>
                  </a:lnTo>
                  <a:lnTo>
                    <a:pt x="1941004" y="734123"/>
                  </a:lnTo>
                  <a:lnTo>
                    <a:pt x="1942172" y="727773"/>
                  </a:lnTo>
                  <a:lnTo>
                    <a:pt x="1942401" y="717613"/>
                  </a:lnTo>
                  <a:lnTo>
                    <a:pt x="1942439" y="713803"/>
                  </a:lnTo>
                  <a:lnTo>
                    <a:pt x="1942642" y="706183"/>
                  </a:lnTo>
                  <a:lnTo>
                    <a:pt x="1942896" y="702373"/>
                  </a:lnTo>
                  <a:lnTo>
                    <a:pt x="1943061" y="699833"/>
                  </a:lnTo>
                  <a:lnTo>
                    <a:pt x="1943874" y="689673"/>
                  </a:lnTo>
                  <a:lnTo>
                    <a:pt x="1944039" y="685863"/>
                  </a:lnTo>
                  <a:lnTo>
                    <a:pt x="1944166" y="684593"/>
                  </a:lnTo>
                  <a:lnTo>
                    <a:pt x="1944281" y="683323"/>
                  </a:lnTo>
                  <a:lnTo>
                    <a:pt x="1944598" y="680783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6864" y="1306677"/>
              <a:ext cx="1819275" cy="1004569"/>
            </a:xfrm>
            <a:custGeom>
              <a:avLst/>
              <a:gdLst/>
              <a:ahLst/>
              <a:cxnLst/>
              <a:rect l="l" t="t" r="r" b="b"/>
              <a:pathLst>
                <a:path w="1819275" h="1004569">
                  <a:moveTo>
                    <a:pt x="7137" y="169087"/>
                  </a:moveTo>
                  <a:lnTo>
                    <a:pt x="1930" y="167132"/>
                  </a:lnTo>
                  <a:lnTo>
                    <a:pt x="1549" y="170548"/>
                  </a:lnTo>
                  <a:lnTo>
                    <a:pt x="1752" y="171094"/>
                  </a:lnTo>
                  <a:lnTo>
                    <a:pt x="0" y="176530"/>
                  </a:lnTo>
                  <a:lnTo>
                    <a:pt x="2044" y="173863"/>
                  </a:lnTo>
                  <a:lnTo>
                    <a:pt x="4699" y="171513"/>
                  </a:lnTo>
                  <a:lnTo>
                    <a:pt x="7137" y="169087"/>
                  </a:lnTo>
                  <a:close/>
                </a:path>
                <a:path w="1819275" h="1004569">
                  <a:moveTo>
                    <a:pt x="50990" y="119011"/>
                  </a:moveTo>
                  <a:lnTo>
                    <a:pt x="48653" y="119849"/>
                  </a:lnTo>
                  <a:lnTo>
                    <a:pt x="42227" y="124371"/>
                  </a:lnTo>
                  <a:lnTo>
                    <a:pt x="37579" y="127495"/>
                  </a:lnTo>
                  <a:lnTo>
                    <a:pt x="33286" y="134137"/>
                  </a:lnTo>
                  <a:lnTo>
                    <a:pt x="35153" y="133324"/>
                  </a:lnTo>
                  <a:lnTo>
                    <a:pt x="39674" y="129463"/>
                  </a:lnTo>
                  <a:lnTo>
                    <a:pt x="43332" y="126923"/>
                  </a:lnTo>
                  <a:lnTo>
                    <a:pt x="50990" y="119011"/>
                  </a:lnTo>
                  <a:close/>
                </a:path>
                <a:path w="1819275" h="1004569">
                  <a:moveTo>
                    <a:pt x="315417" y="996645"/>
                  </a:moveTo>
                  <a:lnTo>
                    <a:pt x="312369" y="997826"/>
                  </a:lnTo>
                  <a:lnTo>
                    <a:pt x="300558" y="997140"/>
                  </a:lnTo>
                  <a:lnTo>
                    <a:pt x="311226" y="1001890"/>
                  </a:lnTo>
                  <a:lnTo>
                    <a:pt x="315417" y="996645"/>
                  </a:lnTo>
                  <a:close/>
                </a:path>
                <a:path w="1819275" h="1004569">
                  <a:moveTo>
                    <a:pt x="342417" y="8293"/>
                  </a:moveTo>
                  <a:lnTo>
                    <a:pt x="337337" y="0"/>
                  </a:lnTo>
                  <a:lnTo>
                    <a:pt x="336486" y="8242"/>
                  </a:lnTo>
                  <a:lnTo>
                    <a:pt x="342417" y="8293"/>
                  </a:lnTo>
                  <a:close/>
                </a:path>
                <a:path w="1819275" h="1004569">
                  <a:moveTo>
                    <a:pt x="349529" y="1002753"/>
                  </a:moveTo>
                  <a:lnTo>
                    <a:pt x="343230" y="1001699"/>
                  </a:lnTo>
                  <a:lnTo>
                    <a:pt x="331749" y="1004468"/>
                  </a:lnTo>
                  <a:lnTo>
                    <a:pt x="349529" y="1002753"/>
                  </a:lnTo>
                  <a:close/>
                </a:path>
                <a:path w="1819275" h="1004569">
                  <a:moveTo>
                    <a:pt x="634339" y="21691"/>
                  </a:moveTo>
                  <a:lnTo>
                    <a:pt x="632942" y="21348"/>
                  </a:lnTo>
                  <a:lnTo>
                    <a:pt x="630669" y="20955"/>
                  </a:lnTo>
                  <a:lnTo>
                    <a:pt x="625843" y="20434"/>
                  </a:lnTo>
                  <a:lnTo>
                    <a:pt x="628853" y="20967"/>
                  </a:lnTo>
                  <a:lnTo>
                    <a:pt x="631685" y="21361"/>
                  </a:lnTo>
                  <a:lnTo>
                    <a:pt x="634339" y="21691"/>
                  </a:lnTo>
                  <a:close/>
                </a:path>
                <a:path w="1819275" h="1004569">
                  <a:moveTo>
                    <a:pt x="654926" y="25019"/>
                  </a:moveTo>
                  <a:lnTo>
                    <a:pt x="652360" y="23583"/>
                  </a:lnTo>
                  <a:lnTo>
                    <a:pt x="645236" y="22783"/>
                  </a:lnTo>
                  <a:lnTo>
                    <a:pt x="634339" y="21691"/>
                  </a:lnTo>
                  <a:lnTo>
                    <a:pt x="634085" y="22707"/>
                  </a:lnTo>
                  <a:lnTo>
                    <a:pt x="620928" y="24218"/>
                  </a:lnTo>
                  <a:lnTo>
                    <a:pt x="620585" y="25387"/>
                  </a:lnTo>
                  <a:lnTo>
                    <a:pt x="632155" y="25031"/>
                  </a:lnTo>
                  <a:lnTo>
                    <a:pt x="635355" y="26504"/>
                  </a:lnTo>
                  <a:lnTo>
                    <a:pt x="639051" y="28079"/>
                  </a:lnTo>
                  <a:lnTo>
                    <a:pt x="652119" y="28003"/>
                  </a:lnTo>
                  <a:lnTo>
                    <a:pt x="654926" y="25019"/>
                  </a:lnTo>
                  <a:close/>
                </a:path>
                <a:path w="1819275" h="1004569">
                  <a:moveTo>
                    <a:pt x="1709851" y="103632"/>
                  </a:moveTo>
                  <a:lnTo>
                    <a:pt x="1704047" y="99136"/>
                  </a:lnTo>
                  <a:lnTo>
                    <a:pt x="1701190" y="96850"/>
                  </a:lnTo>
                  <a:lnTo>
                    <a:pt x="1698117" y="96672"/>
                  </a:lnTo>
                  <a:lnTo>
                    <a:pt x="1698218" y="98323"/>
                  </a:lnTo>
                  <a:lnTo>
                    <a:pt x="1702295" y="99809"/>
                  </a:lnTo>
                  <a:lnTo>
                    <a:pt x="1705927" y="101866"/>
                  </a:lnTo>
                  <a:lnTo>
                    <a:pt x="1709851" y="103632"/>
                  </a:lnTo>
                  <a:close/>
                </a:path>
                <a:path w="1819275" h="1004569">
                  <a:moveTo>
                    <a:pt x="1815642" y="439521"/>
                  </a:moveTo>
                  <a:lnTo>
                    <a:pt x="1815363" y="435102"/>
                  </a:lnTo>
                  <a:lnTo>
                    <a:pt x="1814029" y="427266"/>
                  </a:lnTo>
                  <a:lnTo>
                    <a:pt x="1813623" y="416471"/>
                  </a:lnTo>
                  <a:lnTo>
                    <a:pt x="1813839" y="423938"/>
                  </a:lnTo>
                  <a:lnTo>
                    <a:pt x="1812671" y="432663"/>
                  </a:lnTo>
                  <a:lnTo>
                    <a:pt x="1812886" y="440093"/>
                  </a:lnTo>
                  <a:lnTo>
                    <a:pt x="1815642" y="439521"/>
                  </a:lnTo>
                  <a:close/>
                </a:path>
                <a:path w="1819275" h="1004569">
                  <a:moveTo>
                    <a:pt x="1818982" y="265290"/>
                  </a:moveTo>
                  <a:lnTo>
                    <a:pt x="1816823" y="263436"/>
                  </a:lnTo>
                  <a:lnTo>
                    <a:pt x="1814982" y="261569"/>
                  </a:lnTo>
                  <a:lnTo>
                    <a:pt x="1812582" y="259829"/>
                  </a:lnTo>
                  <a:lnTo>
                    <a:pt x="1812988" y="260921"/>
                  </a:lnTo>
                  <a:lnTo>
                    <a:pt x="1813420" y="263182"/>
                  </a:lnTo>
                  <a:lnTo>
                    <a:pt x="1818982" y="265290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82456" y="1650356"/>
            <a:ext cx="1522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YGG</a:t>
            </a:r>
            <a:r>
              <a:rPr sz="1200" b="1" spc="-50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5106"/>
                </a:solidFill>
                <a:latin typeface="Arial"/>
                <a:cs typeface="Arial"/>
              </a:rPr>
              <a:t>TOPLANTILARI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3012440" cy="1667510"/>
            <a:chOff x="1113900" y="4895999"/>
            <a:chExt cx="3012440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5882" y="6264123"/>
            <a:ext cx="947419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5" name="object 15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16336" y="521330"/>
            <a:ext cx="22948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marR="5080" indent="-24892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10.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10.1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-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10.2 UYGUNSUZLUK </a:t>
            </a:r>
            <a:r>
              <a:rPr sz="1200" spc="-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200" spc="-5" dirty="0" smtClean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lang="tr-TR" sz="1200" spc="-5" dirty="0" smtClean="0">
                <a:solidFill>
                  <a:srgbClr val="FFFFFF"/>
                </a:solidFill>
                <a:latin typeface="Arial MT"/>
                <a:cs typeface="Arial MT"/>
              </a:rPr>
              <a:t>ÜZELTİCİ    FAALİYET</a:t>
            </a:r>
            <a:endParaRPr lang="tr-TR" sz="1200" spc="-434" dirty="0" smtClean="0">
              <a:solidFill>
                <a:srgbClr val="FFFFFF"/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7200" y="1473009"/>
            <a:ext cx="1800225" cy="1664970"/>
          </a:xfrm>
          <a:custGeom>
            <a:avLst/>
            <a:gdLst/>
            <a:ahLst/>
            <a:cxnLst/>
            <a:rect l="l" t="t" r="r" b="b"/>
            <a:pathLst>
              <a:path w="1800225" h="1664970">
                <a:moveTo>
                  <a:pt x="1799958" y="0"/>
                </a:moveTo>
                <a:lnTo>
                  <a:pt x="0" y="15125"/>
                </a:lnTo>
                <a:lnTo>
                  <a:pt x="2781" y="307594"/>
                </a:lnTo>
                <a:lnTo>
                  <a:pt x="3962" y="483844"/>
                </a:lnTo>
                <a:lnTo>
                  <a:pt x="4102" y="520738"/>
                </a:lnTo>
                <a:lnTo>
                  <a:pt x="4223" y="559430"/>
                </a:lnTo>
                <a:lnTo>
                  <a:pt x="4349" y="842225"/>
                </a:lnTo>
                <a:lnTo>
                  <a:pt x="3452" y="1212561"/>
                </a:lnTo>
                <a:lnTo>
                  <a:pt x="2933" y="1664741"/>
                </a:lnTo>
                <a:lnTo>
                  <a:pt x="415906" y="1662291"/>
                </a:lnTo>
                <a:lnTo>
                  <a:pt x="603230" y="1658848"/>
                </a:lnTo>
                <a:lnTo>
                  <a:pt x="1021202" y="1658848"/>
                </a:lnTo>
                <a:lnTo>
                  <a:pt x="1056626" y="1656100"/>
                </a:lnTo>
                <a:lnTo>
                  <a:pt x="1089406" y="1651508"/>
                </a:lnTo>
                <a:lnTo>
                  <a:pt x="929805" y="1651508"/>
                </a:lnTo>
                <a:lnTo>
                  <a:pt x="983008" y="1648348"/>
                </a:lnTo>
                <a:lnTo>
                  <a:pt x="1036218" y="1646634"/>
                </a:lnTo>
                <a:lnTo>
                  <a:pt x="1089433" y="1646037"/>
                </a:lnTo>
                <a:lnTo>
                  <a:pt x="1408980" y="1646037"/>
                </a:lnTo>
                <a:lnTo>
                  <a:pt x="1409580" y="1642216"/>
                </a:lnTo>
                <a:lnTo>
                  <a:pt x="1415408" y="1638038"/>
                </a:lnTo>
                <a:lnTo>
                  <a:pt x="1431228" y="1634609"/>
                </a:lnTo>
                <a:lnTo>
                  <a:pt x="1444440" y="1633300"/>
                </a:lnTo>
                <a:lnTo>
                  <a:pt x="1191243" y="1633300"/>
                </a:lnTo>
                <a:lnTo>
                  <a:pt x="1138002" y="1632811"/>
                </a:lnTo>
                <a:lnTo>
                  <a:pt x="1089406" y="1631556"/>
                </a:lnTo>
                <a:lnTo>
                  <a:pt x="1089406" y="1619592"/>
                </a:lnTo>
                <a:lnTo>
                  <a:pt x="1138002" y="1618542"/>
                </a:lnTo>
                <a:lnTo>
                  <a:pt x="1462036" y="1618540"/>
                </a:lnTo>
                <a:lnTo>
                  <a:pt x="1462036" y="1603629"/>
                </a:lnTo>
                <a:lnTo>
                  <a:pt x="1471186" y="1601323"/>
                </a:lnTo>
                <a:lnTo>
                  <a:pt x="1495302" y="1600139"/>
                </a:lnTo>
                <a:lnTo>
                  <a:pt x="1529389" y="1599703"/>
                </a:lnTo>
                <a:lnTo>
                  <a:pt x="1355572" y="1599641"/>
                </a:lnTo>
                <a:lnTo>
                  <a:pt x="1355572" y="1583690"/>
                </a:lnTo>
                <a:lnTo>
                  <a:pt x="1364713" y="1581377"/>
                </a:lnTo>
                <a:lnTo>
                  <a:pt x="1388821" y="1580189"/>
                </a:lnTo>
                <a:lnTo>
                  <a:pt x="1422920" y="1579752"/>
                </a:lnTo>
                <a:lnTo>
                  <a:pt x="1462036" y="1579689"/>
                </a:lnTo>
                <a:lnTo>
                  <a:pt x="1469523" y="1573770"/>
                </a:lnTo>
                <a:lnTo>
                  <a:pt x="1482001" y="1568224"/>
                </a:lnTo>
                <a:lnTo>
                  <a:pt x="1484496" y="1563426"/>
                </a:lnTo>
                <a:lnTo>
                  <a:pt x="1462036" y="1559750"/>
                </a:lnTo>
                <a:lnTo>
                  <a:pt x="1302334" y="1559750"/>
                </a:lnTo>
                <a:lnTo>
                  <a:pt x="1387075" y="1557129"/>
                </a:lnTo>
                <a:lnTo>
                  <a:pt x="1458779" y="1552975"/>
                </a:lnTo>
                <a:lnTo>
                  <a:pt x="1517445" y="1547706"/>
                </a:lnTo>
                <a:lnTo>
                  <a:pt x="1563074" y="1541739"/>
                </a:lnTo>
                <a:lnTo>
                  <a:pt x="1615220" y="1529385"/>
                </a:lnTo>
                <a:lnTo>
                  <a:pt x="1621147" y="1524338"/>
                </a:lnTo>
                <a:lnTo>
                  <a:pt x="1590100" y="1524338"/>
                </a:lnTo>
                <a:lnTo>
                  <a:pt x="1551156" y="1519847"/>
                </a:lnTo>
                <a:lnTo>
                  <a:pt x="1515275" y="1519847"/>
                </a:lnTo>
                <a:lnTo>
                  <a:pt x="1600116" y="1513020"/>
                </a:lnTo>
                <a:lnTo>
                  <a:pt x="1638341" y="1509490"/>
                </a:lnTo>
                <a:lnTo>
                  <a:pt x="1645897" y="1508690"/>
                </a:lnTo>
                <a:lnTo>
                  <a:pt x="1645824" y="1488616"/>
                </a:lnTo>
                <a:lnTo>
                  <a:pt x="1621739" y="1487944"/>
                </a:lnTo>
                <a:lnTo>
                  <a:pt x="154952" y="1483652"/>
                </a:lnTo>
                <a:lnTo>
                  <a:pt x="154241" y="842225"/>
                </a:lnTo>
                <a:lnTo>
                  <a:pt x="153580" y="483844"/>
                </a:lnTo>
                <a:lnTo>
                  <a:pt x="153136" y="284429"/>
                </a:lnTo>
                <a:lnTo>
                  <a:pt x="152908" y="198247"/>
                </a:lnTo>
                <a:lnTo>
                  <a:pt x="152679" y="197002"/>
                </a:lnTo>
                <a:lnTo>
                  <a:pt x="1799974" y="189293"/>
                </a:lnTo>
                <a:lnTo>
                  <a:pt x="1799958" y="0"/>
                </a:lnTo>
                <a:close/>
              </a:path>
              <a:path w="1800225" h="1664970">
                <a:moveTo>
                  <a:pt x="1021202" y="1658848"/>
                </a:moveTo>
                <a:lnTo>
                  <a:pt x="603230" y="1658848"/>
                </a:lnTo>
                <a:lnTo>
                  <a:pt x="922780" y="1661712"/>
                </a:lnTo>
                <a:lnTo>
                  <a:pt x="972114" y="1660951"/>
                </a:lnTo>
                <a:lnTo>
                  <a:pt x="1017129" y="1659164"/>
                </a:lnTo>
                <a:lnTo>
                  <a:pt x="1021202" y="1658848"/>
                </a:lnTo>
                <a:close/>
              </a:path>
              <a:path w="1800225" h="1664970">
                <a:moveTo>
                  <a:pt x="1408980" y="1646037"/>
                </a:moveTo>
                <a:lnTo>
                  <a:pt x="1089433" y="1646037"/>
                </a:lnTo>
                <a:lnTo>
                  <a:pt x="1355532" y="1648312"/>
                </a:lnTo>
                <a:lnTo>
                  <a:pt x="1408747" y="1647520"/>
                </a:lnTo>
                <a:lnTo>
                  <a:pt x="1408980" y="1646037"/>
                </a:lnTo>
                <a:close/>
              </a:path>
              <a:path w="1800225" h="1664970">
                <a:moveTo>
                  <a:pt x="1462036" y="1631556"/>
                </a:moveTo>
                <a:lnTo>
                  <a:pt x="1191243" y="1633300"/>
                </a:lnTo>
                <a:lnTo>
                  <a:pt x="1444440" y="1633300"/>
                </a:lnTo>
                <a:lnTo>
                  <a:pt x="1462036" y="1631556"/>
                </a:lnTo>
                <a:close/>
              </a:path>
              <a:path w="1800225" h="1664970">
                <a:moveTo>
                  <a:pt x="1462036" y="1618540"/>
                </a:moveTo>
                <a:lnTo>
                  <a:pt x="1191243" y="1618540"/>
                </a:lnTo>
                <a:lnTo>
                  <a:pt x="1360238" y="1620637"/>
                </a:lnTo>
                <a:lnTo>
                  <a:pt x="1413535" y="1620637"/>
                </a:lnTo>
                <a:lnTo>
                  <a:pt x="1462036" y="1619592"/>
                </a:lnTo>
                <a:lnTo>
                  <a:pt x="1462036" y="1618540"/>
                </a:lnTo>
                <a:close/>
              </a:path>
              <a:path w="1800225" h="1664970">
                <a:moveTo>
                  <a:pt x="1662597" y="1506923"/>
                </a:moveTo>
                <a:lnTo>
                  <a:pt x="1645897" y="1508690"/>
                </a:lnTo>
                <a:lnTo>
                  <a:pt x="1645926" y="1516497"/>
                </a:lnTo>
                <a:lnTo>
                  <a:pt x="1646051" y="1523834"/>
                </a:lnTo>
                <a:lnTo>
                  <a:pt x="1649034" y="1585047"/>
                </a:lnTo>
                <a:lnTo>
                  <a:pt x="1653063" y="1600855"/>
                </a:lnTo>
                <a:lnTo>
                  <a:pt x="1657721" y="1592882"/>
                </a:lnTo>
                <a:lnTo>
                  <a:pt x="1662626" y="1585047"/>
                </a:lnTo>
                <a:lnTo>
                  <a:pt x="1662597" y="1506923"/>
                </a:lnTo>
                <a:close/>
              </a:path>
              <a:path w="1800225" h="1664970">
                <a:moveTo>
                  <a:pt x="1621739" y="1523834"/>
                </a:moveTo>
                <a:lnTo>
                  <a:pt x="1590100" y="1524338"/>
                </a:lnTo>
                <a:lnTo>
                  <a:pt x="1621147" y="1524338"/>
                </a:lnTo>
                <a:lnTo>
                  <a:pt x="1621739" y="1523834"/>
                </a:lnTo>
                <a:close/>
              </a:path>
              <a:path w="1800225" h="1664970">
                <a:moveTo>
                  <a:pt x="1546849" y="1519350"/>
                </a:moveTo>
                <a:lnTo>
                  <a:pt x="1515275" y="1519847"/>
                </a:lnTo>
                <a:lnTo>
                  <a:pt x="1551156" y="1519847"/>
                </a:lnTo>
                <a:lnTo>
                  <a:pt x="1546849" y="1519350"/>
                </a:lnTo>
                <a:close/>
              </a:path>
              <a:path w="1800225" h="1664970">
                <a:moveTo>
                  <a:pt x="1645824" y="1488616"/>
                </a:moveTo>
                <a:lnTo>
                  <a:pt x="1645897" y="1508690"/>
                </a:lnTo>
                <a:lnTo>
                  <a:pt x="1662597" y="1506923"/>
                </a:lnTo>
                <a:lnTo>
                  <a:pt x="1662558" y="1489083"/>
                </a:lnTo>
                <a:lnTo>
                  <a:pt x="1645824" y="1488616"/>
                </a:lnTo>
                <a:close/>
              </a:path>
              <a:path w="1800225" h="1664970">
                <a:moveTo>
                  <a:pt x="1662558" y="1489083"/>
                </a:moveTo>
                <a:lnTo>
                  <a:pt x="1662597" y="1506923"/>
                </a:lnTo>
                <a:lnTo>
                  <a:pt x="1671530" y="1505977"/>
                </a:lnTo>
                <a:lnTo>
                  <a:pt x="1698003" y="1502555"/>
                </a:lnTo>
                <a:lnTo>
                  <a:pt x="1716080" y="1499294"/>
                </a:lnTo>
                <a:lnTo>
                  <a:pt x="1724081" y="1496268"/>
                </a:lnTo>
                <a:lnTo>
                  <a:pt x="1720327" y="1493547"/>
                </a:lnTo>
                <a:lnTo>
                  <a:pt x="1703139" y="1491205"/>
                </a:lnTo>
                <a:lnTo>
                  <a:pt x="1670836" y="1489314"/>
                </a:lnTo>
                <a:lnTo>
                  <a:pt x="1662558" y="1489083"/>
                </a:lnTo>
                <a:close/>
              </a:path>
              <a:path w="1800225" h="1664970">
                <a:moveTo>
                  <a:pt x="1799974" y="189293"/>
                </a:moveTo>
                <a:lnTo>
                  <a:pt x="1641055" y="189293"/>
                </a:lnTo>
                <a:lnTo>
                  <a:pt x="1645824" y="1488616"/>
                </a:lnTo>
                <a:lnTo>
                  <a:pt x="1662558" y="1489083"/>
                </a:lnTo>
                <a:lnTo>
                  <a:pt x="1662024" y="1316199"/>
                </a:lnTo>
                <a:lnTo>
                  <a:pt x="1661903" y="1263965"/>
                </a:lnTo>
                <a:lnTo>
                  <a:pt x="1661912" y="1162124"/>
                </a:lnTo>
                <a:lnTo>
                  <a:pt x="1662099" y="1112796"/>
                </a:lnTo>
                <a:lnTo>
                  <a:pt x="1662447" y="1064714"/>
                </a:lnTo>
                <a:lnTo>
                  <a:pt x="1662986" y="1018018"/>
                </a:lnTo>
                <a:lnTo>
                  <a:pt x="1663744" y="972848"/>
                </a:lnTo>
                <a:lnTo>
                  <a:pt x="1664751" y="929342"/>
                </a:lnTo>
                <a:lnTo>
                  <a:pt x="1666036" y="887641"/>
                </a:lnTo>
                <a:lnTo>
                  <a:pt x="1667483" y="869361"/>
                </a:lnTo>
                <a:lnTo>
                  <a:pt x="1686140" y="869361"/>
                </a:lnTo>
                <a:lnTo>
                  <a:pt x="1686140" y="633907"/>
                </a:lnTo>
                <a:lnTo>
                  <a:pt x="1692168" y="615677"/>
                </a:lnTo>
                <a:lnTo>
                  <a:pt x="1718014" y="615677"/>
                </a:lnTo>
                <a:lnTo>
                  <a:pt x="1719318" y="601978"/>
                </a:lnTo>
                <a:lnTo>
                  <a:pt x="1721142" y="556672"/>
                </a:lnTo>
                <a:lnTo>
                  <a:pt x="1722103" y="502447"/>
                </a:lnTo>
                <a:lnTo>
                  <a:pt x="1722553" y="443801"/>
                </a:lnTo>
                <a:lnTo>
                  <a:pt x="1722847" y="385073"/>
                </a:lnTo>
                <a:lnTo>
                  <a:pt x="1723337" y="330839"/>
                </a:lnTo>
                <a:lnTo>
                  <a:pt x="1724378" y="285518"/>
                </a:lnTo>
                <a:lnTo>
                  <a:pt x="1726323" y="253568"/>
                </a:lnTo>
                <a:lnTo>
                  <a:pt x="1726942" y="237185"/>
                </a:lnTo>
                <a:lnTo>
                  <a:pt x="1729409" y="195846"/>
                </a:lnTo>
                <a:lnTo>
                  <a:pt x="1730095" y="191998"/>
                </a:lnTo>
                <a:lnTo>
                  <a:pt x="1799974" y="191998"/>
                </a:lnTo>
                <a:lnTo>
                  <a:pt x="1799974" y="189293"/>
                </a:lnTo>
                <a:close/>
              </a:path>
              <a:path w="1800225" h="1664970">
                <a:moveTo>
                  <a:pt x="1686140" y="869361"/>
                </a:moveTo>
                <a:lnTo>
                  <a:pt x="1667483" y="869361"/>
                </a:lnTo>
                <a:lnTo>
                  <a:pt x="1671182" y="878467"/>
                </a:lnTo>
                <a:lnTo>
                  <a:pt x="1676167" y="896713"/>
                </a:lnTo>
                <a:lnTo>
                  <a:pt x="1681475" y="905853"/>
                </a:lnTo>
                <a:lnTo>
                  <a:pt x="1686140" y="887641"/>
                </a:lnTo>
                <a:lnTo>
                  <a:pt x="1686140" y="869361"/>
                </a:lnTo>
                <a:close/>
              </a:path>
              <a:path w="1800225" h="1664970">
                <a:moveTo>
                  <a:pt x="1773912" y="559430"/>
                </a:moveTo>
                <a:lnTo>
                  <a:pt x="1738993" y="559430"/>
                </a:lnTo>
                <a:lnTo>
                  <a:pt x="1739689" y="587845"/>
                </a:lnTo>
                <a:lnTo>
                  <a:pt x="1739800" y="638114"/>
                </a:lnTo>
                <a:lnTo>
                  <a:pt x="1740438" y="678124"/>
                </a:lnTo>
                <a:lnTo>
                  <a:pt x="1743062" y="697395"/>
                </a:lnTo>
                <a:lnTo>
                  <a:pt x="1749746" y="696221"/>
                </a:lnTo>
                <a:lnTo>
                  <a:pt x="1756336" y="688002"/>
                </a:lnTo>
                <a:lnTo>
                  <a:pt x="1762740" y="665695"/>
                </a:lnTo>
                <a:lnTo>
                  <a:pt x="1768865" y="622256"/>
                </a:lnTo>
                <a:lnTo>
                  <a:pt x="1773912" y="559430"/>
                </a:lnTo>
                <a:close/>
              </a:path>
              <a:path w="1800225" h="1664970">
                <a:moveTo>
                  <a:pt x="1718014" y="615677"/>
                </a:moveTo>
                <a:lnTo>
                  <a:pt x="1692168" y="615677"/>
                </a:lnTo>
                <a:lnTo>
                  <a:pt x="1698195" y="624825"/>
                </a:lnTo>
                <a:lnTo>
                  <a:pt x="1704223" y="643090"/>
                </a:lnTo>
                <a:lnTo>
                  <a:pt x="1710250" y="652205"/>
                </a:lnTo>
                <a:lnTo>
                  <a:pt x="1716278" y="633907"/>
                </a:lnTo>
                <a:lnTo>
                  <a:pt x="1718014" y="615677"/>
                </a:lnTo>
                <a:close/>
              </a:path>
              <a:path w="1800225" h="1664970">
                <a:moveTo>
                  <a:pt x="1799974" y="191998"/>
                </a:moveTo>
                <a:lnTo>
                  <a:pt x="1730095" y="191998"/>
                </a:lnTo>
                <a:lnTo>
                  <a:pt x="1730736" y="195846"/>
                </a:lnTo>
                <a:lnTo>
                  <a:pt x="1731620" y="204397"/>
                </a:lnTo>
                <a:lnTo>
                  <a:pt x="1733854" y="269354"/>
                </a:lnTo>
                <a:lnTo>
                  <a:pt x="1734623" y="312588"/>
                </a:lnTo>
                <a:lnTo>
                  <a:pt x="1735251" y="361547"/>
                </a:lnTo>
                <a:lnTo>
                  <a:pt x="1735760" y="417049"/>
                </a:lnTo>
                <a:lnTo>
                  <a:pt x="1736100" y="470395"/>
                </a:lnTo>
                <a:lnTo>
                  <a:pt x="1736299" y="520738"/>
                </a:lnTo>
                <a:lnTo>
                  <a:pt x="1736369" y="570560"/>
                </a:lnTo>
                <a:lnTo>
                  <a:pt x="1738993" y="559430"/>
                </a:lnTo>
                <a:lnTo>
                  <a:pt x="1773912" y="559430"/>
                </a:lnTo>
                <a:lnTo>
                  <a:pt x="1774618" y="550639"/>
                </a:lnTo>
                <a:lnTo>
                  <a:pt x="1779910" y="443761"/>
                </a:lnTo>
                <a:lnTo>
                  <a:pt x="1783517" y="417049"/>
                </a:lnTo>
                <a:lnTo>
                  <a:pt x="1799994" y="417049"/>
                </a:lnTo>
                <a:lnTo>
                  <a:pt x="1799974" y="191998"/>
                </a:lnTo>
                <a:close/>
              </a:path>
              <a:path w="1800225" h="1664970">
                <a:moveTo>
                  <a:pt x="1799994" y="417049"/>
                </a:moveTo>
                <a:lnTo>
                  <a:pt x="1783517" y="417049"/>
                </a:lnTo>
                <a:lnTo>
                  <a:pt x="1788698" y="420022"/>
                </a:lnTo>
                <a:lnTo>
                  <a:pt x="1794505" y="434884"/>
                </a:lnTo>
                <a:lnTo>
                  <a:pt x="1799996" y="443801"/>
                </a:lnTo>
                <a:lnTo>
                  <a:pt x="1799994" y="417049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419188" y="3779999"/>
            <a:ext cx="3707129" cy="2682240"/>
            <a:chOff x="419188" y="3779999"/>
            <a:chExt cx="3707129" cy="2682240"/>
          </a:xfrm>
        </p:grpSpPr>
        <p:sp>
          <p:nvSpPr>
            <p:cNvPr id="20" name="object 2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9188" y="4073626"/>
              <a:ext cx="1657350" cy="2148205"/>
            </a:xfrm>
            <a:custGeom>
              <a:avLst/>
              <a:gdLst/>
              <a:ahLst/>
              <a:cxnLst/>
              <a:rect l="l" t="t" r="r" b="b"/>
              <a:pathLst>
                <a:path w="1657350" h="2148204">
                  <a:moveTo>
                    <a:pt x="1656905" y="0"/>
                  </a:moveTo>
                  <a:lnTo>
                    <a:pt x="0" y="0"/>
                  </a:lnTo>
                  <a:lnTo>
                    <a:pt x="0" y="2148128"/>
                  </a:lnTo>
                  <a:lnTo>
                    <a:pt x="1656905" y="2148128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9188" y="3780002"/>
              <a:ext cx="1800225" cy="2682240"/>
            </a:xfrm>
            <a:custGeom>
              <a:avLst/>
              <a:gdLst/>
              <a:ahLst/>
              <a:cxnLst/>
              <a:rect l="l" t="t" r="r" b="b"/>
              <a:pathLst>
                <a:path w="1800225" h="2682240">
                  <a:moveTo>
                    <a:pt x="1554772" y="2218626"/>
                  </a:moveTo>
                  <a:lnTo>
                    <a:pt x="1553197" y="2131504"/>
                  </a:lnTo>
                  <a:lnTo>
                    <a:pt x="1553108" y="2122881"/>
                  </a:lnTo>
                  <a:lnTo>
                    <a:pt x="1545386" y="629285"/>
                  </a:lnTo>
                  <a:lnTo>
                    <a:pt x="1545221" y="605599"/>
                  </a:lnTo>
                  <a:lnTo>
                    <a:pt x="1545209" y="604481"/>
                  </a:lnTo>
                  <a:lnTo>
                    <a:pt x="1543659" y="541032"/>
                  </a:lnTo>
                  <a:lnTo>
                    <a:pt x="1514894" y="544410"/>
                  </a:lnTo>
                  <a:lnTo>
                    <a:pt x="1514894" y="2131504"/>
                  </a:lnTo>
                  <a:lnTo>
                    <a:pt x="143586" y="2134527"/>
                  </a:lnTo>
                  <a:lnTo>
                    <a:pt x="143713" y="1879460"/>
                  </a:lnTo>
                  <a:lnTo>
                    <a:pt x="143751" y="607695"/>
                  </a:lnTo>
                  <a:lnTo>
                    <a:pt x="1514094" y="605650"/>
                  </a:lnTo>
                  <a:lnTo>
                    <a:pt x="1514894" y="2131504"/>
                  </a:lnTo>
                  <a:lnTo>
                    <a:pt x="1514894" y="544410"/>
                  </a:lnTo>
                  <a:lnTo>
                    <a:pt x="1513674" y="544550"/>
                  </a:lnTo>
                  <a:lnTo>
                    <a:pt x="143344" y="578434"/>
                  </a:lnTo>
                  <a:lnTo>
                    <a:pt x="139928" y="579399"/>
                  </a:lnTo>
                  <a:lnTo>
                    <a:pt x="131978" y="581952"/>
                  </a:lnTo>
                  <a:lnTo>
                    <a:pt x="132435" y="590118"/>
                  </a:lnTo>
                  <a:lnTo>
                    <a:pt x="132905" y="597420"/>
                  </a:lnTo>
                  <a:lnTo>
                    <a:pt x="133489" y="605599"/>
                  </a:lnTo>
                  <a:lnTo>
                    <a:pt x="133540" y="607695"/>
                  </a:lnTo>
                  <a:lnTo>
                    <a:pt x="133705" y="629297"/>
                  </a:lnTo>
                  <a:lnTo>
                    <a:pt x="141490" y="2134539"/>
                  </a:lnTo>
                  <a:lnTo>
                    <a:pt x="0" y="2134844"/>
                  </a:lnTo>
                  <a:lnTo>
                    <a:pt x="141693" y="2171839"/>
                  </a:lnTo>
                  <a:lnTo>
                    <a:pt x="143090" y="2441752"/>
                  </a:lnTo>
                  <a:lnTo>
                    <a:pt x="143167" y="2429522"/>
                  </a:lnTo>
                  <a:lnTo>
                    <a:pt x="143306" y="2384895"/>
                  </a:lnTo>
                  <a:lnTo>
                    <a:pt x="143421" y="2314321"/>
                  </a:lnTo>
                  <a:lnTo>
                    <a:pt x="143560" y="2172335"/>
                  </a:lnTo>
                  <a:lnTo>
                    <a:pt x="436397" y="2248776"/>
                  </a:lnTo>
                  <a:lnTo>
                    <a:pt x="1513586" y="2222169"/>
                  </a:lnTo>
                  <a:lnTo>
                    <a:pt x="1554772" y="2218626"/>
                  </a:lnTo>
                  <a:close/>
                </a:path>
                <a:path w="1800225" h="2682240">
                  <a:moveTo>
                    <a:pt x="1614106" y="2348255"/>
                  </a:moveTo>
                  <a:lnTo>
                    <a:pt x="1612709" y="2159419"/>
                  </a:lnTo>
                  <a:lnTo>
                    <a:pt x="1604378" y="578573"/>
                  </a:lnTo>
                  <a:lnTo>
                    <a:pt x="1602994" y="411416"/>
                  </a:lnTo>
                  <a:lnTo>
                    <a:pt x="1538033" y="413969"/>
                  </a:lnTo>
                  <a:lnTo>
                    <a:pt x="1449793" y="416521"/>
                  </a:lnTo>
                  <a:lnTo>
                    <a:pt x="155333" y="448500"/>
                  </a:lnTo>
                  <a:lnTo>
                    <a:pt x="123431" y="449783"/>
                  </a:lnTo>
                  <a:lnTo>
                    <a:pt x="72644" y="452335"/>
                  </a:lnTo>
                  <a:lnTo>
                    <a:pt x="74269" y="608520"/>
                  </a:lnTo>
                  <a:lnTo>
                    <a:pt x="76987" y="1133322"/>
                  </a:lnTo>
                  <a:lnTo>
                    <a:pt x="77558" y="463092"/>
                  </a:lnTo>
                  <a:lnTo>
                    <a:pt x="1580095" y="461441"/>
                  </a:lnTo>
                  <a:lnTo>
                    <a:pt x="1580883" y="2275675"/>
                  </a:lnTo>
                  <a:lnTo>
                    <a:pt x="457060" y="2278113"/>
                  </a:lnTo>
                  <a:lnTo>
                    <a:pt x="806297" y="2369274"/>
                  </a:lnTo>
                  <a:lnTo>
                    <a:pt x="1494028" y="2352192"/>
                  </a:lnTo>
                  <a:lnTo>
                    <a:pt x="1580299" y="2349563"/>
                  </a:lnTo>
                  <a:lnTo>
                    <a:pt x="1614106" y="2348255"/>
                  </a:lnTo>
                  <a:close/>
                </a:path>
                <a:path w="1800225" h="2682240">
                  <a:moveTo>
                    <a:pt x="1670964" y="2472499"/>
                  </a:moveTo>
                  <a:lnTo>
                    <a:pt x="1659851" y="287172"/>
                  </a:lnTo>
                  <a:lnTo>
                    <a:pt x="114617" y="325335"/>
                  </a:lnTo>
                  <a:lnTo>
                    <a:pt x="157340" y="325869"/>
                  </a:lnTo>
                  <a:lnTo>
                    <a:pt x="1642465" y="325158"/>
                  </a:lnTo>
                  <a:lnTo>
                    <a:pt x="1643265" y="2411971"/>
                  </a:lnTo>
                  <a:lnTo>
                    <a:pt x="806297" y="2413685"/>
                  </a:lnTo>
                  <a:lnTo>
                    <a:pt x="1085494" y="2486609"/>
                  </a:lnTo>
                  <a:lnTo>
                    <a:pt x="1670964" y="2472499"/>
                  </a:lnTo>
                  <a:close/>
                </a:path>
                <a:path w="1800225" h="2682240">
                  <a:moveTo>
                    <a:pt x="1721358" y="2582583"/>
                  </a:moveTo>
                  <a:lnTo>
                    <a:pt x="1710232" y="177088"/>
                  </a:lnTo>
                  <a:lnTo>
                    <a:pt x="1503019" y="180886"/>
                  </a:lnTo>
                  <a:lnTo>
                    <a:pt x="425881" y="207492"/>
                  </a:lnTo>
                  <a:lnTo>
                    <a:pt x="462470" y="207911"/>
                  </a:lnTo>
                  <a:lnTo>
                    <a:pt x="1696389" y="207352"/>
                  </a:lnTo>
                  <a:lnTo>
                    <a:pt x="1697202" y="2529814"/>
                  </a:lnTo>
                  <a:lnTo>
                    <a:pt x="1167523" y="2530818"/>
                  </a:lnTo>
                  <a:lnTo>
                    <a:pt x="1391043" y="2589149"/>
                  </a:lnTo>
                  <a:lnTo>
                    <a:pt x="1528813" y="2585872"/>
                  </a:lnTo>
                  <a:lnTo>
                    <a:pt x="1721358" y="2582583"/>
                  </a:lnTo>
                  <a:close/>
                </a:path>
                <a:path w="1800225" h="2682240">
                  <a:moveTo>
                    <a:pt x="1766608" y="2681414"/>
                  </a:moveTo>
                  <a:lnTo>
                    <a:pt x="1765211" y="2207107"/>
                  </a:lnTo>
                  <a:lnTo>
                    <a:pt x="1756879" y="530885"/>
                  </a:lnTo>
                  <a:lnTo>
                    <a:pt x="1755495" y="78244"/>
                  </a:lnTo>
                  <a:lnTo>
                    <a:pt x="1549209" y="81267"/>
                  </a:lnTo>
                  <a:lnTo>
                    <a:pt x="1412633" y="84277"/>
                  </a:lnTo>
                  <a:lnTo>
                    <a:pt x="679831" y="102374"/>
                  </a:lnTo>
                  <a:lnTo>
                    <a:pt x="1744484" y="102285"/>
                  </a:lnTo>
                  <a:lnTo>
                    <a:pt x="1745322" y="2634932"/>
                  </a:lnTo>
                  <a:lnTo>
                    <a:pt x="1454353" y="2635326"/>
                  </a:lnTo>
                  <a:lnTo>
                    <a:pt x="1499019" y="2646997"/>
                  </a:lnTo>
                  <a:lnTo>
                    <a:pt x="1526603" y="2652839"/>
                  </a:lnTo>
                  <a:lnTo>
                    <a:pt x="1564563" y="2658668"/>
                  </a:lnTo>
                  <a:lnTo>
                    <a:pt x="1724583" y="2682011"/>
                  </a:lnTo>
                  <a:lnTo>
                    <a:pt x="1766608" y="2681414"/>
                  </a:lnTo>
                  <a:close/>
                </a:path>
                <a:path w="1800225" h="2682240">
                  <a:moveTo>
                    <a:pt x="1799983" y="1974075"/>
                  </a:moveTo>
                  <a:lnTo>
                    <a:pt x="1792922" y="608711"/>
                  </a:lnTo>
                  <a:lnTo>
                    <a:pt x="1791296" y="0"/>
                  </a:lnTo>
                  <a:lnTo>
                    <a:pt x="1503489" y="3797"/>
                  </a:lnTo>
                  <a:lnTo>
                    <a:pt x="838733" y="20205"/>
                  </a:lnTo>
                  <a:lnTo>
                    <a:pt x="1782102" y="20091"/>
                  </a:lnTo>
                  <a:lnTo>
                    <a:pt x="1782889" y="2425027"/>
                  </a:lnTo>
                  <a:lnTo>
                    <a:pt x="1791436" y="2131885"/>
                  </a:lnTo>
                  <a:lnTo>
                    <a:pt x="1799983" y="1974075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7126" y="1571447"/>
            <a:ext cx="1647825" cy="148653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52705" rIns="0" bIns="0" rtlCol="0">
            <a:spAutoFit/>
          </a:bodyPr>
          <a:lstStyle/>
          <a:p>
            <a:pPr marL="230504" marR="290830" indent="635" algn="ctr">
              <a:lnSpc>
                <a:spcPct val="100000"/>
              </a:lnSpc>
              <a:spcBef>
                <a:spcPts val="41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Kurumda meydan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gelen/gelebilecek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olan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uygunsuzluk  durumunda</a:t>
            </a:r>
            <a:endParaRPr sz="1100">
              <a:latin typeface="Arial MT"/>
              <a:cs typeface="Arial MT"/>
            </a:endParaRPr>
          </a:p>
          <a:p>
            <a:pPr marL="56515" marR="114935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yapılacakların ,Düzeltici  Faaliyetler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 ilgili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kuralların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demektir.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8575" y="4243810"/>
            <a:ext cx="1291590" cy="14763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Uygunsuzluk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Kontrol Prosedürü</a:t>
            </a:r>
            <a:endParaRPr sz="1100">
              <a:latin typeface="Arial MT"/>
              <a:cs typeface="Arial MT"/>
            </a:endParaRPr>
          </a:p>
          <a:p>
            <a:pPr marL="152400" marR="74930" indent="-139700">
              <a:lnSpc>
                <a:spcPts val="12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Düzeltic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  Prosedürü</a:t>
            </a:r>
            <a:endParaRPr sz="1100">
              <a:latin typeface="Arial MT"/>
              <a:cs typeface="Arial MT"/>
            </a:endParaRPr>
          </a:p>
          <a:p>
            <a:pPr marL="152400" marR="74930" indent="-139700">
              <a:lnSpc>
                <a:spcPts val="12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Düzeltic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  Formu</a:t>
            </a:r>
            <a:endParaRPr sz="1100">
              <a:latin typeface="Arial MT"/>
              <a:cs typeface="Arial MT"/>
            </a:endParaRPr>
          </a:p>
          <a:p>
            <a:pPr marL="152400" marR="74930" indent="-139700">
              <a:lnSpc>
                <a:spcPts val="12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Düzeltic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Faaliyet  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İzleme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Formu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30000" y="1341004"/>
            <a:ext cx="2898140" cy="4374515"/>
            <a:chOff x="2430000" y="1341004"/>
            <a:chExt cx="2898140" cy="4374515"/>
          </a:xfrm>
        </p:grpSpPr>
        <p:sp>
          <p:nvSpPr>
            <p:cNvPr id="27" name="object 27"/>
            <p:cNvSpPr/>
            <p:nvPr/>
          </p:nvSpPr>
          <p:spPr>
            <a:xfrm>
              <a:off x="2430000" y="1341004"/>
              <a:ext cx="2898140" cy="4374515"/>
            </a:xfrm>
            <a:custGeom>
              <a:avLst/>
              <a:gdLst/>
              <a:ahLst/>
              <a:cxnLst/>
              <a:rect l="l" t="t" r="r" b="b"/>
              <a:pathLst>
                <a:path w="2898140" h="4374515">
                  <a:moveTo>
                    <a:pt x="289800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221594"/>
                  </a:lnTo>
                  <a:lnTo>
                    <a:pt x="7769" y="4269767"/>
                  </a:lnTo>
                  <a:lnTo>
                    <a:pt x="29405" y="4311602"/>
                  </a:lnTo>
                  <a:lnTo>
                    <a:pt x="62396" y="4344592"/>
                  </a:lnTo>
                  <a:lnTo>
                    <a:pt x="104231" y="4366225"/>
                  </a:lnTo>
                  <a:lnTo>
                    <a:pt x="152400" y="4373994"/>
                  </a:lnTo>
                  <a:lnTo>
                    <a:pt x="2898005" y="4373994"/>
                  </a:lnTo>
                  <a:lnTo>
                    <a:pt x="2898005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89403" y="1776107"/>
              <a:ext cx="139065" cy="50800"/>
            </a:xfrm>
            <a:custGeom>
              <a:avLst/>
              <a:gdLst/>
              <a:ahLst/>
              <a:cxnLst/>
              <a:rect l="l" t="t" r="r" b="b"/>
              <a:pathLst>
                <a:path w="139064" h="50800">
                  <a:moveTo>
                    <a:pt x="0" y="50800"/>
                  </a:moveTo>
                  <a:lnTo>
                    <a:pt x="138601" y="50800"/>
                  </a:lnTo>
                  <a:lnTo>
                    <a:pt x="138601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86200" y="1699907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62054" y="195215"/>
                  </a:lnTo>
                  <a:lnTo>
                    <a:pt x="29759" y="173440"/>
                  </a:lnTo>
                  <a:lnTo>
                    <a:pt x="7984" y="141145"/>
                  </a:lnTo>
                  <a:lnTo>
                    <a:pt x="0" y="101600"/>
                  </a:lnTo>
                  <a:lnTo>
                    <a:pt x="7984" y="62054"/>
                  </a:lnTo>
                  <a:lnTo>
                    <a:pt x="29759" y="29759"/>
                  </a:lnTo>
                  <a:lnTo>
                    <a:pt x="62054" y="7984"/>
                  </a:lnTo>
                  <a:lnTo>
                    <a:pt x="101600" y="0"/>
                  </a:lnTo>
                  <a:lnTo>
                    <a:pt x="141145" y="7984"/>
                  </a:lnTo>
                  <a:lnTo>
                    <a:pt x="173440" y="29759"/>
                  </a:lnTo>
                  <a:lnTo>
                    <a:pt x="195215" y="62054"/>
                  </a:lnTo>
                  <a:lnTo>
                    <a:pt x="203200" y="101600"/>
                  </a:lnTo>
                  <a:lnTo>
                    <a:pt x="195215" y="141145"/>
                  </a:lnTo>
                  <a:lnTo>
                    <a:pt x="173440" y="173440"/>
                  </a:lnTo>
                  <a:lnTo>
                    <a:pt x="141145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89403" y="3699478"/>
              <a:ext cx="139065" cy="50800"/>
            </a:xfrm>
            <a:custGeom>
              <a:avLst/>
              <a:gdLst/>
              <a:ahLst/>
              <a:cxnLst/>
              <a:rect l="l" t="t" r="r" b="b"/>
              <a:pathLst>
                <a:path w="139064" h="50800">
                  <a:moveTo>
                    <a:pt x="0" y="50800"/>
                  </a:moveTo>
                  <a:lnTo>
                    <a:pt x="138601" y="50800"/>
                  </a:lnTo>
                  <a:lnTo>
                    <a:pt x="138601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86200" y="3623278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62054" y="195215"/>
                  </a:lnTo>
                  <a:lnTo>
                    <a:pt x="29759" y="173440"/>
                  </a:lnTo>
                  <a:lnTo>
                    <a:pt x="7984" y="141145"/>
                  </a:lnTo>
                  <a:lnTo>
                    <a:pt x="0" y="101600"/>
                  </a:lnTo>
                  <a:lnTo>
                    <a:pt x="7984" y="62054"/>
                  </a:lnTo>
                  <a:lnTo>
                    <a:pt x="29759" y="29759"/>
                  </a:lnTo>
                  <a:lnTo>
                    <a:pt x="62054" y="7984"/>
                  </a:lnTo>
                  <a:lnTo>
                    <a:pt x="101600" y="0"/>
                  </a:lnTo>
                  <a:lnTo>
                    <a:pt x="141145" y="7984"/>
                  </a:lnTo>
                  <a:lnTo>
                    <a:pt x="173440" y="29759"/>
                  </a:lnTo>
                  <a:lnTo>
                    <a:pt x="195215" y="62054"/>
                  </a:lnTo>
                  <a:lnTo>
                    <a:pt x="203200" y="101600"/>
                  </a:lnTo>
                  <a:lnTo>
                    <a:pt x="195215" y="141145"/>
                  </a:lnTo>
                  <a:lnTo>
                    <a:pt x="173440" y="173440"/>
                  </a:lnTo>
                  <a:lnTo>
                    <a:pt x="141145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421001" y="1629016"/>
            <a:ext cx="2484755" cy="360045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7810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615"/>
              </a:spcBef>
            </a:pP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UYGUNSUZLUK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21001" y="3496627"/>
            <a:ext cx="2484755" cy="360045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7810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615"/>
              </a:spcBef>
            </a:pP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DÜZE</a:t>
            </a:r>
            <a:r>
              <a:rPr sz="1100" b="1" spc="-105" dirty="0">
                <a:solidFill>
                  <a:srgbClr val="231F20"/>
                </a:solidFill>
                <a:latin typeface="Arial"/>
                <a:cs typeface="Arial"/>
              </a:rPr>
              <a:t>L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TİC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İ</a:t>
            </a:r>
            <a:r>
              <a:rPr sz="11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8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AALİYET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79300" y="2109311"/>
            <a:ext cx="2292350" cy="10991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183515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Nelerin uygunsuzluk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olduğunun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ts val="12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Uygunsuzluk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tespitinin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iletimine ait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kuralların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belirlenmesi</a:t>
            </a:r>
            <a:endParaRPr sz="1100">
              <a:latin typeface="Arial MT"/>
              <a:cs typeface="Arial MT"/>
            </a:endParaRPr>
          </a:p>
          <a:p>
            <a:pPr marL="152400" marR="486409" indent="-139700">
              <a:lnSpc>
                <a:spcPts val="12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Uygunsuzluk durumunda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yapılacakların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62905" y="3967549"/>
            <a:ext cx="2282190" cy="1583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22225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Bildirile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uygunsuzluklar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ai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kök  nedenleri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  <a:p>
            <a:pPr marL="152400" marR="31623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Düzeltic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faaliye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planlamasının  yapılması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Gerçekleşmeni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kontrolü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Uygunsuzluğu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kapatılmas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kayıt  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ilgil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kuralları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belirlenmes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ve  uygulanması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430000" y="5957176"/>
            <a:ext cx="2898140" cy="751840"/>
          </a:xfrm>
          <a:custGeom>
            <a:avLst/>
            <a:gdLst/>
            <a:ahLst/>
            <a:cxnLst/>
            <a:rect l="l" t="t" r="r" b="b"/>
            <a:pathLst>
              <a:path w="2898140" h="75184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99351"/>
                </a:lnTo>
                <a:lnTo>
                  <a:pt x="7769" y="647519"/>
                </a:lnTo>
                <a:lnTo>
                  <a:pt x="29405" y="689354"/>
                </a:lnTo>
                <a:lnTo>
                  <a:pt x="62396" y="722345"/>
                </a:lnTo>
                <a:lnTo>
                  <a:pt x="104231" y="743981"/>
                </a:lnTo>
                <a:lnTo>
                  <a:pt x="152400" y="751751"/>
                </a:lnTo>
                <a:lnTo>
                  <a:pt x="2898005" y="751751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561300" y="6050479"/>
            <a:ext cx="2406650" cy="4978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2400" marR="5080" indent="-139700">
              <a:lnSpc>
                <a:spcPts val="1200"/>
              </a:lnSpc>
              <a:spcBef>
                <a:spcPts val="240"/>
              </a:spcBef>
              <a:buChar char="•"/>
              <a:tabLst>
                <a:tab pos="152400" algn="l"/>
              </a:tabLst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Uygunsuzluk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düzeltici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faaliyetler </a:t>
            </a:r>
            <a:r>
              <a:rPr sz="11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ile ilgili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yapılan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uygulamalar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YGG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100" i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ele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 alınır.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3075477" y="1305008"/>
            <a:ext cx="1800225" cy="1629410"/>
          </a:xfrm>
          <a:custGeom>
            <a:avLst/>
            <a:gdLst/>
            <a:ahLst/>
            <a:cxnLst/>
            <a:rect l="l" t="t" r="r" b="b"/>
            <a:pathLst>
              <a:path w="1800225" h="1629410">
                <a:moveTo>
                  <a:pt x="1797056" y="1623226"/>
                </a:moveTo>
                <a:lnTo>
                  <a:pt x="1196766" y="1623226"/>
                </a:lnTo>
                <a:lnTo>
                  <a:pt x="1384089" y="1626594"/>
                </a:lnTo>
                <a:lnTo>
                  <a:pt x="1797062" y="1628990"/>
                </a:lnTo>
                <a:lnTo>
                  <a:pt x="1797056" y="1623226"/>
                </a:lnTo>
                <a:close/>
              </a:path>
              <a:path w="1800225" h="1629410">
                <a:moveTo>
                  <a:pt x="1797041" y="1610694"/>
                </a:moveTo>
                <a:lnTo>
                  <a:pt x="710562" y="1610694"/>
                </a:lnTo>
                <a:lnTo>
                  <a:pt x="763777" y="1611279"/>
                </a:lnTo>
                <a:lnTo>
                  <a:pt x="816987" y="1612956"/>
                </a:lnTo>
                <a:lnTo>
                  <a:pt x="870191" y="1616049"/>
                </a:lnTo>
                <a:lnTo>
                  <a:pt x="710590" y="1616049"/>
                </a:lnTo>
                <a:lnTo>
                  <a:pt x="743370" y="1620543"/>
                </a:lnTo>
                <a:lnTo>
                  <a:pt x="782867" y="1623540"/>
                </a:lnTo>
                <a:lnTo>
                  <a:pt x="827882" y="1625287"/>
                </a:lnTo>
                <a:lnTo>
                  <a:pt x="877215" y="1626032"/>
                </a:lnTo>
                <a:lnTo>
                  <a:pt x="1797056" y="1623226"/>
                </a:lnTo>
                <a:lnTo>
                  <a:pt x="1797041" y="1610694"/>
                </a:lnTo>
                <a:close/>
              </a:path>
              <a:path w="1800225" h="1629410">
                <a:moveTo>
                  <a:pt x="337959" y="1596517"/>
                </a:moveTo>
                <a:lnTo>
                  <a:pt x="368767" y="1599509"/>
                </a:lnTo>
                <a:lnTo>
                  <a:pt x="384587" y="1602865"/>
                </a:lnTo>
                <a:lnTo>
                  <a:pt x="390416" y="1606952"/>
                </a:lnTo>
                <a:lnTo>
                  <a:pt x="391248" y="1612138"/>
                </a:lnTo>
                <a:lnTo>
                  <a:pt x="444464" y="1612916"/>
                </a:lnTo>
                <a:lnTo>
                  <a:pt x="1797041" y="1610694"/>
                </a:lnTo>
                <a:lnTo>
                  <a:pt x="1797027" y="1598227"/>
                </a:lnTo>
                <a:lnTo>
                  <a:pt x="608753" y="1598227"/>
                </a:lnTo>
                <a:lnTo>
                  <a:pt x="337959" y="1596517"/>
                </a:lnTo>
                <a:close/>
              </a:path>
              <a:path w="1800225" h="1629410">
                <a:moveTo>
                  <a:pt x="1797010" y="1583791"/>
                </a:moveTo>
                <a:lnTo>
                  <a:pt x="608753" y="1583791"/>
                </a:lnTo>
                <a:lnTo>
                  <a:pt x="661993" y="1583793"/>
                </a:lnTo>
                <a:lnTo>
                  <a:pt x="710590" y="1584820"/>
                </a:lnTo>
                <a:lnTo>
                  <a:pt x="710590" y="1596517"/>
                </a:lnTo>
                <a:lnTo>
                  <a:pt x="661993" y="1597748"/>
                </a:lnTo>
                <a:lnTo>
                  <a:pt x="608753" y="1598227"/>
                </a:lnTo>
                <a:lnTo>
                  <a:pt x="1797027" y="1598227"/>
                </a:lnTo>
                <a:lnTo>
                  <a:pt x="1797010" y="1583791"/>
                </a:lnTo>
                <a:close/>
              </a:path>
              <a:path w="1800225" h="1629410">
                <a:moveTo>
                  <a:pt x="178257" y="1491119"/>
                </a:moveTo>
                <a:lnTo>
                  <a:pt x="236922" y="1508633"/>
                </a:lnTo>
                <a:lnTo>
                  <a:pt x="282550" y="1514472"/>
                </a:lnTo>
                <a:lnTo>
                  <a:pt x="341217" y="1519626"/>
                </a:lnTo>
                <a:lnTo>
                  <a:pt x="412920" y="1523688"/>
                </a:lnTo>
                <a:lnTo>
                  <a:pt x="497662" y="1526247"/>
                </a:lnTo>
                <a:lnTo>
                  <a:pt x="337959" y="1526247"/>
                </a:lnTo>
                <a:lnTo>
                  <a:pt x="315499" y="1529849"/>
                </a:lnTo>
                <a:lnTo>
                  <a:pt x="317995" y="1534545"/>
                </a:lnTo>
                <a:lnTo>
                  <a:pt x="330473" y="1539972"/>
                </a:lnTo>
                <a:lnTo>
                  <a:pt x="337959" y="1545767"/>
                </a:lnTo>
                <a:lnTo>
                  <a:pt x="377076" y="1545828"/>
                </a:lnTo>
                <a:lnTo>
                  <a:pt x="411175" y="1546256"/>
                </a:lnTo>
                <a:lnTo>
                  <a:pt x="435282" y="1547418"/>
                </a:lnTo>
                <a:lnTo>
                  <a:pt x="444423" y="1549679"/>
                </a:lnTo>
                <a:lnTo>
                  <a:pt x="444423" y="1565287"/>
                </a:lnTo>
                <a:lnTo>
                  <a:pt x="270606" y="1565348"/>
                </a:lnTo>
                <a:lnTo>
                  <a:pt x="304693" y="1565775"/>
                </a:lnTo>
                <a:lnTo>
                  <a:pt x="328810" y="1566932"/>
                </a:lnTo>
                <a:lnTo>
                  <a:pt x="337959" y="1569186"/>
                </a:lnTo>
                <a:lnTo>
                  <a:pt x="337959" y="1584820"/>
                </a:lnTo>
                <a:lnTo>
                  <a:pt x="386532" y="1585842"/>
                </a:lnTo>
                <a:lnTo>
                  <a:pt x="439758" y="1585841"/>
                </a:lnTo>
                <a:lnTo>
                  <a:pt x="608753" y="1583791"/>
                </a:lnTo>
                <a:lnTo>
                  <a:pt x="1797010" y="1583791"/>
                </a:lnTo>
                <a:lnTo>
                  <a:pt x="1796903" y="1491610"/>
                </a:lnTo>
                <a:lnTo>
                  <a:pt x="209895" y="1491610"/>
                </a:lnTo>
                <a:lnTo>
                  <a:pt x="178257" y="1491119"/>
                </a:lnTo>
                <a:close/>
              </a:path>
              <a:path w="1800225" h="1629410">
                <a:moveTo>
                  <a:pt x="137398" y="1474566"/>
                </a:moveTo>
                <a:lnTo>
                  <a:pt x="137375" y="1551016"/>
                </a:lnTo>
                <a:lnTo>
                  <a:pt x="142274" y="1558676"/>
                </a:lnTo>
                <a:lnTo>
                  <a:pt x="146932" y="1566481"/>
                </a:lnTo>
                <a:lnTo>
                  <a:pt x="150962" y="1551016"/>
                </a:lnTo>
                <a:lnTo>
                  <a:pt x="153944" y="1491119"/>
                </a:lnTo>
                <a:lnTo>
                  <a:pt x="154069" y="1483939"/>
                </a:lnTo>
                <a:lnTo>
                  <a:pt x="154098" y="1476296"/>
                </a:lnTo>
                <a:lnTo>
                  <a:pt x="137398" y="1474566"/>
                </a:lnTo>
                <a:close/>
              </a:path>
              <a:path w="1800225" h="1629410">
                <a:moveTo>
                  <a:pt x="253146" y="1486729"/>
                </a:moveTo>
                <a:lnTo>
                  <a:pt x="209895" y="1491610"/>
                </a:lnTo>
                <a:lnTo>
                  <a:pt x="1796903" y="1491610"/>
                </a:lnTo>
                <a:lnTo>
                  <a:pt x="1796898" y="1487220"/>
                </a:lnTo>
                <a:lnTo>
                  <a:pt x="284721" y="1487220"/>
                </a:lnTo>
                <a:lnTo>
                  <a:pt x="253146" y="1486729"/>
                </a:lnTo>
                <a:close/>
              </a:path>
              <a:path w="1800225" h="1629410">
                <a:moveTo>
                  <a:pt x="1798340" y="185229"/>
                </a:moveTo>
                <a:lnTo>
                  <a:pt x="158940" y="185229"/>
                </a:lnTo>
                <a:lnTo>
                  <a:pt x="1647317" y="192773"/>
                </a:lnTo>
                <a:lnTo>
                  <a:pt x="1647088" y="193992"/>
                </a:lnTo>
                <a:lnTo>
                  <a:pt x="1646446" y="457784"/>
                </a:lnTo>
                <a:lnTo>
                  <a:pt x="1645842" y="777520"/>
                </a:lnTo>
                <a:lnTo>
                  <a:pt x="1645724" y="850695"/>
                </a:lnTo>
                <a:lnTo>
                  <a:pt x="1645043" y="1451800"/>
                </a:lnTo>
                <a:lnTo>
                  <a:pt x="178257" y="1455991"/>
                </a:lnTo>
                <a:lnTo>
                  <a:pt x="154172" y="1456649"/>
                </a:lnTo>
                <a:lnTo>
                  <a:pt x="154098" y="1476296"/>
                </a:lnTo>
                <a:lnTo>
                  <a:pt x="161654" y="1477079"/>
                </a:lnTo>
                <a:lnTo>
                  <a:pt x="199879" y="1480535"/>
                </a:lnTo>
                <a:lnTo>
                  <a:pt x="284721" y="1487220"/>
                </a:lnTo>
                <a:lnTo>
                  <a:pt x="1796898" y="1487220"/>
                </a:lnTo>
                <a:lnTo>
                  <a:pt x="1796554" y="1191031"/>
                </a:lnTo>
                <a:lnTo>
                  <a:pt x="1795647" y="824141"/>
                </a:lnTo>
                <a:lnTo>
                  <a:pt x="1795773" y="547420"/>
                </a:lnTo>
                <a:lnTo>
                  <a:pt x="1795893" y="509561"/>
                </a:lnTo>
                <a:lnTo>
                  <a:pt x="1796034" y="473443"/>
                </a:lnTo>
                <a:lnTo>
                  <a:pt x="1797215" y="300990"/>
                </a:lnTo>
                <a:lnTo>
                  <a:pt x="1798340" y="185229"/>
                </a:lnTo>
                <a:close/>
              </a:path>
              <a:path w="1800225" h="1629410">
                <a:moveTo>
                  <a:pt x="154172" y="1456649"/>
                </a:moveTo>
                <a:lnTo>
                  <a:pt x="137440" y="1457107"/>
                </a:lnTo>
                <a:lnTo>
                  <a:pt x="137398" y="1474566"/>
                </a:lnTo>
                <a:lnTo>
                  <a:pt x="154098" y="1476296"/>
                </a:lnTo>
                <a:lnTo>
                  <a:pt x="154172" y="1456649"/>
                </a:lnTo>
                <a:close/>
              </a:path>
              <a:path w="1800225" h="1629410">
                <a:moveTo>
                  <a:pt x="137440" y="1457107"/>
                </a:moveTo>
                <a:lnTo>
                  <a:pt x="129160" y="1457333"/>
                </a:lnTo>
                <a:lnTo>
                  <a:pt x="96857" y="1459185"/>
                </a:lnTo>
                <a:lnTo>
                  <a:pt x="79668" y="1461477"/>
                </a:lnTo>
                <a:lnTo>
                  <a:pt x="75914" y="1464139"/>
                </a:lnTo>
                <a:lnTo>
                  <a:pt x="83916" y="1467101"/>
                </a:lnTo>
                <a:lnTo>
                  <a:pt x="101993" y="1470291"/>
                </a:lnTo>
                <a:lnTo>
                  <a:pt x="128465" y="1473641"/>
                </a:lnTo>
                <a:lnTo>
                  <a:pt x="137398" y="1474566"/>
                </a:lnTo>
                <a:lnTo>
                  <a:pt x="137440" y="1457107"/>
                </a:lnTo>
                <a:close/>
              </a:path>
              <a:path w="1800225" h="1629410">
                <a:moveTo>
                  <a:pt x="156444" y="850695"/>
                </a:moveTo>
                <a:lnTo>
                  <a:pt x="132512" y="850695"/>
                </a:lnTo>
                <a:lnTo>
                  <a:pt x="133959" y="868578"/>
                </a:lnTo>
                <a:lnTo>
                  <a:pt x="135331" y="912599"/>
                </a:lnTo>
                <a:lnTo>
                  <a:pt x="136384" y="958656"/>
                </a:lnTo>
                <a:lnTo>
                  <a:pt x="137152" y="1006576"/>
                </a:lnTo>
                <a:lnTo>
                  <a:pt x="137674" y="1056192"/>
                </a:lnTo>
                <a:lnTo>
                  <a:pt x="137986" y="1107331"/>
                </a:lnTo>
                <a:lnTo>
                  <a:pt x="138025" y="1268193"/>
                </a:lnTo>
                <a:lnTo>
                  <a:pt x="137488" y="1436646"/>
                </a:lnTo>
                <a:lnTo>
                  <a:pt x="137440" y="1457107"/>
                </a:lnTo>
                <a:lnTo>
                  <a:pt x="154172" y="1456649"/>
                </a:lnTo>
                <a:lnTo>
                  <a:pt x="156444" y="850695"/>
                </a:lnTo>
                <a:close/>
              </a:path>
              <a:path w="1800225" h="1629410">
                <a:moveTo>
                  <a:pt x="157375" y="602458"/>
                </a:moveTo>
                <a:lnTo>
                  <a:pt x="107828" y="602458"/>
                </a:lnTo>
                <a:lnTo>
                  <a:pt x="113855" y="620293"/>
                </a:lnTo>
                <a:lnTo>
                  <a:pt x="113855" y="868578"/>
                </a:lnTo>
                <a:lnTo>
                  <a:pt x="118521" y="886400"/>
                </a:lnTo>
                <a:lnTo>
                  <a:pt x="123828" y="877459"/>
                </a:lnTo>
                <a:lnTo>
                  <a:pt x="128814" y="859606"/>
                </a:lnTo>
                <a:lnTo>
                  <a:pt x="132512" y="850695"/>
                </a:lnTo>
                <a:lnTo>
                  <a:pt x="156444" y="850695"/>
                </a:lnTo>
                <a:lnTo>
                  <a:pt x="157375" y="602458"/>
                </a:lnTo>
                <a:close/>
              </a:path>
              <a:path w="1800225" h="1629410">
                <a:moveTo>
                  <a:pt x="64236" y="408098"/>
                </a:moveTo>
                <a:lnTo>
                  <a:pt x="16478" y="408098"/>
                </a:lnTo>
                <a:lnTo>
                  <a:pt x="20091" y="434276"/>
                </a:lnTo>
                <a:lnTo>
                  <a:pt x="26494" y="555371"/>
                </a:lnTo>
                <a:lnTo>
                  <a:pt x="33541" y="628822"/>
                </a:lnTo>
                <a:lnTo>
                  <a:pt x="41070" y="666540"/>
                </a:lnTo>
                <a:lnTo>
                  <a:pt x="48921" y="680436"/>
                </a:lnTo>
                <a:lnTo>
                  <a:pt x="56934" y="682421"/>
                </a:lnTo>
                <a:lnTo>
                  <a:pt x="59557" y="663564"/>
                </a:lnTo>
                <a:lnTo>
                  <a:pt x="60196" y="624405"/>
                </a:lnTo>
                <a:lnTo>
                  <a:pt x="60307" y="575223"/>
                </a:lnTo>
                <a:lnTo>
                  <a:pt x="61003" y="547420"/>
                </a:lnTo>
                <a:lnTo>
                  <a:pt x="63642" y="547420"/>
                </a:lnTo>
                <a:lnTo>
                  <a:pt x="63696" y="509561"/>
                </a:lnTo>
                <a:lnTo>
                  <a:pt x="63906" y="457784"/>
                </a:lnTo>
                <a:lnTo>
                  <a:pt x="64236" y="408098"/>
                </a:lnTo>
                <a:close/>
              </a:path>
              <a:path w="1800225" h="1629410">
                <a:moveTo>
                  <a:pt x="158930" y="187871"/>
                </a:moveTo>
                <a:lnTo>
                  <a:pt x="69900" y="187871"/>
                </a:lnTo>
                <a:lnTo>
                  <a:pt x="70586" y="191643"/>
                </a:lnTo>
                <a:lnTo>
                  <a:pt x="71323" y="200329"/>
                </a:lnTo>
                <a:lnTo>
                  <a:pt x="71877" y="208309"/>
                </a:lnTo>
                <a:lnTo>
                  <a:pt x="72455" y="218857"/>
                </a:lnTo>
                <a:lnTo>
                  <a:pt x="73053" y="232089"/>
                </a:lnTo>
                <a:lnTo>
                  <a:pt x="73672" y="248119"/>
                </a:lnTo>
                <a:lnTo>
                  <a:pt x="75813" y="285021"/>
                </a:lnTo>
                <a:lnTo>
                  <a:pt x="76839" y="338198"/>
                </a:lnTo>
                <a:lnTo>
                  <a:pt x="77301" y="405141"/>
                </a:lnTo>
                <a:lnTo>
                  <a:pt x="77618" y="460298"/>
                </a:lnTo>
                <a:lnTo>
                  <a:pt x="77740" y="473443"/>
                </a:lnTo>
                <a:lnTo>
                  <a:pt x="78506" y="530261"/>
                </a:lnTo>
                <a:lnTo>
                  <a:pt x="80350" y="583419"/>
                </a:lnTo>
                <a:lnTo>
                  <a:pt x="83718" y="620293"/>
                </a:lnTo>
                <a:lnTo>
                  <a:pt x="89745" y="638201"/>
                </a:lnTo>
                <a:lnTo>
                  <a:pt x="95773" y="629283"/>
                </a:lnTo>
                <a:lnTo>
                  <a:pt x="101800" y="611412"/>
                </a:lnTo>
                <a:lnTo>
                  <a:pt x="107828" y="602458"/>
                </a:lnTo>
                <a:lnTo>
                  <a:pt x="157375" y="602458"/>
                </a:lnTo>
                <a:lnTo>
                  <a:pt x="158930" y="187871"/>
                </a:lnTo>
                <a:close/>
              </a:path>
              <a:path w="1800225" h="1629410">
                <a:moveTo>
                  <a:pt x="63642" y="547420"/>
                </a:moveTo>
                <a:lnTo>
                  <a:pt x="61003" y="547420"/>
                </a:lnTo>
                <a:lnTo>
                  <a:pt x="63627" y="558317"/>
                </a:lnTo>
                <a:lnTo>
                  <a:pt x="63642" y="547420"/>
                </a:lnTo>
                <a:close/>
              </a:path>
              <a:path w="1800225" h="1629410">
                <a:moveTo>
                  <a:pt x="38" y="0"/>
                </a:moveTo>
                <a:lnTo>
                  <a:pt x="0" y="434276"/>
                </a:lnTo>
                <a:lnTo>
                  <a:pt x="5491" y="425550"/>
                </a:lnTo>
                <a:lnTo>
                  <a:pt x="11298" y="411006"/>
                </a:lnTo>
                <a:lnTo>
                  <a:pt x="16478" y="408098"/>
                </a:lnTo>
                <a:lnTo>
                  <a:pt x="64236" y="408098"/>
                </a:lnTo>
                <a:lnTo>
                  <a:pt x="64744" y="353788"/>
                </a:lnTo>
                <a:lnTo>
                  <a:pt x="65373" y="305881"/>
                </a:lnTo>
                <a:lnTo>
                  <a:pt x="66141" y="263575"/>
                </a:lnTo>
                <a:lnTo>
                  <a:pt x="67552" y="215361"/>
                </a:lnTo>
                <a:lnTo>
                  <a:pt x="158930" y="187871"/>
                </a:lnTo>
                <a:lnTo>
                  <a:pt x="158940" y="185229"/>
                </a:lnTo>
                <a:lnTo>
                  <a:pt x="1798340" y="185229"/>
                </a:lnTo>
                <a:lnTo>
                  <a:pt x="1799996" y="14808"/>
                </a:lnTo>
                <a:lnTo>
                  <a:pt x="38" y="0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58147" y="1401318"/>
            <a:ext cx="1647825" cy="145478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123189" rIns="0" bIns="0" rtlCol="0">
            <a:spAutoFit/>
          </a:bodyPr>
          <a:lstStyle/>
          <a:p>
            <a:pPr marL="196850" marR="123189" indent="635" algn="ctr">
              <a:lnSpc>
                <a:spcPct val="100000"/>
              </a:lnSpc>
              <a:spcBef>
                <a:spcPts val="969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Kalite Yönetim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Sisteminin sürekli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iyileştirilmesini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sağlamak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üzere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yapılacakların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demektir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611005"/>
            <a:ext cx="2898140" cy="1341120"/>
          </a:xfrm>
          <a:custGeom>
            <a:avLst/>
            <a:gdLst/>
            <a:ahLst/>
            <a:cxnLst/>
            <a:rect l="l" t="t" r="r" b="b"/>
            <a:pathLst>
              <a:path w="2898140" h="1341120">
                <a:moveTo>
                  <a:pt x="2745600" y="0"/>
                </a:moveTo>
                <a:lnTo>
                  <a:pt x="0" y="0"/>
                </a:lnTo>
                <a:lnTo>
                  <a:pt x="0" y="1340993"/>
                </a:lnTo>
                <a:lnTo>
                  <a:pt x="2745600" y="1340993"/>
                </a:lnTo>
                <a:lnTo>
                  <a:pt x="2793768" y="1333224"/>
                </a:lnTo>
                <a:lnTo>
                  <a:pt x="2835603" y="1311590"/>
                </a:lnTo>
                <a:lnTo>
                  <a:pt x="2868594" y="1278601"/>
                </a:lnTo>
                <a:lnTo>
                  <a:pt x="2890230" y="1236766"/>
                </a:lnTo>
                <a:lnTo>
                  <a:pt x="2898000" y="1188593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1299" y="1785311"/>
            <a:ext cx="23685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Yapılan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toplantılarda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alınan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kararlar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yada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çalışandan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gelen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öneriler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çerçevesinde sürekli 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iyileştirmenin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nası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sağlanacağının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tanımlanması</a:t>
            </a:r>
            <a:endParaRPr sz="1100" dirty="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70802" y="3096009"/>
            <a:ext cx="1800225" cy="2961005"/>
            <a:chOff x="3070802" y="3096009"/>
            <a:chExt cx="1800225" cy="2961005"/>
          </a:xfrm>
        </p:grpSpPr>
        <p:sp>
          <p:nvSpPr>
            <p:cNvPr id="12" name="object 12"/>
            <p:cNvSpPr/>
            <p:nvPr/>
          </p:nvSpPr>
          <p:spPr>
            <a:xfrm>
              <a:off x="3213900" y="3340023"/>
              <a:ext cx="1657350" cy="2444115"/>
            </a:xfrm>
            <a:custGeom>
              <a:avLst/>
              <a:gdLst/>
              <a:ahLst/>
              <a:cxnLst/>
              <a:rect l="l" t="t" r="r" b="b"/>
              <a:pathLst>
                <a:path w="1657350" h="2444115">
                  <a:moveTo>
                    <a:pt x="1656905" y="0"/>
                  </a:moveTo>
                  <a:lnTo>
                    <a:pt x="0" y="0"/>
                  </a:lnTo>
                  <a:lnTo>
                    <a:pt x="0" y="2443670"/>
                  </a:lnTo>
                  <a:lnTo>
                    <a:pt x="1656905" y="2443670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70796" y="3096018"/>
              <a:ext cx="1800225" cy="2961005"/>
            </a:xfrm>
            <a:custGeom>
              <a:avLst/>
              <a:gdLst/>
              <a:ahLst/>
              <a:cxnLst/>
              <a:rect l="l" t="t" r="r" b="b"/>
              <a:pathLst>
                <a:path w="1800225" h="2961004">
                  <a:moveTo>
                    <a:pt x="961250" y="22225"/>
                  </a:moveTo>
                  <a:lnTo>
                    <a:pt x="296494" y="4165"/>
                  </a:lnTo>
                  <a:lnTo>
                    <a:pt x="8686" y="0"/>
                  </a:lnTo>
                  <a:lnTo>
                    <a:pt x="7061" y="669861"/>
                  </a:lnTo>
                  <a:lnTo>
                    <a:pt x="0" y="2172398"/>
                  </a:lnTo>
                  <a:lnTo>
                    <a:pt x="8547" y="2346071"/>
                  </a:lnTo>
                  <a:lnTo>
                    <a:pt x="17094" y="2668663"/>
                  </a:lnTo>
                  <a:lnTo>
                    <a:pt x="17881" y="22098"/>
                  </a:lnTo>
                  <a:lnTo>
                    <a:pt x="961250" y="22225"/>
                  </a:lnTo>
                  <a:close/>
                </a:path>
                <a:path w="1800225" h="2961004">
                  <a:moveTo>
                    <a:pt x="1120165" y="116598"/>
                  </a:moveTo>
                  <a:lnTo>
                    <a:pt x="387362" y="96647"/>
                  </a:lnTo>
                  <a:lnTo>
                    <a:pt x="250786" y="93319"/>
                  </a:lnTo>
                  <a:lnTo>
                    <a:pt x="44500" y="89992"/>
                  </a:lnTo>
                  <a:lnTo>
                    <a:pt x="43116" y="589089"/>
                  </a:lnTo>
                  <a:lnTo>
                    <a:pt x="34785" y="2437346"/>
                  </a:lnTo>
                  <a:lnTo>
                    <a:pt x="33388" y="2960344"/>
                  </a:lnTo>
                  <a:lnTo>
                    <a:pt x="75412" y="2960992"/>
                  </a:lnTo>
                  <a:lnTo>
                    <a:pt x="235432" y="2935262"/>
                  </a:lnTo>
                  <a:lnTo>
                    <a:pt x="273380" y="2928823"/>
                  </a:lnTo>
                  <a:lnTo>
                    <a:pt x="300964" y="2922384"/>
                  </a:lnTo>
                  <a:lnTo>
                    <a:pt x="345643" y="2909519"/>
                  </a:lnTo>
                  <a:lnTo>
                    <a:pt x="54673" y="2909087"/>
                  </a:lnTo>
                  <a:lnTo>
                    <a:pt x="55511" y="116497"/>
                  </a:lnTo>
                  <a:lnTo>
                    <a:pt x="1120165" y="116598"/>
                  </a:lnTo>
                  <a:close/>
                </a:path>
                <a:path w="1800225" h="2961004">
                  <a:moveTo>
                    <a:pt x="1374101" y="213715"/>
                  </a:moveTo>
                  <a:lnTo>
                    <a:pt x="296964" y="184200"/>
                  </a:lnTo>
                  <a:lnTo>
                    <a:pt x="89750" y="179984"/>
                  </a:lnTo>
                  <a:lnTo>
                    <a:pt x="78625" y="2848076"/>
                  </a:lnTo>
                  <a:lnTo>
                    <a:pt x="271170" y="2851708"/>
                  </a:lnTo>
                  <a:lnTo>
                    <a:pt x="408940" y="2855353"/>
                  </a:lnTo>
                  <a:lnTo>
                    <a:pt x="632460" y="2790647"/>
                  </a:lnTo>
                  <a:lnTo>
                    <a:pt x="102781" y="2789542"/>
                  </a:lnTo>
                  <a:lnTo>
                    <a:pt x="103593" y="213550"/>
                  </a:lnTo>
                  <a:lnTo>
                    <a:pt x="1337525" y="214185"/>
                  </a:lnTo>
                  <a:lnTo>
                    <a:pt x="1374101" y="213715"/>
                  </a:lnTo>
                  <a:close/>
                </a:path>
                <a:path w="1800225" h="2961004">
                  <a:moveTo>
                    <a:pt x="1685366" y="280073"/>
                  </a:moveTo>
                  <a:lnTo>
                    <a:pt x="140131" y="236651"/>
                  </a:lnTo>
                  <a:lnTo>
                    <a:pt x="129019" y="2722651"/>
                  </a:lnTo>
                  <a:lnTo>
                    <a:pt x="714489" y="2738704"/>
                  </a:lnTo>
                  <a:lnTo>
                    <a:pt x="993686" y="2655747"/>
                  </a:lnTo>
                  <a:lnTo>
                    <a:pt x="156718" y="2653804"/>
                  </a:lnTo>
                  <a:lnTo>
                    <a:pt x="157518" y="279869"/>
                  </a:lnTo>
                  <a:lnTo>
                    <a:pt x="1642643" y="280670"/>
                  </a:lnTo>
                  <a:lnTo>
                    <a:pt x="1685366" y="280073"/>
                  </a:lnTo>
                  <a:close/>
                </a:path>
                <a:path w="1800225" h="2961004">
                  <a:moveTo>
                    <a:pt x="1727352" y="424561"/>
                  </a:moveTo>
                  <a:lnTo>
                    <a:pt x="1663611" y="420916"/>
                  </a:lnTo>
                  <a:lnTo>
                    <a:pt x="1644662" y="420192"/>
                  </a:lnTo>
                  <a:lnTo>
                    <a:pt x="350202" y="383819"/>
                  </a:lnTo>
                  <a:lnTo>
                    <a:pt x="261962" y="380911"/>
                  </a:lnTo>
                  <a:lnTo>
                    <a:pt x="197002" y="378002"/>
                  </a:lnTo>
                  <a:lnTo>
                    <a:pt x="195618" y="568159"/>
                  </a:lnTo>
                  <a:lnTo>
                    <a:pt x="187286" y="2366505"/>
                  </a:lnTo>
                  <a:lnTo>
                    <a:pt x="185889" y="2581325"/>
                  </a:lnTo>
                  <a:lnTo>
                    <a:pt x="219697" y="2582811"/>
                  </a:lnTo>
                  <a:lnTo>
                    <a:pt x="305955" y="2585809"/>
                  </a:lnTo>
                  <a:lnTo>
                    <a:pt x="993698" y="2605227"/>
                  </a:lnTo>
                  <a:lnTo>
                    <a:pt x="1342936" y="2501531"/>
                  </a:lnTo>
                  <a:lnTo>
                    <a:pt x="219113" y="2498763"/>
                  </a:lnTo>
                  <a:lnTo>
                    <a:pt x="219900" y="434911"/>
                  </a:lnTo>
                  <a:lnTo>
                    <a:pt x="1722437" y="436791"/>
                  </a:lnTo>
                  <a:lnTo>
                    <a:pt x="1723009" y="1199235"/>
                  </a:lnTo>
                  <a:lnTo>
                    <a:pt x="1725726" y="602221"/>
                  </a:lnTo>
                  <a:lnTo>
                    <a:pt x="1727352" y="424561"/>
                  </a:lnTo>
                  <a:close/>
                </a:path>
                <a:path w="1800225" h="2961004">
                  <a:moveTo>
                    <a:pt x="1799996" y="2338552"/>
                  </a:moveTo>
                  <a:lnTo>
                    <a:pt x="1658493" y="2338197"/>
                  </a:lnTo>
                  <a:lnTo>
                    <a:pt x="1666278" y="625856"/>
                  </a:lnTo>
                  <a:lnTo>
                    <a:pt x="1666443" y="601294"/>
                  </a:lnTo>
                  <a:lnTo>
                    <a:pt x="1666494" y="598919"/>
                  </a:lnTo>
                  <a:lnTo>
                    <a:pt x="1667090" y="589597"/>
                  </a:lnTo>
                  <a:lnTo>
                    <a:pt x="1667560" y="581304"/>
                  </a:lnTo>
                  <a:lnTo>
                    <a:pt x="1668018" y="572008"/>
                  </a:lnTo>
                  <a:lnTo>
                    <a:pt x="1660067" y="569099"/>
                  </a:lnTo>
                  <a:lnTo>
                    <a:pt x="1656651" y="568007"/>
                  </a:lnTo>
                  <a:lnTo>
                    <a:pt x="1656410" y="568007"/>
                  </a:lnTo>
                  <a:lnTo>
                    <a:pt x="1656410" y="2338184"/>
                  </a:lnTo>
                  <a:lnTo>
                    <a:pt x="285102" y="2334755"/>
                  </a:lnTo>
                  <a:lnTo>
                    <a:pt x="285902" y="598919"/>
                  </a:lnTo>
                  <a:lnTo>
                    <a:pt x="1656245" y="601294"/>
                  </a:lnTo>
                  <a:lnTo>
                    <a:pt x="1656270" y="2041398"/>
                  </a:lnTo>
                  <a:lnTo>
                    <a:pt x="1656410" y="2338184"/>
                  </a:lnTo>
                  <a:lnTo>
                    <a:pt x="1656410" y="568007"/>
                  </a:lnTo>
                  <a:lnTo>
                    <a:pt x="286321" y="529463"/>
                  </a:lnTo>
                  <a:lnTo>
                    <a:pt x="256336" y="525462"/>
                  </a:lnTo>
                  <a:lnTo>
                    <a:pt x="254774" y="597636"/>
                  </a:lnTo>
                  <a:lnTo>
                    <a:pt x="254596" y="625868"/>
                  </a:lnTo>
                  <a:lnTo>
                    <a:pt x="246875" y="2324938"/>
                  </a:lnTo>
                  <a:lnTo>
                    <a:pt x="246786" y="2334755"/>
                  </a:lnTo>
                  <a:lnTo>
                    <a:pt x="245224" y="2433866"/>
                  </a:lnTo>
                  <a:lnTo>
                    <a:pt x="286410" y="2437892"/>
                  </a:lnTo>
                  <a:lnTo>
                    <a:pt x="1363599" y="2468168"/>
                  </a:lnTo>
                  <a:lnTo>
                    <a:pt x="1656422" y="2381186"/>
                  </a:lnTo>
                  <a:lnTo>
                    <a:pt x="1656588" y="2559177"/>
                  </a:lnTo>
                  <a:lnTo>
                    <a:pt x="1656702" y="2629890"/>
                  </a:lnTo>
                  <a:lnTo>
                    <a:pt x="1656829" y="2675026"/>
                  </a:lnTo>
                  <a:lnTo>
                    <a:pt x="1656905" y="2687688"/>
                  </a:lnTo>
                  <a:lnTo>
                    <a:pt x="1658302" y="2380627"/>
                  </a:lnTo>
                  <a:lnTo>
                    <a:pt x="1799996" y="2338552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90299" y="3423310"/>
            <a:ext cx="1454150" cy="225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98755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Sürekli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İyileştirme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Prosedürü</a:t>
            </a:r>
            <a:endParaRPr sz="1100">
              <a:latin typeface="Arial MT"/>
              <a:cs typeface="Arial MT"/>
            </a:endParaRPr>
          </a:p>
          <a:p>
            <a:pPr marL="152400" marR="19875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Sürekli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İyileştirme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Proses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Kartı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Dilek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Öneri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Formu</a:t>
            </a:r>
            <a:endParaRPr sz="1100">
              <a:latin typeface="Arial MT"/>
              <a:cs typeface="Arial MT"/>
            </a:endParaRPr>
          </a:p>
          <a:p>
            <a:pPr marL="152400" marR="221615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Sürekli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İyileştirme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Formu</a:t>
            </a:r>
            <a:endParaRPr sz="1100">
              <a:latin typeface="Arial MT"/>
              <a:cs typeface="Arial MT"/>
            </a:endParaRPr>
          </a:p>
          <a:p>
            <a:pPr marL="152400" marR="5080">
              <a:lnSpc>
                <a:spcPct val="100000"/>
              </a:lnSpc>
            </a:pP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(Çalışanlardan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gelen 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iyileştirm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önerileri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yada toplantılarda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alınan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iyileştirme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kararları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için)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70449" y="-19050"/>
            <a:ext cx="3787140" cy="1071011"/>
            <a:chOff x="770449" y="0"/>
            <a:chExt cx="3787140" cy="1071011"/>
          </a:xfrm>
        </p:grpSpPr>
        <p:sp>
          <p:nvSpPr>
            <p:cNvPr id="16" name="object 16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49070" y="511612"/>
            <a:ext cx="2362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tr-TR" sz="1200" spc="-7" baseline="-2083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tr-TR" sz="1200" spc="-7" dirty="0" smtClean="0">
                <a:solidFill>
                  <a:srgbClr val="FFFFFF"/>
                </a:solidFill>
                <a:latin typeface="Arial MT"/>
                <a:cs typeface="Arial MT"/>
              </a:rPr>
              <a:t> 10.3. </a:t>
            </a:r>
            <a:r>
              <a:rPr lang="tr-TR" sz="1200" spc="-127" dirty="0" smtClean="0">
                <a:solidFill>
                  <a:srgbClr val="FFFFFF"/>
                </a:solidFill>
                <a:latin typeface="Arial MT"/>
                <a:cs typeface="Arial MT"/>
              </a:rPr>
              <a:t>SÜREKLİ    İYİLEŞTİRME</a:t>
            </a:r>
            <a:endParaRPr sz="1200" baseline="-20833" dirty="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681005"/>
            <a:ext cx="2898140" cy="1341120"/>
          </a:xfrm>
          <a:custGeom>
            <a:avLst/>
            <a:gdLst/>
            <a:ahLst/>
            <a:cxnLst/>
            <a:rect l="l" t="t" r="r" b="b"/>
            <a:pathLst>
              <a:path w="2898140" h="1341120">
                <a:moveTo>
                  <a:pt x="2745600" y="0"/>
                </a:moveTo>
                <a:lnTo>
                  <a:pt x="0" y="0"/>
                </a:lnTo>
                <a:lnTo>
                  <a:pt x="0" y="1340993"/>
                </a:lnTo>
                <a:lnTo>
                  <a:pt x="2745600" y="1340993"/>
                </a:lnTo>
                <a:lnTo>
                  <a:pt x="2793768" y="1333224"/>
                </a:lnTo>
                <a:lnTo>
                  <a:pt x="2835603" y="1311590"/>
                </a:lnTo>
                <a:lnTo>
                  <a:pt x="2868594" y="1278601"/>
                </a:lnTo>
                <a:lnTo>
                  <a:pt x="2890230" y="1236766"/>
                </a:lnTo>
                <a:lnTo>
                  <a:pt x="2898000" y="1188593"/>
                </a:lnTo>
                <a:lnTo>
                  <a:pt x="2898000" y="152400"/>
                </a:lnTo>
                <a:lnTo>
                  <a:pt x="2890230" y="104231"/>
                </a:lnTo>
                <a:lnTo>
                  <a:pt x="2868594" y="62396"/>
                </a:lnTo>
                <a:lnTo>
                  <a:pt x="2835603" y="29405"/>
                </a:lnTo>
                <a:lnTo>
                  <a:pt x="2793768" y="7769"/>
                </a:lnTo>
                <a:lnTo>
                  <a:pt x="2745600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1299" y="3855311"/>
            <a:ext cx="21221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Kararlar yada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öneriler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çerçevesinde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Sürekli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İyileştirme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önerilerinin uygulama öncesi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değerlendirilmesine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ait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kural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sorumlulukların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belirlenmesi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5328285" cy="6766559"/>
            <a:chOff x="0" y="12"/>
            <a:chExt cx="5328285" cy="67665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5328005" cy="64938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276" y="5878681"/>
              <a:ext cx="281242" cy="2800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45" y="6322682"/>
              <a:ext cx="443623" cy="4436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328" y="6385407"/>
              <a:ext cx="302052" cy="30081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41020" y="6856031"/>
            <a:ext cx="443865" cy="443865"/>
            <a:chOff x="541020" y="6856031"/>
            <a:chExt cx="443865" cy="44386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020" y="6856031"/>
              <a:ext cx="443611" cy="4436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363" y="6889089"/>
              <a:ext cx="347751" cy="34633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49299" y="5884917"/>
            <a:ext cx="3585845" cy="1474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1200" spc="-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0(</a:t>
            </a:r>
            <a:r>
              <a:rPr lang="tr-TR" sz="1200" spc="-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366</a:t>
            </a:r>
            <a:r>
              <a:rPr sz="1200" spc="-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)2</a:t>
            </a:r>
            <a:r>
              <a:rPr lang="tr-TR" sz="1200" spc="-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903788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tr-TR" sz="1200" spc="-20" dirty="0" err="1" smtClean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kastamonu</a:t>
            </a:r>
            <a:r>
              <a:rPr sz="1200" spc="-20" dirty="0" smtClean="0">
                <a:solidFill>
                  <a:srgbClr val="231F20"/>
                </a:solidFill>
                <a:latin typeface="Times New Roman"/>
                <a:cs typeface="Times New Roman"/>
                <a:hlinkClick r:id="rId8"/>
              </a:rPr>
              <a:t>mem@meb.gov.tr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tr-TR" sz="1200" dirty="0" err="1"/>
              <a:t>Aktekke</a:t>
            </a:r>
            <a:r>
              <a:rPr lang="tr-TR" sz="1200" dirty="0"/>
              <a:t> Mahallesi Yalçın </a:t>
            </a:r>
            <a:r>
              <a:rPr lang="tr-TR" sz="1200" dirty="0" err="1"/>
              <a:t>Cad</a:t>
            </a:r>
            <a:r>
              <a:rPr lang="tr-TR" sz="1200" dirty="0"/>
              <a:t> </a:t>
            </a:r>
            <a:r>
              <a:rPr lang="tr-TR" sz="1200" dirty="0" smtClean="0"/>
              <a:t>No12/1</a:t>
            </a:r>
            <a:r>
              <a:rPr sz="1200" spc="-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-35" dirty="0" err="1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1200" spc="10" dirty="0" err="1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1200" dirty="0" err="1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200" spc="-20" dirty="0" err="1" smtClean="0">
                <a:solidFill>
                  <a:srgbClr val="231F20"/>
                </a:solidFill>
                <a:latin typeface="Times New Roman"/>
                <a:cs typeface="Times New Roman"/>
              </a:rPr>
              <a:t>kez</a:t>
            </a:r>
            <a:r>
              <a:rPr sz="1200" spc="-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lang="tr-TR" sz="1200" spc="-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KASTAMONU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07998" y="1071006"/>
            <a:ext cx="2652395" cy="1519555"/>
            <a:chOff x="1907998" y="1071006"/>
            <a:chExt cx="2652395" cy="1519555"/>
          </a:xfrm>
        </p:grpSpPr>
        <p:sp>
          <p:nvSpPr>
            <p:cNvPr id="12" name="object 12"/>
            <p:cNvSpPr/>
            <p:nvPr/>
          </p:nvSpPr>
          <p:spPr>
            <a:xfrm>
              <a:off x="1907998" y="1931146"/>
              <a:ext cx="2652395" cy="659130"/>
            </a:xfrm>
            <a:custGeom>
              <a:avLst/>
              <a:gdLst/>
              <a:ahLst/>
              <a:cxnLst/>
              <a:rect l="l" t="t" r="r" b="b"/>
              <a:pathLst>
                <a:path w="2652395" h="659130">
                  <a:moveTo>
                    <a:pt x="2499601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506526"/>
                  </a:lnTo>
                  <a:lnTo>
                    <a:pt x="7769" y="554694"/>
                  </a:lnTo>
                  <a:lnTo>
                    <a:pt x="29405" y="596529"/>
                  </a:lnTo>
                  <a:lnTo>
                    <a:pt x="62396" y="629520"/>
                  </a:lnTo>
                  <a:lnTo>
                    <a:pt x="104231" y="651156"/>
                  </a:lnTo>
                  <a:lnTo>
                    <a:pt x="152400" y="658926"/>
                  </a:lnTo>
                  <a:lnTo>
                    <a:pt x="2499601" y="658926"/>
                  </a:lnTo>
                  <a:lnTo>
                    <a:pt x="2547769" y="651156"/>
                  </a:lnTo>
                  <a:lnTo>
                    <a:pt x="2589604" y="629520"/>
                  </a:lnTo>
                  <a:lnTo>
                    <a:pt x="2622595" y="596529"/>
                  </a:lnTo>
                  <a:lnTo>
                    <a:pt x="2644231" y="554694"/>
                  </a:lnTo>
                  <a:lnTo>
                    <a:pt x="2652001" y="506526"/>
                  </a:lnTo>
                  <a:lnTo>
                    <a:pt x="2652001" y="152400"/>
                  </a:lnTo>
                  <a:lnTo>
                    <a:pt x="2644231" y="104231"/>
                  </a:lnTo>
                  <a:lnTo>
                    <a:pt x="2622595" y="62396"/>
                  </a:lnTo>
                  <a:lnTo>
                    <a:pt x="2589604" y="29405"/>
                  </a:lnTo>
                  <a:lnTo>
                    <a:pt x="2547769" y="7769"/>
                  </a:lnTo>
                  <a:lnTo>
                    <a:pt x="2499601" y="0"/>
                  </a:lnTo>
                  <a:close/>
                </a:path>
              </a:pathLst>
            </a:custGeom>
            <a:solidFill>
              <a:srgbClr val="5E1A59">
                <a:alpha val="2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7996" y="1071006"/>
              <a:ext cx="2024380" cy="871855"/>
            </a:xfrm>
            <a:custGeom>
              <a:avLst/>
              <a:gdLst/>
              <a:ahLst/>
              <a:cxnLst/>
              <a:rect l="l" t="t" r="r" b="b"/>
              <a:pathLst>
                <a:path w="2024379" h="871855">
                  <a:moveTo>
                    <a:pt x="1871967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719455"/>
                  </a:lnTo>
                  <a:lnTo>
                    <a:pt x="7769" y="767628"/>
                  </a:lnTo>
                  <a:lnTo>
                    <a:pt x="29405" y="809463"/>
                  </a:lnTo>
                  <a:lnTo>
                    <a:pt x="62396" y="842452"/>
                  </a:lnTo>
                  <a:lnTo>
                    <a:pt x="104231" y="864086"/>
                  </a:lnTo>
                  <a:lnTo>
                    <a:pt x="152400" y="871855"/>
                  </a:lnTo>
                  <a:lnTo>
                    <a:pt x="1871967" y="871855"/>
                  </a:lnTo>
                  <a:lnTo>
                    <a:pt x="1920135" y="864086"/>
                  </a:lnTo>
                  <a:lnTo>
                    <a:pt x="1961970" y="842452"/>
                  </a:lnTo>
                  <a:lnTo>
                    <a:pt x="1994961" y="809463"/>
                  </a:lnTo>
                  <a:lnTo>
                    <a:pt x="2016597" y="767628"/>
                  </a:lnTo>
                  <a:lnTo>
                    <a:pt x="2024367" y="719455"/>
                  </a:lnTo>
                  <a:lnTo>
                    <a:pt x="2024367" y="152400"/>
                  </a:lnTo>
                  <a:lnTo>
                    <a:pt x="2016597" y="104231"/>
                  </a:lnTo>
                  <a:lnTo>
                    <a:pt x="1994961" y="62396"/>
                  </a:lnTo>
                  <a:lnTo>
                    <a:pt x="1961970" y="29405"/>
                  </a:lnTo>
                  <a:lnTo>
                    <a:pt x="1920135" y="7769"/>
                  </a:lnTo>
                  <a:lnTo>
                    <a:pt x="1871967" y="0"/>
                  </a:lnTo>
                  <a:close/>
                </a:path>
              </a:pathLst>
            </a:custGeom>
            <a:solidFill>
              <a:srgbClr val="1F67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09118" y="2139139"/>
            <a:ext cx="19589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B3F5D"/>
                </a:solidFill>
                <a:latin typeface="Arial MT"/>
                <a:cs typeface="Arial MT"/>
                <a:hlinkClick r:id="rId9"/>
              </a:rPr>
              <a:t>http</a:t>
            </a:r>
            <a:r>
              <a:rPr sz="1400" spc="-10" dirty="0" smtClean="0">
                <a:solidFill>
                  <a:srgbClr val="0B3F5D"/>
                </a:solidFill>
                <a:latin typeface="Arial MT"/>
                <a:cs typeface="Arial MT"/>
                <a:hlinkClick r:id="rId9"/>
              </a:rPr>
              <a:t>://</a:t>
            </a:r>
            <a:r>
              <a:rPr lang="tr-TR" sz="1400" spc="-10" dirty="0" err="1" smtClean="0">
                <a:solidFill>
                  <a:srgbClr val="0B3F5D"/>
                </a:solidFill>
                <a:latin typeface="Arial MT"/>
                <a:cs typeface="Arial MT"/>
                <a:hlinkClick r:id="rId9"/>
              </a:rPr>
              <a:t>kastamonu</a:t>
            </a:r>
            <a:r>
              <a:rPr sz="1400" spc="-10" dirty="0" smtClean="0">
                <a:solidFill>
                  <a:srgbClr val="0B3F5D"/>
                </a:solidFill>
                <a:latin typeface="Arial MT"/>
                <a:cs typeface="Arial MT"/>
                <a:hlinkClick r:id="rId9"/>
              </a:rPr>
              <a:t>isg.meb.gov.tr</a:t>
            </a:r>
            <a:r>
              <a:rPr sz="1400" spc="-10" dirty="0">
                <a:solidFill>
                  <a:srgbClr val="0B3F5D"/>
                </a:solidFill>
                <a:latin typeface="Arial MT"/>
                <a:cs typeface="Arial MT"/>
                <a:hlinkClick r:id="rId9"/>
              </a:rPr>
              <a:t>/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4651" y="1162188"/>
            <a:ext cx="17633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 algn="ctr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KILAVUZA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ULAŞABİLECEĞİNİZ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ADRESİ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3012440" cy="1667510"/>
            <a:chOff x="1113900" y="4895999"/>
            <a:chExt cx="3012440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2892425" cy="1318895"/>
            </a:xfrm>
            <a:custGeom>
              <a:avLst/>
              <a:gdLst/>
              <a:ahLst/>
              <a:cxnLst/>
              <a:rect l="l" t="t" r="r" b="b"/>
              <a:pathLst>
                <a:path w="289242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289242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289242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2892425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  <a:path w="2892425" h="1318895">
                  <a:moveTo>
                    <a:pt x="2891917" y="1007910"/>
                  </a:moveTo>
                  <a:lnTo>
                    <a:pt x="2887929" y="957503"/>
                  </a:lnTo>
                  <a:lnTo>
                    <a:pt x="2875978" y="911479"/>
                  </a:lnTo>
                  <a:lnTo>
                    <a:pt x="2857157" y="870458"/>
                  </a:lnTo>
                  <a:lnTo>
                    <a:pt x="2832557" y="834986"/>
                  </a:lnTo>
                  <a:lnTo>
                    <a:pt x="2802775" y="805218"/>
                  </a:lnTo>
                  <a:lnTo>
                    <a:pt x="2768409" y="781202"/>
                  </a:lnTo>
                  <a:lnTo>
                    <a:pt x="2747695" y="770636"/>
                  </a:lnTo>
                  <a:lnTo>
                    <a:pt x="2747695" y="1015873"/>
                  </a:lnTo>
                  <a:lnTo>
                    <a:pt x="2746743" y="1036739"/>
                  </a:lnTo>
                  <a:lnTo>
                    <a:pt x="2739186" y="1074585"/>
                  </a:lnTo>
                  <a:lnTo>
                    <a:pt x="2714587" y="1121549"/>
                  </a:lnTo>
                  <a:lnTo>
                    <a:pt x="2676995" y="1156436"/>
                  </a:lnTo>
                  <a:lnTo>
                    <a:pt x="2629204" y="1179220"/>
                  </a:lnTo>
                  <a:lnTo>
                    <a:pt x="2591231" y="1187589"/>
                  </a:lnTo>
                  <a:lnTo>
                    <a:pt x="2547289" y="1190383"/>
                  </a:lnTo>
                  <a:lnTo>
                    <a:pt x="2348496" y="1190383"/>
                  </a:lnTo>
                  <a:lnTo>
                    <a:pt x="2348496" y="827024"/>
                  </a:lnTo>
                  <a:lnTo>
                    <a:pt x="2512301" y="827024"/>
                  </a:lnTo>
                  <a:lnTo>
                    <a:pt x="2571242" y="830110"/>
                  </a:lnTo>
                  <a:lnTo>
                    <a:pt x="2619260" y="839368"/>
                  </a:lnTo>
                  <a:lnTo>
                    <a:pt x="2658224" y="854621"/>
                  </a:lnTo>
                  <a:lnTo>
                    <a:pt x="2690037" y="875626"/>
                  </a:lnTo>
                  <a:lnTo>
                    <a:pt x="2724772" y="917765"/>
                  </a:lnTo>
                  <a:lnTo>
                    <a:pt x="2744012" y="972451"/>
                  </a:lnTo>
                  <a:lnTo>
                    <a:pt x="2747695" y="1015873"/>
                  </a:lnTo>
                  <a:lnTo>
                    <a:pt x="2747695" y="770636"/>
                  </a:lnTo>
                  <a:lnTo>
                    <a:pt x="2730360" y="763384"/>
                  </a:lnTo>
                  <a:lnTo>
                    <a:pt x="2710294" y="756932"/>
                  </a:lnTo>
                  <a:lnTo>
                    <a:pt x="2689529" y="752119"/>
                  </a:lnTo>
                  <a:lnTo>
                    <a:pt x="2705785" y="744461"/>
                  </a:lnTo>
                  <a:lnTo>
                    <a:pt x="2721089" y="735787"/>
                  </a:lnTo>
                  <a:lnTo>
                    <a:pt x="2735465" y="726135"/>
                  </a:lnTo>
                  <a:lnTo>
                    <a:pt x="2745879" y="717854"/>
                  </a:lnTo>
                  <a:lnTo>
                    <a:pt x="2748889" y="715467"/>
                  </a:lnTo>
                  <a:lnTo>
                    <a:pt x="2782798" y="678649"/>
                  </a:lnTo>
                  <a:lnTo>
                    <a:pt x="2806954" y="635292"/>
                  </a:lnTo>
                  <a:lnTo>
                    <a:pt x="2821648" y="586193"/>
                  </a:lnTo>
                  <a:lnTo>
                    <a:pt x="2826575" y="532993"/>
                  </a:lnTo>
                  <a:lnTo>
                    <a:pt x="2825331" y="503123"/>
                  </a:lnTo>
                  <a:lnTo>
                    <a:pt x="2815374" y="448144"/>
                  </a:lnTo>
                  <a:lnTo>
                    <a:pt x="2795473" y="399694"/>
                  </a:lnTo>
                  <a:lnTo>
                    <a:pt x="2765793" y="358648"/>
                  </a:lnTo>
                  <a:lnTo>
                    <a:pt x="2726359" y="325234"/>
                  </a:lnTo>
                  <a:lnTo>
                    <a:pt x="2685542" y="303568"/>
                  </a:lnTo>
                  <a:lnTo>
                    <a:pt x="2685542" y="546544"/>
                  </a:lnTo>
                  <a:lnTo>
                    <a:pt x="2684919" y="563156"/>
                  </a:lnTo>
                  <a:lnTo>
                    <a:pt x="2675610" y="611479"/>
                  </a:lnTo>
                  <a:lnTo>
                    <a:pt x="2654211" y="654215"/>
                  </a:lnTo>
                  <a:lnTo>
                    <a:pt x="2619946" y="687590"/>
                  </a:lnTo>
                  <a:lnTo>
                    <a:pt x="2572550" y="710018"/>
                  </a:lnTo>
                  <a:lnTo>
                    <a:pt x="2529624" y="716991"/>
                  </a:lnTo>
                  <a:lnTo>
                    <a:pt x="2504287" y="717854"/>
                  </a:lnTo>
                  <a:lnTo>
                    <a:pt x="2348496" y="717854"/>
                  </a:lnTo>
                  <a:lnTo>
                    <a:pt x="2348496" y="383997"/>
                  </a:lnTo>
                  <a:lnTo>
                    <a:pt x="2489987" y="383997"/>
                  </a:lnTo>
                  <a:lnTo>
                    <a:pt x="2543048" y="386791"/>
                  </a:lnTo>
                  <a:lnTo>
                    <a:pt x="2584577" y="395147"/>
                  </a:lnTo>
                  <a:lnTo>
                    <a:pt x="2630640" y="417487"/>
                  </a:lnTo>
                  <a:lnTo>
                    <a:pt x="2661882" y="450837"/>
                  </a:lnTo>
                  <a:lnTo>
                    <a:pt x="2679725" y="494411"/>
                  </a:lnTo>
                  <a:lnTo>
                    <a:pt x="2685542" y="546544"/>
                  </a:lnTo>
                  <a:lnTo>
                    <a:pt x="2685542" y="303568"/>
                  </a:lnTo>
                  <a:lnTo>
                    <a:pt x="2648889" y="289966"/>
                  </a:lnTo>
                  <a:lnTo>
                    <a:pt x="2581554" y="276834"/>
                  </a:lnTo>
                  <a:lnTo>
                    <a:pt x="2541613" y="273545"/>
                  </a:lnTo>
                  <a:lnTo>
                    <a:pt x="2497493" y="272440"/>
                  </a:lnTo>
                  <a:lnTo>
                    <a:pt x="2263229" y="272440"/>
                  </a:lnTo>
                  <a:lnTo>
                    <a:pt x="2221420" y="292150"/>
                  </a:lnTo>
                  <a:lnTo>
                    <a:pt x="2212238" y="328218"/>
                  </a:lnTo>
                  <a:lnTo>
                    <a:pt x="2212238" y="1247749"/>
                  </a:lnTo>
                  <a:lnTo>
                    <a:pt x="2228570" y="1291170"/>
                  </a:lnTo>
                  <a:lnTo>
                    <a:pt x="2263229" y="1303528"/>
                  </a:lnTo>
                  <a:lnTo>
                    <a:pt x="2532557" y="1303528"/>
                  </a:lnTo>
                  <a:lnTo>
                    <a:pt x="2587434" y="1301432"/>
                  </a:lnTo>
                  <a:lnTo>
                    <a:pt x="2635745" y="1295158"/>
                  </a:lnTo>
                  <a:lnTo>
                    <a:pt x="2679357" y="1284693"/>
                  </a:lnTo>
                  <a:lnTo>
                    <a:pt x="2720200" y="1270063"/>
                  </a:lnTo>
                  <a:lnTo>
                    <a:pt x="2757652" y="1251331"/>
                  </a:lnTo>
                  <a:lnTo>
                    <a:pt x="2791117" y="1228623"/>
                  </a:lnTo>
                  <a:lnTo>
                    <a:pt x="2820301" y="1201928"/>
                  </a:lnTo>
                  <a:lnTo>
                    <a:pt x="2844901" y="1171257"/>
                  </a:lnTo>
                  <a:lnTo>
                    <a:pt x="2864713" y="1136497"/>
                  </a:lnTo>
                  <a:lnTo>
                    <a:pt x="2879572" y="1097559"/>
                  </a:lnTo>
                  <a:lnTo>
                    <a:pt x="2888818" y="1054620"/>
                  </a:lnTo>
                  <a:lnTo>
                    <a:pt x="2891142" y="1031735"/>
                  </a:lnTo>
                  <a:lnTo>
                    <a:pt x="2891917" y="100791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75882" y="6264123"/>
            <a:ext cx="947419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34338" y="2331006"/>
            <a:ext cx="4093845" cy="4507865"/>
            <a:chOff x="1234338" y="2331006"/>
            <a:chExt cx="4093845" cy="4507865"/>
          </a:xfrm>
        </p:grpSpPr>
        <p:sp>
          <p:nvSpPr>
            <p:cNvPr id="14" name="object 14"/>
            <p:cNvSpPr/>
            <p:nvPr/>
          </p:nvSpPr>
          <p:spPr>
            <a:xfrm>
              <a:off x="1234338" y="4896002"/>
              <a:ext cx="2892425" cy="1318895"/>
            </a:xfrm>
            <a:custGeom>
              <a:avLst/>
              <a:gdLst/>
              <a:ahLst/>
              <a:cxnLst/>
              <a:rect l="l" t="t" r="r" b="b"/>
              <a:pathLst>
                <a:path w="289242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289242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289242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2892425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  <a:path w="2892425" h="1318895">
                  <a:moveTo>
                    <a:pt x="2891917" y="1007910"/>
                  </a:moveTo>
                  <a:lnTo>
                    <a:pt x="2887929" y="957503"/>
                  </a:lnTo>
                  <a:lnTo>
                    <a:pt x="2875978" y="911479"/>
                  </a:lnTo>
                  <a:lnTo>
                    <a:pt x="2857157" y="870458"/>
                  </a:lnTo>
                  <a:lnTo>
                    <a:pt x="2832557" y="834986"/>
                  </a:lnTo>
                  <a:lnTo>
                    <a:pt x="2802775" y="805218"/>
                  </a:lnTo>
                  <a:lnTo>
                    <a:pt x="2768409" y="781202"/>
                  </a:lnTo>
                  <a:lnTo>
                    <a:pt x="2747695" y="770636"/>
                  </a:lnTo>
                  <a:lnTo>
                    <a:pt x="2747695" y="1015873"/>
                  </a:lnTo>
                  <a:lnTo>
                    <a:pt x="2746743" y="1036739"/>
                  </a:lnTo>
                  <a:lnTo>
                    <a:pt x="2739186" y="1074585"/>
                  </a:lnTo>
                  <a:lnTo>
                    <a:pt x="2714587" y="1121549"/>
                  </a:lnTo>
                  <a:lnTo>
                    <a:pt x="2676995" y="1156436"/>
                  </a:lnTo>
                  <a:lnTo>
                    <a:pt x="2629204" y="1179220"/>
                  </a:lnTo>
                  <a:lnTo>
                    <a:pt x="2591231" y="1187589"/>
                  </a:lnTo>
                  <a:lnTo>
                    <a:pt x="2547289" y="1190383"/>
                  </a:lnTo>
                  <a:lnTo>
                    <a:pt x="2348496" y="1190383"/>
                  </a:lnTo>
                  <a:lnTo>
                    <a:pt x="2348496" y="827024"/>
                  </a:lnTo>
                  <a:lnTo>
                    <a:pt x="2512301" y="827024"/>
                  </a:lnTo>
                  <a:lnTo>
                    <a:pt x="2571242" y="830110"/>
                  </a:lnTo>
                  <a:lnTo>
                    <a:pt x="2619260" y="839368"/>
                  </a:lnTo>
                  <a:lnTo>
                    <a:pt x="2658224" y="854621"/>
                  </a:lnTo>
                  <a:lnTo>
                    <a:pt x="2690037" y="875626"/>
                  </a:lnTo>
                  <a:lnTo>
                    <a:pt x="2724772" y="917765"/>
                  </a:lnTo>
                  <a:lnTo>
                    <a:pt x="2744012" y="972451"/>
                  </a:lnTo>
                  <a:lnTo>
                    <a:pt x="2747695" y="1015873"/>
                  </a:lnTo>
                  <a:lnTo>
                    <a:pt x="2747695" y="770636"/>
                  </a:lnTo>
                  <a:lnTo>
                    <a:pt x="2730360" y="763384"/>
                  </a:lnTo>
                  <a:lnTo>
                    <a:pt x="2710294" y="756932"/>
                  </a:lnTo>
                  <a:lnTo>
                    <a:pt x="2689529" y="752119"/>
                  </a:lnTo>
                  <a:lnTo>
                    <a:pt x="2705785" y="744461"/>
                  </a:lnTo>
                  <a:lnTo>
                    <a:pt x="2721089" y="735787"/>
                  </a:lnTo>
                  <a:lnTo>
                    <a:pt x="2735465" y="726135"/>
                  </a:lnTo>
                  <a:lnTo>
                    <a:pt x="2745879" y="717854"/>
                  </a:lnTo>
                  <a:lnTo>
                    <a:pt x="2748889" y="715467"/>
                  </a:lnTo>
                  <a:lnTo>
                    <a:pt x="2782798" y="678649"/>
                  </a:lnTo>
                  <a:lnTo>
                    <a:pt x="2806954" y="635292"/>
                  </a:lnTo>
                  <a:lnTo>
                    <a:pt x="2821648" y="586193"/>
                  </a:lnTo>
                  <a:lnTo>
                    <a:pt x="2826575" y="532993"/>
                  </a:lnTo>
                  <a:lnTo>
                    <a:pt x="2825331" y="503123"/>
                  </a:lnTo>
                  <a:lnTo>
                    <a:pt x="2815374" y="448144"/>
                  </a:lnTo>
                  <a:lnTo>
                    <a:pt x="2795473" y="399694"/>
                  </a:lnTo>
                  <a:lnTo>
                    <a:pt x="2765793" y="358648"/>
                  </a:lnTo>
                  <a:lnTo>
                    <a:pt x="2726359" y="325234"/>
                  </a:lnTo>
                  <a:lnTo>
                    <a:pt x="2685542" y="303568"/>
                  </a:lnTo>
                  <a:lnTo>
                    <a:pt x="2685542" y="546544"/>
                  </a:lnTo>
                  <a:lnTo>
                    <a:pt x="2684919" y="563156"/>
                  </a:lnTo>
                  <a:lnTo>
                    <a:pt x="2675610" y="611479"/>
                  </a:lnTo>
                  <a:lnTo>
                    <a:pt x="2654211" y="654215"/>
                  </a:lnTo>
                  <a:lnTo>
                    <a:pt x="2619946" y="687590"/>
                  </a:lnTo>
                  <a:lnTo>
                    <a:pt x="2572550" y="710018"/>
                  </a:lnTo>
                  <a:lnTo>
                    <a:pt x="2529624" y="716991"/>
                  </a:lnTo>
                  <a:lnTo>
                    <a:pt x="2504287" y="717854"/>
                  </a:lnTo>
                  <a:lnTo>
                    <a:pt x="2348496" y="717854"/>
                  </a:lnTo>
                  <a:lnTo>
                    <a:pt x="2348496" y="383997"/>
                  </a:lnTo>
                  <a:lnTo>
                    <a:pt x="2489987" y="383997"/>
                  </a:lnTo>
                  <a:lnTo>
                    <a:pt x="2543048" y="386791"/>
                  </a:lnTo>
                  <a:lnTo>
                    <a:pt x="2584577" y="395147"/>
                  </a:lnTo>
                  <a:lnTo>
                    <a:pt x="2630640" y="417487"/>
                  </a:lnTo>
                  <a:lnTo>
                    <a:pt x="2661882" y="450837"/>
                  </a:lnTo>
                  <a:lnTo>
                    <a:pt x="2679725" y="494411"/>
                  </a:lnTo>
                  <a:lnTo>
                    <a:pt x="2685542" y="546544"/>
                  </a:lnTo>
                  <a:lnTo>
                    <a:pt x="2685542" y="303568"/>
                  </a:lnTo>
                  <a:lnTo>
                    <a:pt x="2648889" y="289966"/>
                  </a:lnTo>
                  <a:lnTo>
                    <a:pt x="2581554" y="276834"/>
                  </a:lnTo>
                  <a:lnTo>
                    <a:pt x="2541613" y="273545"/>
                  </a:lnTo>
                  <a:lnTo>
                    <a:pt x="2497493" y="272440"/>
                  </a:lnTo>
                  <a:lnTo>
                    <a:pt x="2263229" y="272440"/>
                  </a:lnTo>
                  <a:lnTo>
                    <a:pt x="2221420" y="292150"/>
                  </a:lnTo>
                  <a:lnTo>
                    <a:pt x="2212238" y="328218"/>
                  </a:lnTo>
                  <a:lnTo>
                    <a:pt x="2212238" y="1247749"/>
                  </a:lnTo>
                  <a:lnTo>
                    <a:pt x="2228570" y="1291170"/>
                  </a:lnTo>
                  <a:lnTo>
                    <a:pt x="2263229" y="1303528"/>
                  </a:lnTo>
                  <a:lnTo>
                    <a:pt x="2532557" y="1303528"/>
                  </a:lnTo>
                  <a:lnTo>
                    <a:pt x="2587434" y="1301432"/>
                  </a:lnTo>
                  <a:lnTo>
                    <a:pt x="2635745" y="1295158"/>
                  </a:lnTo>
                  <a:lnTo>
                    <a:pt x="2679357" y="1284693"/>
                  </a:lnTo>
                  <a:lnTo>
                    <a:pt x="2720200" y="1270063"/>
                  </a:lnTo>
                  <a:lnTo>
                    <a:pt x="2757652" y="1251331"/>
                  </a:lnTo>
                  <a:lnTo>
                    <a:pt x="2791117" y="1228623"/>
                  </a:lnTo>
                  <a:lnTo>
                    <a:pt x="2820301" y="1201928"/>
                  </a:lnTo>
                  <a:lnTo>
                    <a:pt x="2844901" y="1171257"/>
                  </a:lnTo>
                  <a:lnTo>
                    <a:pt x="2864713" y="1136497"/>
                  </a:lnTo>
                  <a:lnTo>
                    <a:pt x="2879572" y="1097559"/>
                  </a:lnTo>
                  <a:lnTo>
                    <a:pt x="2888818" y="1054620"/>
                  </a:lnTo>
                  <a:lnTo>
                    <a:pt x="2891142" y="1031735"/>
                  </a:lnTo>
                  <a:lnTo>
                    <a:pt x="2891917" y="100791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90608" y="2331006"/>
              <a:ext cx="2437765" cy="4507865"/>
            </a:xfrm>
            <a:custGeom>
              <a:avLst/>
              <a:gdLst/>
              <a:ahLst/>
              <a:cxnLst/>
              <a:rect l="l" t="t" r="r" b="b"/>
              <a:pathLst>
                <a:path w="2437765" h="4507865">
                  <a:moveTo>
                    <a:pt x="2437396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355096"/>
                  </a:lnTo>
                  <a:lnTo>
                    <a:pt x="7769" y="4403269"/>
                  </a:lnTo>
                  <a:lnTo>
                    <a:pt x="29405" y="4445105"/>
                  </a:lnTo>
                  <a:lnTo>
                    <a:pt x="62396" y="4478094"/>
                  </a:lnTo>
                  <a:lnTo>
                    <a:pt x="104231" y="4499727"/>
                  </a:lnTo>
                  <a:lnTo>
                    <a:pt x="152400" y="4507496"/>
                  </a:lnTo>
                  <a:lnTo>
                    <a:pt x="2437396" y="4507496"/>
                  </a:lnTo>
                  <a:lnTo>
                    <a:pt x="2437396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17" name="object 17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664935" y="613423"/>
            <a:ext cx="19983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KILAVUZUN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KULLANIMI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39837" y="3529948"/>
            <a:ext cx="13100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975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Gerçekleşmesi 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gereken</a:t>
            </a:r>
            <a:r>
              <a:rPr sz="1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adımlar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2678" y="4428008"/>
            <a:ext cx="2151380" cy="1980564"/>
            <a:chOff x="542678" y="4428008"/>
            <a:chExt cx="2151380" cy="1980564"/>
          </a:xfrm>
        </p:grpSpPr>
        <p:sp>
          <p:nvSpPr>
            <p:cNvPr id="22" name="object 22"/>
            <p:cNvSpPr/>
            <p:nvPr/>
          </p:nvSpPr>
          <p:spPr>
            <a:xfrm>
              <a:off x="542683" y="4644771"/>
              <a:ext cx="1980564" cy="1586230"/>
            </a:xfrm>
            <a:custGeom>
              <a:avLst/>
              <a:gdLst/>
              <a:ahLst/>
              <a:cxnLst/>
              <a:rect l="l" t="t" r="r" b="b"/>
              <a:pathLst>
                <a:path w="1980564" h="1586229">
                  <a:moveTo>
                    <a:pt x="1980222" y="0"/>
                  </a:moveTo>
                  <a:lnTo>
                    <a:pt x="0" y="0"/>
                  </a:lnTo>
                  <a:lnTo>
                    <a:pt x="0" y="1585861"/>
                  </a:lnTo>
                  <a:lnTo>
                    <a:pt x="1980222" y="1585861"/>
                  </a:lnTo>
                  <a:lnTo>
                    <a:pt x="1980222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2671" y="4428020"/>
              <a:ext cx="2151380" cy="1980564"/>
            </a:xfrm>
            <a:custGeom>
              <a:avLst/>
              <a:gdLst/>
              <a:ahLst/>
              <a:cxnLst/>
              <a:rect l="l" t="t" r="r" b="b"/>
              <a:pathLst>
                <a:path w="2151380" h="1980564">
                  <a:moveTo>
                    <a:pt x="1858162" y="1637906"/>
                  </a:moveTo>
                  <a:lnTo>
                    <a:pt x="1856308" y="1573580"/>
                  </a:lnTo>
                  <a:lnTo>
                    <a:pt x="1856193" y="1566075"/>
                  </a:lnTo>
                  <a:lnTo>
                    <a:pt x="1846961" y="464553"/>
                  </a:lnTo>
                  <a:lnTo>
                    <a:pt x="1846757" y="447078"/>
                  </a:lnTo>
                  <a:lnTo>
                    <a:pt x="1846757" y="446252"/>
                  </a:lnTo>
                  <a:lnTo>
                    <a:pt x="1844878" y="399402"/>
                  </a:lnTo>
                  <a:lnTo>
                    <a:pt x="1810499" y="401904"/>
                  </a:lnTo>
                  <a:lnTo>
                    <a:pt x="1810499" y="1573580"/>
                  </a:lnTo>
                  <a:lnTo>
                    <a:pt x="171627" y="1575803"/>
                  </a:lnTo>
                  <a:lnTo>
                    <a:pt x="171754" y="1413878"/>
                  </a:lnTo>
                  <a:lnTo>
                    <a:pt x="171818" y="448614"/>
                  </a:lnTo>
                  <a:lnTo>
                    <a:pt x="1809559" y="447116"/>
                  </a:lnTo>
                  <a:lnTo>
                    <a:pt x="1810499" y="1573580"/>
                  </a:lnTo>
                  <a:lnTo>
                    <a:pt x="1810499" y="401904"/>
                  </a:lnTo>
                  <a:lnTo>
                    <a:pt x="1809038" y="402005"/>
                  </a:lnTo>
                  <a:lnTo>
                    <a:pt x="171323" y="427024"/>
                  </a:lnTo>
                  <a:lnTo>
                    <a:pt x="169926" y="427253"/>
                  </a:lnTo>
                  <a:lnTo>
                    <a:pt x="167233" y="427736"/>
                  </a:lnTo>
                  <a:lnTo>
                    <a:pt x="157734" y="429615"/>
                  </a:lnTo>
                  <a:lnTo>
                    <a:pt x="158292" y="435648"/>
                  </a:lnTo>
                  <a:lnTo>
                    <a:pt x="158838" y="441032"/>
                  </a:lnTo>
                  <a:lnTo>
                    <a:pt x="159550" y="447078"/>
                  </a:lnTo>
                  <a:lnTo>
                    <a:pt x="159613" y="448614"/>
                  </a:lnTo>
                  <a:lnTo>
                    <a:pt x="159804" y="464566"/>
                  </a:lnTo>
                  <a:lnTo>
                    <a:pt x="169100" y="1575816"/>
                  </a:lnTo>
                  <a:lnTo>
                    <a:pt x="0" y="1576044"/>
                  </a:lnTo>
                  <a:lnTo>
                    <a:pt x="169354" y="1603349"/>
                  </a:lnTo>
                  <a:lnTo>
                    <a:pt x="171018" y="1802625"/>
                  </a:lnTo>
                  <a:lnTo>
                    <a:pt x="171157" y="1787969"/>
                  </a:lnTo>
                  <a:lnTo>
                    <a:pt x="171272" y="1762988"/>
                  </a:lnTo>
                  <a:lnTo>
                    <a:pt x="171386" y="1728000"/>
                  </a:lnTo>
                  <a:lnTo>
                    <a:pt x="171475" y="1683296"/>
                  </a:lnTo>
                  <a:lnTo>
                    <a:pt x="171589" y="1603717"/>
                  </a:lnTo>
                  <a:lnTo>
                    <a:pt x="521550" y="1660156"/>
                  </a:lnTo>
                  <a:lnTo>
                    <a:pt x="1808937" y="1640509"/>
                  </a:lnTo>
                  <a:lnTo>
                    <a:pt x="1858162" y="1637906"/>
                  </a:lnTo>
                  <a:close/>
                </a:path>
                <a:path w="2151380" h="1980564">
                  <a:moveTo>
                    <a:pt x="1929079" y="1733600"/>
                  </a:moveTo>
                  <a:lnTo>
                    <a:pt x="1927428" y="1594192"/>
                  </a:lnTo>
                  <a:lnTo>
                    <a:pt x="1917458" y="427113"/>
                  </a:lnTo>
                  <a:lnTo>
                    <a:pt x="1915795" y="303707"/>
                  </a:lnTo>
                  <a:lnTo>
                    <a:pt x="1838159" y="305600"/>
                  </a:lnTo>
                  <a:lnTo>
                    <a:pt x="1732699" y="307479"/>
                  </a:lnTo>
                  <a:lnTo>
                    <a:pt x="163017" y="331558"/>
                  </a:lnTo>
                  <a:lnTo>
                    <a:pt x="86829" y="333921"/>
                  </a:lnTo>
                  <a:lnTo>
                    <a:pt x="88773" y="449224"/>
                  </a:lnTo>
                  <a:lnTo>
                    <a:pt x="92024" y="836663"/>
                  </a:lnTo>
                  <a:lnTo>
                    <a:pt x="92710" y="341858"/>
                  </a:lnTo>
                  <a:lnTo>
                    <a:pt x="1888439" y="340639"/>
                  </a:lnTo>
                  <a:lnTo>
                    <a:pt x="1889379" y="1680019"/>
                  </a:lnTo>
                  <a:lnTo>
                    <a:pt x="546265" y="1681810"/>
                  </a:lnTo>
                  <a:lnTo>
                    <a:pt x="963650" y="1749107"/>
                  </a:lnTo>
                  <a:lnTo>
                    <a:pt x="1804428" y="1736178"/>
                  </a:lnTo>
                  <a:lnTo>
                    <a:pt x="1929079" y="1733600"/>
                  </a:lnTo>
                  <a:close/>
                </a:path>
                <a:path w="2151380" h="1980564">
                  <a:moveTo>
                    <a:pt x="1997036" y="1825320"/>
                  </a:moveTo>
                  <a:lnTo>
                    <a:pt x="1983752" y="211988"/>
                  </a:lnTo>
                  <a:lnTo>
                    <a:pt x="136994" y="240169"/>
                  </a:lnTo>
                  <a:lnTo>
                    <a:pt x="1962975" y="240042"/>
                  </a:lnTo>
                  <a:lnTo>
                    <a:pt x="1963928" y="1780641"/>
                  </a:lnTo>
                  <a:lnTo>
                    <a:pt x="963637" y="1781911"/>
                  </a:lnTo>
                  <a:lnTo>
                    <a:pt x="1297317" y="1835746"/>
                  </a:lnTo>
                  <a:lnTo>
                    <a:pt x="1997036" y="1825320"/>
                  </a:lnTo>
                  <a:close/>
                </a:path>
                <a:path w="2151380" h="1980564">
                  <a:moveTo>
                    <a:pt x="2057273" y="1906587"/>
                  </a:moveTo>
                  <a:lnTo>
                    <a:pt x="2043976" y="130708"/>
                  </a:lnTo>
                  <a:lnTo>
                    <a:pt x="1796326" y="133515"/>
                  </a:lnTo>
                  <a:lnTo>
                    <a:pt x="509003" y="153162"/>
                  </a:lnTo>
                  <a:lnTo>
                    <a:pt x="2027428" y="153060"/>
                  </a:lnTo>
                  <a:lnTo>
                    <a:pt x="2028393" y="1867623"/>
                  </a:lnTo>
                  <a:lnTo>
                    <a:pt x="1395374" y="1868373"/>
                  </a:lnTo>
                  <a:lnTo>
                    <a:pt x="1662506" y="1911438"/>
                  </a:lnTo>
                  <a:lnTo>
                    <a:pt x="1827149" y="1909013"/>
                  </a:lnTo>
                  <a:lnTo>
                    <a:pt x="2057273" y="1906587"/>
                  </a:lnTo>
                  <a:close/>
                </a:path>
                <a:path w="2151380" h="1980564">
                  <a:moveTo>
                    <a:pt x="2111337" y="1979561"/>
                  </a:moveTo>
                  <a:lnTo>
                    <a:pt x="2109673" y="1629397"/>
                  </a:lnTo>
                  <a:lnTo>
                    <a:pt x="2108009" y="1406156"/>
                  </a:lnTo>
                  <a:lnTo>
                    <a:pt x="2101380" y="613219"/>
                  </a:lnTo>
                  <a:lnTo>
                    <a:pt x="2099716" y="391909"/>
                  </a:lnTo>
                  <a:lnTo>
                    <a:pt x="2098052" y="57746"/>
                  </a:lnTo>
                  <a:lnTo>
                    <a:pt x="1851520" y="59982"/>
                  </a:lnTo>
                  <a:lnTo>
                    <a:pt x="1688299" y="62204"/>
                  </a:lnTo>
                  <a:lnTo>
                    <a:pt x="812495" y="75565"/>
                  </a:lnTo>
                  <a:lnTo>
                    <a:pt x="2084895" y="75501"/>
                  </a:lnTo>
                  <a:lnTo>
                    <a:pt x="2085911" y="1945233"/>
                  </a:lnTo>
                  <a:lnTo>
                    <a:pt x="1738147" y="1945525"/>
                  </a:lnTo>
                  <a:lnTo>
                    <a:pt x="1791550" y="1954149"/>
                  </a:lnTo>
                  <a:lnTo>
                    <a:pt x="1824507" y="1958454"/>
                  </a:lnTo>
                  <a:lnTo>
                    <a:pt x="1869859" y="1962759"/>
                  </a:lnTo>
                  <a:lnTo>
                    <a:pt x="2061121" y="1979993"/>
                  </a:lnTo>
                  <a:lnTo>
                    <a:pt x="2111337" y="1979561"/>
                  </a:lnTo>
                  <a:close/>
                </a:path>
                <a:path w="2151380" h="1980564">
                  <a:moveTo>
                    <a:pt x="2151253" y="1457363"/>
                  </a:moveTo>
                  <a:lnTo>
                    <a:pt x="2142807" y="449376"/>
                  </a:lnTo>
                  <a:lnTo>
                    <a:pt x="2140864" y="0"/>
                  </a:lnTo>
                  <a:lnTo>
                    <a:pt x="1796897" y="2794"/>
                  </a:lnTo>
                  <a:lnTo>
                    <a:pt x="1002423" y="14909"/>
                  </a:lnTo>
                  <a:lnTo>
                    <a:pt x="2129879" y="14820"/>
                  </a:lnTo>
                  <a:lnTo>
                    <a:pt x="2130818" y="1790280"/>
                  </a:lnTo>
                  <a:lnTo>
                    <a:pt x="2141029" y="1573872"/>
                  </a:lnTo>
                  <a:lnTo>
                    <a:pt x="2151253" y="1457363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42683" y="4644771"/>
            <a:ext cx="1980564" cy="15862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490220" marR="434975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Hazırlanması  gereken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dokümanlar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7999" y="1539001"/>
            <a:ext cx="2106295" cy="2043430"/>
          </a:xfrm>
          <a:custGeom>
            <a:avLst/>
            <a:gdLst/>
            <a:ahLst/>
            <a:cxnLst/>
            <a:rect l="l" t="t" r="r" b="b"/>
            <a:pathLst>
              <a:path w="2106295" h="2043429">
                <a:moveTo>
                  <a:pt x="2105952" y="0"/>
                </a:moveTo>
                <a:lnTo>
                  <a:pt x="1527581" y="838"/>
                </a:lnTo>
                <a:lnTo>
                  <a:pt x="0" y="18567"/>
                </a:lnTo>
                <a:lnTo>
                  <a:pt x="3233" y="375551"/>
                </a:lnTo>
                <a:lnTo>
                  <a:pt x="4635" y="593788"/>
                </a:lnTo>
                <a:lnTo>
                  <a:pt x="4834" y="648102"/>
                </a:lnTo>
                <a:lnTo>
                  <a:pt x="4960" y="691563"/>
                </a:lnTo>
                <a:lnTo>
                  <a:pt x="5085" y="1033589"/>
                </a:lnTo>
                <a:lnTo>
                  <a:pt x="4098" y="1462439"/>
                </a:lnTo>
                <a:lnTo>
                  <a:pt x="4003" y="1513921"/>
                </a:lnTo>
                <a:lnTo>
                  <a:pt x="3428" y="2043010"/>
                </a:lnTo>
                <a:lnTo>
                  <a:pt x="486610" y="2039992"/>
                </a:lnTo>
                <a:lnTo>
                  <a:pt x="701090" y="2035791"/>
                </a:lnTo>
                <a:lnTo>
                  <a:pt x="1195278" y="2035791"/>
                </a:lnTo>
                <a:lnTo>
                  <a:pt x="1198227" y="2035649"/>
                </a:lnTo>
                <a:lnTo>
                  <a:pt x="1239764" y="2032007"/>
                </a:lnTo>
                <a:lnTo>
                  <a:pt x="1274597" y="2026767"/>
                </a:lnTo>
                <a:lnTo>
                  <a:pt x="1087882" y="2026767"/>
                </a:lnTo>
                <a:lnTo>
                  <a:pt x="1138807" y="2023449"/>
                </a:lnTo>
                <a:lnTo>
                  <a:pt x="1189739" y="2021368"/>
                </a:lnTo>
                <a:lnTo>
                  <a:pt x="1240675" y="2020303"/>
                </a:lnTo>
                <a:lnTo>
                  <a:pt x="1648505" y="2020034"/>
                </a:lnTo>
                <a:lnTo>
                  <a:pt x="1649205" y="2015356"/>
                </a:lnTo>
                <a:lnTo>
                  <a:pt x="1656024" y="2010229"/>
                </a:lnTo>
                <a:lnTo>
                  <a:pt x="1674532" y="2006020"/>
                </a:lnTo>
                <a:lnTo>
                  <a:pt x="1689641" y="2004448"/>
                </a:lnTo>
                <a:lnTo>
                  <a:pt x="1415343" y="2004448"/>
                </a:lnTo>
                <a:lnTo>
                  <a:pt x="1365530" y="2004246"/>
                </a:lnTo>
                <a:lnTo>
                  <a:pt x="1318274" y="2003560"/>
                </a:lnTo>
                <a:lnTo>
                  <a:pt x="1274597" y="2002269"/>
                </a:lnTo>
                <a:lnTo>
                  <a:pt x="1274597" y="1987600"/>
                </a:lnTo>
                <a:lnTo>
                  <a:pt x="1318274" y="1986467"/>
                </a:lnTo>
                <a:lnTo>
                  <a:pt x="1710575" y="1986182"/>
                </a:lnTo>
                <a:lnTo>
                  <a:pt x="1710575" y="1968004"/>
                </a:lnTo>
                <a:lnTo>
                  <a:pt x="1721281" y="1965170"/>
                </a:lnTo>
                <a:lnTo>
                  <a:pt x="1749498" y="1963715"/>
                </a:lnTo>
                <a:lnTo>
                  <a:pt x="1789378" y="1963179"/>
                </a:lnTo>
                <a:lnTo>
                  <a:pt x="1586014" y="1963102"/>
                </a:lnTo>
                <a:lnTo>
                  <a:pt x="1586014" y="1943531"/>
                </a:lnTo>
                <a:lnTo>
                  <a:pt x="1596709" y="1940697"/>
                </a:lnTo>
                <a:lnTo>
                  <a:pt x="1624915" y="1939242"/>
                </a:lnTo>
                <a:lnTo>
                  <a:pt x="1664811" y="1938706"/>
                </a:lnTo>
                <a:lnTo>
                  <a:pt x="1710575" y="1938629"/>
                </a:lnTo>
                <a:lnTo>
                  <a:pt x="1719335" y="1931362"/>
                </a:lnTo>
                <a:lnTo>
                  <a:pt x="1733935" y="1924553"/>
                </a:lnTo>
                <a:lnTo>
                  <a:pt x="1736855" y="1918661"/>
                </a:lnTo>
                <a:lnTo>
                  <a:pt x="1710575" y="1914144"/>
                </a:lnTo>
                <a:lnTo>
                  <a:pt x="1523733" y="1914144"/>
                </a:lnTo>
                <a:lnTo>
                  <a:pt x="1611319" y="1911445"/>
                </a:lnTo>
                <a:lnTo>
                  <a:pt x="1687227" y="1907256"/>
                </a:lnTo>
                <a:lnTo>
                  <a:pt x="1751457" y="1901921"/>
                </a:lnTo>
                <a:lnTo>
                  <a:pt x="1804008" y="1895782"/>
                </a:lnTo>
                <a:lnTo>
                  <a:pt x="1844880" y="1889186"/>
                </a:lnTo>
                <a:lnTo>
                  <a:pt x="1891591" y="1875994"/>
                </a:lnTo>
                <a:lnTo>
                  <a:pt x="1896825" y="1870700"/>
                </a:lnTo>
                <a:lnTo>
                  <a:pt x="1860408" y="1870700"/>
                </a:lnTo>
                <a:lnTo>
                  <a:pt x="1814865" y="1865185"/>
                </a:lnTo>
                <a:lnTo>
                  <a:pt x="1772869" y="1865185"/>
                </a:lnTo>
                <a:lnTo>
                  <a:pt x="1864245" y="1857527"/>
                </a:lnTo>
                <a:lnTo>
                  <a:pt x="1906153" y="1853561"/>
                </a:lnTo>
                <a:lnTo>
                  <a:pt x="1925696" y="1851487"/>
                </a:lnTo>
                <a:lnTo>
                  <a:pt x="1925609" y="1826831"/>
                </a:lnTo>
                <a:lnTo>
                  <a:pt x="1897430" y="1826031"/>
                </a:lnTo>
                <a:lnTo>
                  <a:pt x="181292" y="1820760"/>
                </a:lnTo>
                <a:lnTo>
                  <a:pt x="180467" y="1033589"/>
                </a:lnTo>
                <a:lnTo>
                  <a:pt x="179653" y="576933"/>
                </a:lnTo>
                <a:lnTo>
                  <a:pt x="179124" y="330568"/>
                </a:lnTo>
                <a:lnTo>
                  <a:pt x="178904" y="243306"/>
                </a:lnTo>
                <a:lnTo>
                  <a:pt x="178625" y="241769"/>
                </a:lnTo>
                <a:lnTo>
                  <a:pt x="2105973" y="232308"/>
                </a:lnTo>
                <a:lnTo>
                  <a:pt x="2105952" y="0"/>
                </a:lnTo>
                <a:close/>
              </a:path>
              <a:path w="2106295" h="2043429">
                <a:moveTo>
                  <a:pt x="1195278" y="2035791"/>
                </a:moveTo>
                <a:lnTo>
                  <a:pt x="701090" y="2035791"/>
                </a:lnTo>
                <a:lnTo>
                  <a:pt x="754318" y="2035819"/>
                </a:lnTo>
                <a:lnTo>
                  <a:pt x="1044207" y="2039366"/>
                </a:lnTo>
                <a:lnTo>
                  <a:pt x="1099368" y="2039090"/>
                </a:lnTo>
                <a:lnTo>
                  <a:pt x="1151068" y="2037930"/>
                </a:lnTo>
                <a:lnTo>
                  <a:pt x="1195278" y="2035791"/>
                </a:lnTo>
                <a:close/>
              </a:path>
              <a:path w="2106295" h="2043429">
                <a:moveTo>
                  <a:pt x="1648505" y="2020034"/>
                </a:moveTo>
                <a:lnTo>
                  <a:pt x="1291616" y="2020034"/>
                </a:lnTo>
                <a:lnTo>
                  <a:pt x="1546345" y="2022889"/>
                </a:lnTo>
                <a:lnTo>
                  <a:pt x="1597289" y="2022753"/>
                </a:lnTo>
                <a:lnTo>
                  <a:pt x="1648231" y="2021865"/>
                </a:lnTo>
                <a:lnTo>
                  <a:pt x="1648505" y="2020034"/>
                </a:lnTo>
                <a:close/>
              </a:path>
              <a:path w="2106295" h="2043429">
                <a:moveTo>
                  <a:pt x="1710575" y="2002269"/>
                </a:moveTo>
                <a:lnTo>
                  <a:pt x="1415343" y="2004448"/>
                </a:lnTo>
                <a:lnTo>
                  <a:pt x="1689641" y="2004448"/>
                </a:lnTo>
                <a:lnTo>
                  <a:pt x="1710575" y="2002269"/>
                </a:lnTo>
                <a:close/>
              </a:path>
              <a:path w="2106295" h="2043429">
                <a:moveTo>
                  <a:pt x="1710575" y="1986182"/>
                </a:moveTo>
                <a:lnTo>
                  <a:pt x="1365530" y="1986182"/>
                </a:lnTo>
                <a:lnTo>
                  <a:pt x="1619681" y="1989006"/>
                </a:lnTo>
                <a:lnTo>
                  <a:pt x="1666921" y="1988726"/>
                </a:lnTo>
                <a:lnTo>
                  <a:pt x="1710575" y="1987600"/>
                </a:lnTo>
                <a:lnTo>
                  <a:pt x="1710575" y="1986182"/>
                </a:lnTo>
                <a:close/>
              </a:path>
              <a:path w="2106295" h="2043429">
                <a:moveTo>
                  <a:pt x="1945235" y="1849382"/>
                </a:moveTo>
                <a:lnTo>
                  <a:pt x="1943522" y="1849596"/>
                </a:lnTo>
                <a:lnTo>
                  <a:pt x="1925696" y="1851487"/>
                </a:lnTo>
                <a:lnTo>
                  <a:pt x="1925741" y="1864572"/>
                </a:lnTo>
                <a:lnTo>
                  <a:pt x="1925887" y="1870700"/>
                </a:lnTo>
                <a:lnTo>
                  <a:pt x="1928544" y="1935248"/>
                </a:lnTo>
                <a:lnTo>
                  <a:pt x="1932088" y="1961975"/>
                </a:lnTo>
                <a:lnTo>
                  <a:pt x="1936195" y="1962547"/>
                </a:lnTo>
                <a:lnTo>
                  <a:pt x="1940677" y="1951921"/>
                </a:lnTo>
                <a:lnTo>
                  <a:pt x="1945347" y="1945055"/>
                </a:lnTo>
                <a:lnTo>
                  <a:pt x="1945235" y="1849382"/>
                </a:lnTo>
                <a:close/>
              </a:path>
              <a:path w="2106295" h="2043429">
                <a:moveTo>
                  <a:pt x="1897430" y="1870087"/>
                </a:moveTo>
                <a:lnTo>
                  <a:pt x="1860408" y="1870700"/>
                </a:lnTo>
                <a:lnTo>
                  <a:pt x="1896825" y="1870700"/>
                </a:lnTo>
                <a:lnTo>
                  <a:pt x="1897430" y="1870087"/>
                </a:lnTo>
                <a:close/>
              </a:path>
              <a:path w="2106295" h="2043429">
                <a:moveTo>
                  <a:pt x="1809805" y="1864572"/>
                </a:moveTo>
                <a:lnTo>
                  <a:pt x="1772869" y="1865185"/>
                </a:lnTo>
                <a:lnTo>
                  <a:pt x="1814865" y="1865185"/>
                </a:lnTo>
                <a:lnTo>
                  <a:pt x="1809805" y="1864572"/>
                </a:lnTo>
                <a:close/>
              </a:path>
              <a:path w="2106295" h="2043429">
                <a:moveTo>
                  <a:pt x="1925609" y="1826831"/>
                </a:moveTo>
                <a:lnTo>
                  <a:pt x="1925696" y="1851487"/>
                </a:lnTo>
                <a:lnTo>
                  <a:pt x="1943522" y="1849596"/>
                </a:lnTo>
                <a:lnTo>
                  <a:pt x="1945235" y="1849382"/>
                </a:lnTo>
                <a:lnTo>
                  <a:pt x="1945189" y="1827387"/>
                </a:lnTo>
                <a:lnTo>
                  <a:pt x="1925609" y="1826831"/>
                </a:lnTo>
                <a:close/>
              </a:path>
              <a:path w="2106295" h="2043429">
                <a:moveTo>
                  <a:pt x="1945189" y="1827387"/>
                </a:moveTo>
                <a:lnTo>
                  <a:pt x="1945235" y="1849382"/>
                </a:lnTo>
                <a:lnTo>
                  <a:pt x="1974839" y="1845698"/>
                </a:lnTo>
                <a:lnTo>
                  <a:pt x="1998589" y="1841936"/>
                </a:lnTo>
                <a:lnTo>
                  <a:pt x="2013259" y="1838378"/>
                </a:lnTo>
                <a:lnTo>
                  <a:pt x="2017336" y="1835093"/>
                </a:lnTo>
                <a:lnTo>
                  <a:pt x="2009305" y="1832147"/>
                </a:lnTo>
                <a:lnTo>
                  <a:pt x="1987653" y="1829609"/>
                </a:lnTo>
                <a:lnTo>
                  <a:pt x="1950866" y="1827548"/>
                </a:lnTo>
                <a:lnTo>
                  <a:pt x="1945189" y="1827387"/>
                </a:lnTo>
                <a:close/>
              </a:path>
              <a:path w="2106295" h="2043429">
                <a:moveTo>
                  <a:pt x="2105973" y="232308"/>
                </a:moveTo>
                <a:lnTo>
                  <a:pt x="1920036" y="232308"/>
                </a:lnTo>
                <a:lnTo>
                  <a:pt x="1925609" y="1826831"/>
                </a:lnTo>
                <a:lnTo>
                  <a:pt x="1945189" y="1827387"/>
                </a:lnTo>
                <a:lnTo>
                  <a:pt x="1945067" y="1780795"/>
                </a:lnTo>
                <a:lnTo>
                  <a:pt x="1944570" y="1619064"/>
                </a:lnTo>
                <a:lnTo>
                  <a:pt x="1944446" y="1566161"/>
                </a:lnTo>
                <a:lnTo>
                  <a:pt x="1944466" y="1411810"/>
                </a:lnTo>
                <a:lnTo>
                  <a:pt x="1944667" y="1362131"/>
                </a:lnTo>
                <a:lnTo>
                  <a:pt x="1944998" y="1313496"/>
                </a:lnTo>
                <a:lnTo>
                  <a:pt x="1945477" y="1266001"/>
                </a:lnTo>
                <a:lnTo>
                  <a:pt x="1946123" y="1219742"/>
                </a:lnTo>
                <a:lnTo>
                  <a:pt x="1946956" y="1174813"/>
                </a:lnTo>
                <a:lnTo>
                  <a:pt x="1947995" y="1131310"/>
                </a:lnTo>
                <a:lnTo>
                  <a:pt x="1949262" y="1089272"/>
                </a:lnTo>
                <a:lnTo>
                  <a:pt x="1950457" y="1067700"/>
                </a:lnTo>
                <a:lnTo>
                  <a:pt x="1972792" y="1067700"/>
                </a:lnTo>
                <a:lnTo>
                  <a:pt x="1972792" y="777951"/>
                </a:lnTo>
                <a:lnTo>
                  <a:pt x="1978666" y="756370"/>
                </a:lnTo>
                <a:lnTo>
                  <a:pt x="2010108" y="756370"/>
                </a:lnTo>
                <a:lnTo>
                  <a:pt x="2011286" y="744032"/>
                </a:lnTo>
                <a:lnTo>
                  <a:pt x="2013365" y="696661"/>
                </a:lnTo>
                <a:lnTo>
                  <a:pt x="2014573" y="639680"/>
                </a:lnTo>
                <a:lnTo>
                  <a:pt x="2015201" y="576933"/>
                </a:lnTo>
                <a:lnTo>
                  <a:pt x="2015877" y="449509"/>
                </a:lnTo>
                <a:lnTo>
                  <a:pt x="2016506" y="392517"/>
                </a:lnTo>
                <a:lnTo>
                  <a:pt x="2017715" y="345129"/>
                </a:lnTo>
                <a:lnTo>
                  <a:pt x="2019795" y="311188"/>
                </a:lnTo>
                <a:lnTo>
                  <a:pt x="2020524" y="291083"/>
                </a:lnTo>
                <a:lnTo>
                  <a:pt x="2022582" y="250849"/>
                </a:lnTo>
                <a:lnTo>
                  <a:pt x="2024202" y="235623"/>
                </a:lnTo>
                <a:lnTo>
                  <a:pt x="2105974" y="235623"/>
                </a:lnTo>
                <a:lnTo>
                  <a:pt x="2105973" y="232308"/>
                </a:lnTo>
                <a:close/>
              </a:path>
              <a:path w="2106295" h="2043429">
                <a:moveTo>
                  <a:pt x="1972792" y="1067700"/>
                </a:moveTo>
                <a:lnTo>
                  <a:pt x="1950457" y="1067700"/>
                </a:lnTo>
                <a:lnTo>
                  <a:pt x="1953616" y="1072001"/>
                </a:lnTo>
                <a:lnTo>
                  <a:pt x="1958099" y="1089329"/>
                </a:lnTo>
                <a:lnTo>
                  <a:pt x="1963203" y="1106556"/>
                </a:lnTo>
                <a:lnTo>
                  <a:pt x="1968324" y="1110895"/>
                </a:lnTo>
                <a:lnTo>
                  <a:pt x="1972792" y="1089329"/>
                </a:lnTo>
                <a:lnTo>
                  <a:pt x="1972792" y="1067700"/>
                </a:lnTo>
                <a:close/>
              </a:path>
              <a:path w="2106295" h="2043429">
                <a:moveTo>
                  <a:pt x="2075516" y="684752"/>
                </a:moveTo>
                <a:lnTo>
                  <a:pt x="2034312" y="684752"/>
                </a:lnTo>
                <a:lnTo>
                  <a:pt x="2035328" y="706018"/>
                </a:lnTo>
                <a:lnTo>
                  <a:pt x="2035554" y="777951"/>
                </a:lnTo>
                <a:lnTo>
                  <a:pt x="2035652" y="799606"/>
                </a:lnTo>
                <a:lnTo>
                  <a:pt x="2036634" y="838937"/>
                </a:lnTo>
                <a:lnTo>
                  <a:pt x="2039391" y="855865"/>
                </a:lnTo>
                <a:lnTo>
                  <a:pt x="2046096" y="854958"/>
                </a:lnTo>
                <a:lnTo>
                  <a:pt x="2052733" y="848607"/>
                </a:lnTo>
                <a:lnTo>
                  <a:pt x="2059232" y="831367"/>
                </a:lnTo>
                <a:lnTo>
                  <a:pt x="2065527" y="797796"/>
                </a:lnTo>
                <a:lnTo>
                  <a:pt x="2071548" y="742449"/>
                </a:lnTo>
                <a:lnTo>
                  <a:pt x="2075516" y="684752"/>
                </a:lnTo>
                <a:close/>
              </a:path>
              <a:path w="2106295" h="2043429">
                <a:moveTo>
                  <a:pt x="2010108" y="756370"/>
                </a:moveTo>
                <a:lnTo>
                  <a:pt x="1978666" y="756370"/>
                </a:lnTo>
                <a:lnTo>
                  <a:pt x="1984540" y="760715"/>
                </a:lnTo>
                <a:lnTo>
                  <a:pt x="1996291" y="795305"/>
                </a:lnTo>
                <a:lnTo>
                  <a:pt x="2002168" y="799606"/>
                </a:lnTo>
                <a:lnTo>
                  <a:pt x="2008047" y="777951"/>
                </a:lnTo>
                <a:lnTo>
                  <a:pt x="2010108" y="756370"/>
                </a:lnTo>
                <a:close/>
              </a:path>
              <a:path w="2106295" h="2043429">
                <a:moveTo>
                  <a:pt x="2105974" y="235623"/>
                </a:moveTo>
                <a:lnTo>
                  <a:pt x="2024202" y="235623"/>
                </a:lnTo>
                <a:lnTo>
                  <a:pt x="2024938" y="240131"/>
                </a:lnTo>
                <a:lnTo>
                  <a:pt x="2025996" y="250849"/>
                </a:lnTo>
                <a:lnTo>
                  <a:pt x="2027830" y="296983"/>
                </a:lnTo>
                <a:lnTo>
                  <a:pt x="2029413" y="377482"/>
                </a:lnTo>
                <a:lnTo>
                  <a:pt x="2030048" y="425982"/>
                </a:lnTo>
                <a:lnTo>
                  <a:pt x="2030589" y="480156"/>
                </a:lnTo>
                <a:lnTo>
                  <a:pt x="2030991" y="533707"/>
                </a:lnTo>
                <a:lnTo>
                  <a:pt x="2031316" y="593788"/>
                </a:lnTo>
                <a:lnTo>
                  <a:pt x="2031467" y="639680"/>
                </a:lnTo>
                <a:lnTo>
                  <a:pt x="2031555" y="700214"/>
                </a:lnTo>
                <a:lnTo>
                  <a:pt x="2034312" y="684752"/>
                </a:lnTo>
                <a:lnTo>
                  <a:pt x="2075516" y="684752"/>
                </a:lnTo>
                <a:lnTo>
                  <a:pt x="2077227" y="659882"/>
                </a:lnTo>
                <a:lnTo>
                  <a:pt x="2082495" y="544652"/>
                </a:lnTo>
                <a:lnTo>
                  <a:pt x="2086716" y="511819"/>
                </a:lnTo>
                <a:lnTo>
                  <a:pt x="2105999" y="511819"/>
                </a:lnTo>
                <a:lnTo>
                  <a:pt x="2105974" y="235623"/>
                </a:lnTo>
                <a:close/>
              </a:path>
              <a:path w="2106295" h="2043429">
                <a:moveTo>
                  <a:pt x="2105999" y="511819"/>
                </a:moveTo>
                <a:lnTo>
                  <a:pt x="2086716" y="511819"/>
                </a:lnTo>
                <a:lnTo>
                  <a:pt x="2092777" y="515467"/>
                </a:lnTo>
                <a:lnTo>
                  <a:pt x="2099574" y="533707"/>
                </a:lnTo>
                <a:lnTo>
                  <a:pt x="2106002" y="544652"/>
                </a:lnTo>
                <a:lnTo>
                  <a:pt x="2105999" y="511819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9813" y="1659801"/>
            <a:ext cx="1927860" cy="182435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71805" marR="449580" indent="635" algn="ctr">
              <a:lnSpc>
                <a:spcPct val="100000"/>
              </a:lnSpc>
              <a:spcBef>
                <a:spcPts val="126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Gereklilik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ile </a:t>
            </a:r>
            <a:r>
              <a:rPr sz="1400" spc="-3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anlatılmak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istenilen</a:t>
            </a:r>
            <a:r>
              <a:rPr sz="1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ne?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275999" y="1539392"/>
            <a:ext cx="1761489" cy="1106805"/>
            <a:chOff x="3275999" y="1539392"/>
            <a:chExt cx="1761489" cy="1106805"/>
          </a:xfrm>
        </p:grpSpPr>
        <p:sp>
          <p:nvSpPr>
            <p:cNvPr id="28" name="object 28"/>
            <p:cNvSpPr/>
            <p:nvPr/>
          </p:nvSpPr>
          <p:spPr>
            <a:xfrm>
              <a:off x="3292730" y="1566871"/>
              <a:ext cx="1715770" cy="1054100"/>
            </a:xfrm>
            <a:custGeom>
              <a:avLst/>
              <a:gdLst/>
              <a:ahLst/>
              <a:cxnLst/>
              <a:rect l="l" t="t" r="r" b="b"/>
              <a:pathLst>
                <a:path w="1715770" h="1054100">
                  <a:moveTo>
                    <a:pt x="1400124" y="0"/>
                  </a:moveTo>
                  <a:lnTo>
                    <a:pt x="315277" y="0"/>
                  </a:lnTo>
                  <a:lnTo>
                    <a:pt x="268689" y="3664"/>
                  </a:lnTo>
                  <a:lnTo>
                    <a:pt x="224223" y="14309"/>
                  </a:lnTo>
                  <a:lnTo>
                    <a:pt x="182367" y="31413"/>
                  </a:lnTo>
                  <a:lnTo>
                    <a:pt x="143608" y="54451"/>
                  </a:lnTo>
                  <a:lnTo>
                    <a:pt x="108434" y="82901"/>
                  </a:lnTo>
                  <a:lnTo>
                    <a:pt x="77334" y="116241"/>
                  </a:lnTo>
                  <a:lnTo>
                    <a:pt x="50794" y="153948"/>
                  </a:lnTo>
                  <a:lnTo>
                    <a:pt x="29303" y="195498"/>
                  </a:lnTo>
                  <a:lnTo>
                    <a:pt x="13349" y="240370"/>
                  </a:lnTo>
                  <a:lnTo>
                    <a:pt x="3418" y="288040"/>
                  </a:lnTo>
                  <a:lnTo>
                    <a:pt x="0" y="337985"/>
                  </a:lnTo>
                  <a:lnTo>
                    <a:pt x="0" y="715937"/>
                  </a:lnTo>
                  <a:lnTo>
                    <a:pt x="3418" y="765879"/>
                  </a:lnTo>
                  <a:lnTo>
                    <a:pt x="13349" y="813546"/>
                  </a:lnTo>
                  <a:lnTo>
                    <a:pt x="29303" y="858415"/>
                  </a:lnTo>
                  <a:lnTo>
                    <a:pt x="50794" y="899964"/>
                  </a:lnTo>
                  <a:lnTo>
                    <a:pt x="77334" y="937669"/>
                  </a:lnTo>
                  <a:lnTo>
                    <a:pt x="108434" y="971008"/>
                  </a:lnTo>
                  <a:lnTo>
                    <a:pt x="143608" y="999458"/>
                  </a:lnTo>
                  <a:lnTo>
                    <a:pt x="182367" y="1022496"/>
                  </a:lnTo>
                  <a:lnTo>
                    <a:pt x="224223" y="1039599"/>
                  </a:lnTo>
                  <a:lnTo>
                    <a:pt x="268689" y="1050244"/>
                  </a:lnTo>
                  <a:lnTo>
                    <a:pt x="315277" y="1053909"/>
                  </a:lnTo>
                  <a:lnTo>
                    <a:pt x="1400124" y="1053909"/>
                  </a:lnTo>
                  <a:lnTo>
                    <a:pt x="1446715" y="1050244"/>
                  </a:lnTo>
                  <a:lnTo>
                    <a:pt x="1491182" y="1039599"/>
                  </a:lnTo>
                  <a:lnTo>
                    <a:pt x="1533040" y="1022496"/>
                  </a:lnTo>
                  <a:lnTo>
                    <a:pt x="1571799" y="999458"/>
                  </a:lnTo>
                  <a:lnTo>
                    <a:pt x="1606972" y="971008"/>
                  </a:lnTo>
                  <a:lnTo>
                    <a:pt x="1638071" y="937669"/>
                  </a:lnTo>
                  <a:lnTo>
                    <a:pt x="1664610" y="899964"/>
                  </a:lnTo>
                  <a:lnTo>
                    <a:pt x="1686100" y="858415"/>
                  </a:lnTo>
                  <a:lnTo>
                    <a:pt x="1702053" y="813546"/>
                  </a:lnTo>
                  <a:lnTo>
                    <a:pt x="1711983" y="765879"/>
                  </a:lnTo>
                  <a:lnTo>
                    <a:pt x="1715401" y="715937"/>
                  </a:lnTo>
                  <a:lnTo>
                    <a:pt x="1715401" y="337985"/>
                  </a:lnTo>
                  <a:lnTo>
                    <a:pt x="1711983" y="288040"/>
                  </a:lnTo>
                  <a:lnTo>
                    <a:pt x="1702053" y="240370"/>
                  </a:lnTo>
                  <a:lnTo>
                    <a:pt x="1686100" y="195498"/>
                  </a:lnTo>
                  <a:lnTo>
                    <a:pt x="1664610" y="153948"/>
                  </a:lnTo>
                  <a:lnTo>
                    <a:pt x="1638071" y="116241"/>
                  </a:lnTo>
                  <a:lnTo>
                    <a:pt x="1606972" y="82901"/>
                  </a:lnTo>
                  <a:lnTo>
                    <a:pt x="1571799" y="54451"/>
                  </a:lnTo>
                  <a:lnTo>
                    <a:pt x="1533040" y="31413"/>
                  </a:lnTo>
                  <a:lnTo>
                    <a:pt x="1491182" y="14309"/>
                  </a:lnTo>
                  <a:lnTo>
                    <a:pt x="1446715" y="3664"/>
                  </a:lnTo>
                  <a:lnTo>
                    <a:pt x="1400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75990" y="1539404"/>
              <a:ext cx="1761489" cy="1106805"/>
            </a:xfrm>
            <a:custGeom>
              <a:avLst/>
              <a:gdLst/>
              <a:ahLst/>
              <a:cxnLst/>
              <a:rect l="l" t="t" r="r" b="b"/>
              <a:pathLst>
                <a:path w="1761489" h="1106805">
                  <a:moveTo>
                    <a:pt x="18821" y="246494"/>
                  </a:moveTo>
                  <a:lnTo>
                    <a:pt x="17602" y="247370"/>
                  </a:lnTo>
                  <a:lnTo>
                    <a:pt x="16319" y="253136"/>
                  </a:lnTo>
                  <a:lnTo>
                    <a:pt x="16205" y="255739"/>
                  </a:lnTo>
                  <a:lnTo>
                    <a:pt x="17005" y="255828"/>
                  </a:lnTo>
                  <a:lnTo>
                    <a:pt x="18364" y="249961"/>
                  </a:lnTo>
                  <a:lnTo>
                    <a:pt x="18821" y="246494"/>
                  </a:lnTo>
                  <a:close/>
                </a:path>
                <a:path w="1761489" h="1106805">
                  <a:moveTo>
                    <a:pt x="39801" y="638048"/>
                  </a:moveTo>
                  <a:lnTo>
                    <a:pt x="39141" y="636079"/>
                  </a:lnTo>
                  <a:lnTo>
                    <a:pt x="39103" y="637057"/>
                  </a:lnTo>
                  <a:lnTo>
                    <a:pt x="39331" y="637603"/>
                  </a:lnTo>
                  <a:lnTo>
                    <a:pt x="39573" y="637882"/>
                  </a:lnTo>
                  <a:lnTo>
                    <a:pt x="39801" y="638048"/>
                  </a:lnTo>
                  <a:close/>
                </a:path>
                <a:path w="1761489" h="1106805">
                  <a:moveTo>
                    <a:pt x="43395" y="648690"/>
                  </a:moveTo>
                  <a:lnTo>
                    <a:pt x="43065" y="640194"/>
                  </a:lnTo>
                  <a:lnTo>
                    <a:pt x="42252" y="637628"/>
                  </a:lnTo>
                  <a:lnTo>
                    <a:pt x="41097" y="637933"/>
                  </a:lnTo>
                  <a:lnTo>
                    <a:pt x="39801" y="638048"/>
                  </a:lnTo>
                  <a:lnTo>
                    <a:pt x="43395" y="648690"/>
                  </a:lnTo>
                  <a:close/>
                </a:path>
                <a:path w="1761489" h="1106805">
                  <a:moveTo>
                    <a:pt x="54724" y="254673"/>
                  </a:moveTo>
                  <a:lnTo>
                    <a:pt x="54343" y="253860"/>
                  </a:lnTo>
                  <a:lnTo>
                    <a:pt x="52108" y="261023"/>
                  </a:lnTo>
                  <a:lnTo>
                    <a:pt x="54724" y="254673"/>
                  </a:lnTo>
                  <a:close/>
                </a:path>
                <a:path w="1761489" h="1106805">
                  <a:moveTo>
                    <a:pt x="106324" y="162382"/>
                  </a:moveTo>
                  <a:lnTo>
                    <a:pt x="102577" y="165773"/>
                  </a:lnTo>
                  <a:lnTo>
                    <a:pt x="102146" y="166408"/>
                  </a:lnTo>
                  <a:lnTo>
                    <a:pt x="105117" y="164503"/>
                  </a:lnTo>
                  <a:lnTo>
                    <a:pt x="106324" y="162382"/>
                  </a:lnTo>
                  <a:close/>
                </a:path>
                <a:path w="1761489" h="1106805">
                  <a:moveTo>
                    <a:pt x="109588" y="156616"/>
                  </a:moveTo>
                  <a:lnTo>
                    <a:pt x="107797" y="159423"/>
                  </a:lnTo>
                  <a:lnTo>
                    <a:pt x="108038" y="159359"/>
                  </a:lnTo>
                  <a:lnTo>
                    <a:pt x="109588" y="156616"/>
                  </a:lnTo>
                  <a:close/>
                </a:path>
                <a:path w="1761489" h="1106805">
                  <a:moveTo>
                    <a:pt x="110337" y="158750"/>
                  </a:moveTo>
                  <a:lnTo>
                    <a:pt x="108038" y="159359"/>
                  </a:lnTo>
                  <a:lnTo>
                    <a:pt x="106324" y="162382"/>
                  </a:lnTo>
                  <a:lnTo>
                    <a:pt x="110337" y="158750"/>
                  </a:lnTo>
                  <a:close/>
                </a:path>
                <a:path w="1761489" h="1106805">
                  <a:moveTo>
                    <a:pt x="110998" y="158153"/>
                  </a:moveTo>
                  <a:lnTo>
                    <a:pt x="110337" y="158750"/>
                  </a:lnTo>
                  <a:lnTo>
                    <a:pt x="110591" y="158686"/>
                  </a:lnTo>
                  <a:lnTo>
                    <a:pt x="110998" y="158153"/>
                  </a:lnTo>
                  <a:close/>
                </a:path>
                <a:path w="1761489" h="1106805">
                  <a:moveTo>
                    <a:pt x="138150" y="142913"/>
                  </a:moveTo>
                  <a:lnTo>
                    <a:pt x="136880" y="142913"/>
                  </a:lnTo>
                  <a:lnTo>
                    <a:pt x="126631" y="149263"/>
                  </a:lnTo>
                  <a:lnTo>
                    <a:pt x="122910" y="151803"/>
                  </a:lnTo>
                  <a:lnTo>
                    <a:pt x="119430" y="154343"/>
                  </a:lnTo>
                  <a:lnTo>
                    <a:pt x="112610" y="158153"/>
                  </a:lnTo>
                  <a:lnTo>
                    <a:pt x="110591" y="158686"/>
                  </a:lnTo>
                  <a:lnTo>
                    <a:pt x="109054" y="160693"/>
                  </a:lnTo>
                  <a:lnTo>
                    <a:pt x="106984" y="164503"/>
                  </a:lnTo>
                  <a:lnTo>
                    <a:pt x="105130" y="167043"/>
                  </a:lnTo>
                  <a:lnTo>
                    <a:pt x="99961" y="175933"/>
                  </a:lnTo>
                  <a:lnTo>
                    <a:pt x="103047" y="173393"/>
                  </a:lnTo>
                  <a:lnTo>
                    <a:pt x="105778" y="172123"/>
                  </a:lnTo>
                  <a:lnTo>
                    <a:pt x="108381" y="169583"/>
                  </a:lnTo>
                  <a:lnTo>
                    <a:pt x="111175" y="167043"/>
                  </a:lnTo>
                  <a:lnTo>
                    <a:pt x="114020" y="164503"/>
                  </a:lnTo>
                  <a:lnTo>
                    <a:pt x="126199" y="151803"/>
                  </a:lnTo>
                  <a:lnTo>
                    <a:pt x="131673" y="147993"/>
                  </a:lnTo>
                  <a:lnTo>
                    <a:pt x="138150" y="142913"/>
                  </a:lnTo>
                  <a:close/>
                </a:path>
                <a:path w="1761489" h="1106805">
                  <a:moveTo>
                    <a:pt x="157835" y="995070"/>
                  </a:moveTo>
                  <a:lnTo>
                    <a:pt x="156705" y="993813"/>
                  </a:lnTo>
                  <a:lnTo>
                    <a:pt x="151053" y="990003"/>
                  </a:lnTo>
                  <a:lnTo>
                    <a:pt x="157835" y="995070"/>
                  </a:lnTo>
                  <a:close/>
                </a:path>
                <a:path w="1761489" h="1106805">
                  <a:moveTo>
                    <a:pt x="315201" y="1067777"/>
                  </a:moveTo>
                  <a:lnTo>
                    <a:pt x="311785" y="1067841"/>
                  </a:lnTo>
                  <a:lnTo>
                    <a:pt x="305714" y="1068489"/>
                  </a:lnTo>
                  <a:lnTo>
                    <a:pt x="307340" y="1068933"/>
                  </a:lnTo>
                  <a:lnTo>
                    <a:pt x="315201" y="1067777"/>
                  </a:lnTo>
                  <a:close/>
                </a:path>
                <a:path w="1761489" h="1106805">
                  <a:moveTo>
                    <a:pt x="476288" y="44005"/>
                  </a:moveTo>
                  <a:lnTo>
                    <a:pt x="459955" y="41567"/>
                  </a:lnTo>
                  <a:lnTo>
                    <a:pt x="463626" y="42418"/>
                  </a:lnTo>
                  <a:lnTo>
                    <a:pt x="468884" y="43230"/>
                  </a:lnTo>
                  <a:lnTo>
                    <a:pt x="476288" y="44005"/>
                  </a:lnTo>
                  <a:close/>
                </a:path>
                <a:path w="1761489" h="1106805">
                  <a:moveTo>
                    <a:pt x="497014" y="25882"/>
                  </a:moveTo>
                  <a:lnTo>
                    <a:pt x="485025" y="28346"/>
                  </a:lnTo>
                  <a:lnTo>
                    <a:pt x="488645" y="29502"/>
                  </a:lnTo>
                  <a:lnTo>
                    <a:pt x="497014" y="25882"/>
                  </a:lnTo>
                  <a:close/>
                </a:path>
                <a:path w="1761489" h="1106805">
                  <a:moveTo>
                    <a:pt x="909802" y="44729"/>
                  </a:moveTo>
                  <a:lnTo>
                    <a:pt x="900328" y="33820"/>
                  </a:lnTo>
                  <a:lnTo>
                    <a:pt x="881418" y="47866"/>
                  </a:lnTo>
                  <a:lnTo>
                    <a:pt x="889698" y="45250"/>
                  </a:lnTo>
                  <a:lnTo>
                    <a:pt x="896708" y="44157"/>
                  </a:lnTo>
                  <a:lnTo>
                    <a:pt x="903173" y="44145"/>
                  </a:lnTo>
                  <a:lnTo>
                    <a:pt x="909802" y="44729"/>
                  </a:lnTo>
                  <a:close/>
                </a:path>
                <a:path w="1761489" h="1106805">
                  <a:moveTo>
                    <a:pt x="910983" y="44869"/>
                  </a:moveTo>
                  <a:lnTo>
                    <a:pt x="910602" y="44818"/>
                  </a:lnTo>
                  <a:lnTo>
                    <a:pt x="910132" y="44767"/>
                  </a:lnTo>
                  <a:lnTo>
                    <a:pt x="909802" y="44729"/>
                  </a:lnTo>
                  <a:lnTo>
                    <a:pt x="910069" y="45046"/>
                  </a:lnTo>
                  <a:lnTo>
                    <a:pt x="910437" y="44970"/>
                  </a:lnTo>
                  <a:lnTo>
                    <a:pt x="910983" y="44869"/>
                  </a:lnTo>
                  <a:close/>
                </a:path>
                <a:path w="1761489" h="1106805">
                  <a:moveTo>
                    <a:pt x="961263" y="1059726"/>
                  </a:moveTo>
                  <a:lnTo>
                    <a:pt x="960043" y="1059700"/>
                  </a:lnTo>
                  <a:lnTo>
                    <a:pt x="958240" y="1059789"/>
                  </a:lnTo>
                  <a:lnTo>
                    <a:pt x="959129" y="1059954"/>
                  </a:lnTo>
                  <a:lnTo>
                    <a:pt x="960196" y="1060043"/>
                  </a:lnTo>
                  <a:lnTo>
                    <a:pt x="960996" y="1060246"/>
                  </a:lnTo>
                  <a:lnTo>
                    <a:pt x="961263" y="1059726"/>
                  </a:lnTo>
                  <a:close/>
                </a:path>
                <a:path w="1761489" h="1106805">
                  <a:moveTo>
                    <a:pt x="998461" y="43853"/>
                  </a:moveTo>
                  <a:lnTo>
                    <a:pt x="998385" y="43649"/>
                  </a:lnTo>
                  <a:lnTo>
                    <a:pt x="993482" y="45123"/>
                  </a:lnTo>
                  <a:lnTo>
                    <a:pt x="998461" y="43853"/>
                  </a:lnTo>
                  <a:close/>
                </a:path>
                <a:path w="1761489" h="1106805">
                  <a:moveTo>
                    <a:pt x="1117688" y="5753"/>
                  </a:moveTo>
                  <a:lnTo>
                    <a:pt x="1100124" y="914"/>
                  </a:lnTo>
                  <a:lnTo>
                    <a:pt x="1094460" y="0"/>
                  </a:lnTo>
                  <a:lnTo>
                    <a:pt x="1092962" y="1409"/>
                  </a:lnTo>
                  <a:lnTo>
                    <a:pt x="1096759" y="5194"/>
                  </a:lnTo>
                  <a:lnTo>
                    <a:pt x="1105420" y="4521"/>
                  </a:lnTo>
                  <a:lnTo>
                    <a:pt x="1112050" y="4940"/>
                  </a:lnTo>
                  <a:lnTo>
                    <a:pt x="1117688" y="5753"/>
                  </a:lnTo>
                  <a:close/>
                </a:path>
                <a:path w="1761489" h="1106805">
                  <a:moveTo>
                    <a:pt x="1255344" y="7175"/>
                  </a:moveTo>
                  <a:lnTo>
                    <a:pt x="1254366" y="7023"/>
                  </a:lnTo>
                  <a:lnTo>
                    <a:pt x="1255344" y="7175"/>
                  </a:lnTo>
                  <a:close/>
                </a:path>
                <a:path w="1761489" h="1106805">
                  <a:moveTo>
                    <a:pt x="1268310" y="8293"/>
                  </a:moveTo>
                  <a:lnTo>
                    <a:pt x="1255344" y="7175"/>
                  </a:lnTo>
                  <a:lnTo>
                    <a:pt x="1262532" y="8293"/>
                  </a:lnTo>
                  <a:lnTo>
                    <a:pt x="1268310" y="8293"/>
                  </a:lnTo>
                  <a:close/>
                </a:path>
                <a:path w="1761489" h="1106805">
                  <a:moveTo>
                    <a:pt x="1313548" y="1097978"/>
                  </a:moveTo>
                  <a:lnTo>
                    <a:pt x="1310055" y="1098207"/>
                  </a:lnTo>
                  <a:lnTo>
                    <a:pt x="1304340" y="1098219"/>
                  </a:lnTo>
                  <a:lnTo>
                    <a:pt x="1298956" y="1098270"/>
                  </a:lnTo>
                  <a:lnTo>
                    <a:pt x="1301584" y="1098524"/>
                  </a:lnTo>
                  <a:lnTo>
                    <a:pt x="1305979" y="1098499"/>
                  </a:lnTo>
                  <a:lnTo>
                    <a:pt x="1313548" y="1097978"/>
                  </a:lnTo>
                  <a:close/>
                </a:path>
                <a:path w="1761489" h="1106805">
                  <a:moveTo>
                    <a:pt x="1429715" y="1105141"/>
                  </a:moveTo>
                  <a:lnTo>
                    <a:pt x="1422514" y="1101369"/>
                  </a:lnTo>
                  <a:lnTo>
                    <a:pt x="1422882" y="1102309"/>
                  </a:lnTo>
                  <a:lnTo>
                    <a:pt x="1415275" y="1102385"/>
                  </a:lnTo>
                  <a:lnTo>
                    <a:pt x="1418018" y="1105890"/>
                  </a:lnTo>
                  <a:lnTo>
                    <a:pt x="1416862" y="1106614"/>
                  </a:lnTo>
                  <a:lnTo>
                    <a:pt x="1429715" y="1105141"/>
                  </a:lnTo>
                  <a:close/>
                </a:path>
                <a:path w="1761489" h="1106805">
                  <a:moveTo>
                    <a:pt x="1446072" y="42583"/>
                  </a:moveTo>
                  <a:lnTo>
                    <a:pt x="1442529" y="41313"/>
                  </a:lnTo>
                  <a:lnTo>
                    <a:pt x="1446072" y="42583"/>
                  </a:lnTo>
                  <a:close/>
                </a:path>
                <a:path w="1761489" h="1106805">
                  <a:moveTo>
                    <a:pt x="1555927" y="1058341"/>
                  </a:moveTo>
                  <a:lnTo>
                    <a:pt x="1551432" y="1061364"/>
                  </a:lnTo>
                  <a:lnTo>
                    <a:pt x="1547037" y="1064755"/>
                  </a:lnTo>
                  <a:lnTo>
                    <a:pt x="1542351" y="1067498"/>
                  </a:lnTo>
                  <a:lnTo>
                    <a:pt x="1540840" y="1069682"/>
                  </a:lnTo>
                  <a:lnTo>
                    <a:pt x="1546186" y="1066533"/>
                  </a:lnTo>
                  <a:lnTo>
                    <a:pt x="1550936" y="1062050"/>
                  </a:lnTo>
                  <a:lnTo>
                    <a:pt x="1555927" y="1058341"/>
                  </a:lnTo>
                  <a:close/>
                </a:path>
                <a:path w="1761489" h="1106805">
                  <a:moveTo>
                    <a:pt x="1618284" y="114439"/>
                  </a:moveTo>
                  <a:lnTo>
                    <a:pt x="1613649" y="109893"/>
                  </a:lnTo>
                  <a:lnTo>
                    <a:pt x="1609356" y="108788"/>
                  </a:lnTo>
                  <a:lnTo>
                    <a:pt x="1614436" y="111163"/>
                  </a:lnTo>
                  <a:lnTo>
                    <a:pt x="1618284" y="114439"/>
                  </a:lnTo>
                  <a:close/>
                </a:path>
                <a:path w="1761489" h="1106805">
                  <a:moveTo>
                    <a:pt x="1627149" y="83756"/>
                  </a:moveTo>
                  <a:lnTo>
                    <a:pt x="1621434" y="77889"/>
                  </a:lnTo>
                  <a:lnTo>
                    <a:pt x="1615147" y="72085"/>
                  </a:lnTo>
                  <a:lnTo>
                    <a:pt x="1608188" y="66954"/>
                  </a:lnTo>
                  <a:lnTo>
                    <a:pt x="1600441" y="63068"/>
                  </a:lnTo>
                  <a:lnTo>
                    <a:pt x="1601952" y="64528"/>
                  </a:lnTo>
                  <a:lnTo>
                    <a:pt x="1603578" y="65735"/>
                  </a:lnTo>
                  <a:lnTo>
                    <a:pt x="1605102" y="67221"/>
                  </a:lnTo>
                  <a:lnTo>
                    <a:pt x="1610372" y="70878"/>
                  </a:lnTo>
                  <a:lnTo>
                    <a:pt x="1615744" y="74752"/>
                  </a:lnTo>
                  <a:lnTo>
                    <a:pt x="1621307" y="78994"/>
                  </a:lnTo>
                  <a:lnTo>
                    <a:pt x="1627149" y="83756"/>
                  </a:lnTo>
                  <a:close/>
                </a:path>
                <a:path w="1761489" h="1106805">
                  <a:moveTo>
                    <a:pt x="1638477" y="1001255"/>
                  </a:moveTo>
                  <a:lnTo>
                    <a:pt x="1635480" y="1002068"/>
                  </a:lnTo>
                  <a:lnTo>
                    <a:pt x="1632127" y="1004366"/>
                  </a:lnTo>
                  <a:lnTo>
                    <a:pt x="1628508" y="1007579"/>
                  </a:lnTo>
                  <a:lnTo>
                    <a:pt x="1625003" y="1010932"/>
                  </a:lnTo>
                  <a:lnTo>
                    <a:pt x="1602790" y="1030960"/>
                  </a:lnTo>
                  <a:lnTo>
                    <a:pt x="1598320" y="1035177"/>
                  </a:lnTo>
                  <a:lnTo>
                    <a:pt x="1593100" y="1037920"/>
                  </a:lnTo>
                  <a:lnTo>
                    <a:pt x="1588566" y="1040447"/>
                  </a:lnTo>
                  <a:lnTo>
                    <a:pt x="1584998" y="1041107"/>
                  </a:lnTo>
                  <a:lnTo>
                    <a:pt x="1579473" y="1050556"/>
                  </a:lnTo>
                  <a:lnTo>
                    <a:pt x="1587588" y="1044841"/>
                  </a:lnTo>
                  <a:lnTo>
                    <a:pt x="1595932" y="1038682"/>
                  </a:lnTo>
                  <a:lnTo>
                    <a:pt x="1604175" y="1032103"/>
                  </a:lnTo>
                  <a:lnTo>
                    <a:pt x="1617103" y="1020419"/>
                  </a:lnTo>
                  <a:lnTo>
                    <a:pt x="1622310" y="1016317"/>
                  </a:lnTo>
                  <a:lnTo>
                    <a:pt x="1630972" y="1007821"/>
                  </a:lnTo>
                  <a:lnTo>
                    <a:pt x="1634959" y="1004100"/>
                  </a:lnTo>
                  <a:lnTo>
                    <a:pt x="1638477" y="1001255"/>
                  </a:lnTo>
                  <a:close/>
                </a:path>
                <a:path w="1761489" h="1106805">
                  <a:moveTo>
                    <a:pt x="1640446" y="993267"/>
                  </a:moveTo>
                  <a:lnTo>
                    <a:pt x="1638668" y="992365"/>
                  </a:lnTo>
                  <a:lnTo>
                    <a:pt x="1628863" y="999464"/>
                  </a:lnTo>
                  <a:lnTo>
                    <a:pt x="1625739" y="1003922"/>
                  </a:lnTo>
                  <a:lnTo>
                    <a:pt x="1640446" y="993267"/>
                  </a:lnTo>
                  <a:close/>
                </a:path>
                <a:path w="1761489" h="1106805">
                  <a:moveTo>
                    <a:pt x="1645932" y="141643"/>
                  </a:moveTo>
                  <a:lnTo>
                    <a:pt x="1644573" y="139103"/>
                  </a:lnTo>
                  <a:lnTo>
                    <a:pt x="1639989" y="132753"/>
                  </a:lnTo>
                  <a:lnTo>
                    <a:pt x="1636814" y="128943"/>
                  </a:lnTo>
                  <a:lnTo>
                    <a:pt x="1632737" y="126403"/>
                  </a:lnTo>
                  <a:lnTo>
                    <a:pt x="1629664" y="123863"/>
                  </a:lnTo>
                  <a:lnTo>
                    <a:pt x="1620393" y="116243"/>
                  </a:lnTo>
                  <a:lnTo>
                    <a:pt x="1618284" y="114439"/>
                  </a:lnTo>
                  <a:lnTo>
                    <a:pt x="1621409" y="117513"/>
                  </a:lnTo>
                  <a:lnTo>
                    <a:pt x="1623745" y="123863"/>
                  </a:lnTo>
                  <a:lnTo>
                    <a:pt x="1617916" y="118783"/>
                  </a:lnTo>
                  <a:lnTo>
                    <a:pt x="1614627" y="116243"/>
                  </a:lnTo>
                  <a:lnTo>
                    <a:pt x="1611325" y="113703"/>
                  </a:lnTo>
                  <a:lnTo>
                    <a:pt x="1611337" y="117513"/>
                  </a:lnTo>
                  <a:lnTo>
                    <a:pt x="1612849" y="116243"/>
                  </a:lnTo>
                  <a:lnTo>
                    <a:pt x="1618526" y="120053"/>
                  </a:lnTo>
                  <a:lnTo>
                    <a:pt x="1625447" y="126403"/>
                  </a:lnTo>
                  <a:lnTo>
                    <a:pt x="1628838" y="128943"/>
                  </a:lnTo>
                  <a:lnTo>
                    <a:pt x="1632839" y="131483"/>
                  </a:lnTo>
                  <a:lnTo>
                    <a:pt x="1639570" y="137833"/>
                  </a:lnTo>
                  <a:lnTo>
                    <a:pt x="1642884" y="141643"/>
                  </a:lnTo>
                  <a:lnTo>
                    <a:pt x="1645793" y="144183"/>
                  </a:lnTo>
                  <a:lnTo>
                    <a:pt x="1645932" y="141643"/>
                  </a:lnTo>
                  <a:close/>
                </a:path>
                <a:path w="1761489" h="1106805">
                  <a:moveTo>
                    <a:pt x="1647063" y="105549"/>
                  </a:moveTo>
                  <a:lnTo>
                    <a:pt x="1641652" y="99034"/>
                  </a:lnTo>
                  <a:lnTo>
                    <a:pt x="1636649" y="93167"/>
                  </a:lnTo>
                  <a:lnTo>
                    <a:pt x="1631886" y="88049"/>
                  </a:lnTo>
                  <a:lnTo>
                    <a:pt x="1627149" y="83756"/>
                  </a:lnTo>
                  <a:lnTo>
                    <a:pt x="1633601" y="91732"/>
                  </a:lnTo>
                  <a:lnTo>
                    <a:pt x="1638871" y="98679"/>
                  </a:lnTo>
                  <a:lnTo>
                    <a:pt x="1643253" y="103606"/>
                  </a:lnTo>
                  <a:lnTo>
                    <a:pt x="1647063" y="105549"/>
                  </a:lnTo>
                  <a:close/>
                </a:path>
                <a:path w="1761489" h="1106805">
                  <a:moveTo>
                    <a:pt x="1664258" y="151663"/>
                  </a:moveTo>
                  <a:lnTo>
                    <a:pt x="1663204" y="148069"/>
                  </a:lnTo>
                  <a:lnTo>
                    <a:pt x="1648002" y="131953"/>
                  </a:lnTo>
                  <a:lnTo>
                    <a:pt x="1645539" y="131279"/>
                  </a:lnTo>
                  <a:lnTo>
                    <a:pt x="1648790" y="136474"/>
                  </a:lnTo>
                  <a:lnTo>
                    <a:pt x="1654505" y="142328"/>
                  </a:lnTo>
                  <a:lnTo>
                    <a:pt x="1658708" y="145592"/>
                  </a:lnTo>
                  <a:lnTo>
                    <a:pt x="1664258" y="151663"/>
                  </a:lnTo>
                  <a:close/>
                </a:path>
                <a:path w="1761489" h="1106805">
                  <a:moveTo>
                    <a:pt x="1683727" y="970013"/>
                  </a:moveTo>
                  <a:lnTo>
                    <a:pt x="1682051" y="970915"/>
                  </a:lnTo>
                  <a:lnTo>
                    <a:pt x="1679829" y="974699"/>
                  </a:lnTo>
                  <a:lnTo>
                    <a:pt x="1681683" y="972832"/>
                  </a:lnTo>
                  <a:lnTo>
                    <a:pt x="1683727" y="970013"/>
                  </a:lnTo>
                  <a:close/>
                </a:path>
                <a:path w="1761489" h="1106805">
                  <a:moveTo>
                    <a:pt x="1689036" y="211289"/>
                  </a:moveTo>
                  <a:lnTo>
                    <a:pt x="1687449" y="205422"/>
                  </a:lnTo>
                  <a:lnTo>
                    <a:pt x="1687639" y="204838"/>
                  </a:lnTo>
                  <a:lnTo>
                    <a:pt x="1687283" y="201155"/>
                  </a:lnTo>
                  <a:lnTo>
                    <a:pt x="1682572" y="203250"/>
                  </a:lnTo>
                  <a:lnTo>
                    <a:pt x="1684782" y="205879"/>
                  </a:lnTo>
                  <a:lnTo>
                    <a:pt x="1687182" y="208407"/>
                  </a:lnTo>
                  <a:lnTo>
                    <a:pt x="1689036" y="211289"/>
                  </a:lnTo>
                  <a:close/>
                </a:path>
                <a:path w="1761489" h="1106805">
                  <a:moveTo>
                    <a:pt x="1689442" y="960589"/>
                  </a:moveTo>
                  <a:lnTo>
                    <a:pt x="1688477" y="959764"/>
                  </a:lnTo>
                  <a:lnTo>
                    <a:pt x="1689201" y="957961"/>
                  </a:lnTo>
                  <a:lnTo>
                    <a:pt x="1687690" y="960539"/>
                  </a:lnTo>
                  <a:lnTo>
                    <a:pt x="1679994" y="972832"/>
                  </a:lnTo>
                  <a:lnTo>
                    <a:pt x="1681048" y="971765"/>
                  </a:lnTo>
                  <a:lnTo>
                    <a:pt x="1681403" y="971511"/>
                  </a:lnTo>
                  <a:lnTo>
                    <a:pt x="1682051" y="970915"/>
                  </a:lnTo>
                  <a:lnTo>
                    <a:pt x="1685696" y="965657"/>
                  </a:lnTo>
                  <a:lnTo>
                    <a:pt x="1689442" y="960589"/>
                  </a:lnTo>
                  <a:close/>
                </a:path>
                <a:path w="1761489" h="1106805">
                  <a:moveTo>
                    <a:pt x="1700123" y="936790"/>
                  </a:moveTo>
                  <a:lnTo>
                    <a:pt x="1695754" y="942555"/>
                  </a:lnTo>
                  <a:lnTo>
                    <a:pt x="1692275" y="946467"/>
                  </a:lnTo>
                  <a:lnTo>
                    <a:pt x="1691259" y="945984"/>
                  </a:lnTo>
                  <a:lnTo>
                    <a:pt x="1694319" y="938618"/>
                  </a:lnTo>
                  <a:lnTo>
                    <a:pt x="1686064" y="952588"/>
                  </a:lnTo>
                  <a:lnTo>
                    <a:pt x="1682610" y="958735"/>
                  </a:lnTo>
                  <a:lnTo>
                    <a:pt x="1684248" y="958519"/>
                  </a:lnTo>
                  <a:lnTo>
                    <a:pt x="1684997" y="958354"/>
                  </a:lnTo>
                  <a:lnTo>
                    <a:pt x="1686877" y="956475"/>
                  </a:lnTo>
                  <a:lnTo>
                    <a:pt x="1692567" y="949388"/>
                  </a:lnTo>
                  <a:lnTo>
                    <a:pt x="1696415" y="944206"/>
                  </a:lnTo>
                  <a:lnTo>
                    <a:pt x="1700123" y="936790"/>
                  </a:lnTo>
                  <a:close/>
                </a:path>
                <a:path w="1761489" h="1106805">
                  <a:moveTo>
                    <a:pt x="1713534" y="910297"/>
                  </a:moveTo>
                  <a:lnTo>
                    <a:pt x="1711579" y="912063"/>
                  </a:lnTo>
                  <a:lnTo>
                    <a:pt x="1710156" y="911504"/>
                  </a:lnTo>
                  <a:lnTo>
                    <a:pt x="1710207" y="918413"/>
                  </a:lnTo>
                  <a:lnTo>
                    <a:pt x="1709470" y="916165"/>
                  </a:lnTo>
                  <a:lnTo>
                    <a:pt x="1709089" y="920254"/>
                  </a:lnTo>
                  <a:lnTo>
                    <a:pt x="1706168" y="927950"/>
                  </a:lnTo>
                  <a:lnTo>
                    <a:pt x="1708619" y="922020"/>
                  </a:lnTo>
                  <a:lnTo>
                    <a:pt x="1711693" y="916508"/>
                  </a:lnTo>
                  <a:lnTo>
                    <a:pt x="1713534" y="910297"/>
                  </a:lnTo>
                  <a:close/>
                </a:path>
                <a:path w="1761489" h="1106805">
                  <a:moveTo>
                    <a:pt x="1714284" y="890498"/>
                  </a:moveTo>
                  <a:lnTo>
                    <a:pt x="1711909" y="895921"/>
                  </a:lnTo>
                  <a:lnTo>
                    <a:pt x="1707565" y="911047"/>
                  </a:lnTo>
                  <a:lnTo>
                    <a:pt x="1705889" y="915987"/>
                  </a:lnTo>
                  <a:lnTo>
                    <a:pt x="1704352" y="919632"/>
                  </a:lnTo>
                  <a:lnTo>
                    <a:pt x="1707070" y="914387"/>
                  </a:lnTo>
                  <a:lnTo>
                    <a:pt x="1708772" y="908316"/>
                  </a:lnTo>
                  <a:lnTo>
                    <a:pt x="1714284" y="890498"/>
                  </a:lnTo>
                  <a:close/>
                </a:path>
                <a:path w="1761489" h="1106805">
                  <a:moveTo>
                    <a:pt x="1716455" y="901725"/>
                  </a:moveTo>
                  <a:lnTo>
                    <a:pt x="1713534" y="910297"/>
                  </a:lnTo>
                  <a:lnTo>
                    <a:pt x="1714677" y="909154"/>
                  </a:lnTo>
                  <a:lnTo>
                    <a:pt x="1715846" y="907059"/>
                  </a:lnTo>
                  <a:lnTo>
                    <a:pt x="1716455" y="901725"/>
                  </a:lnTo>
                  <a:close/>
                </a:path>
                <a:path w="1761489" h="1106805">
                  <a:moveTo>
                    <a:pt x="1719872" y="912749"/>
                  </a:moveTo>
                  <a:lnTo>
                    <a:pt x="1718627" y="911961"/>
                  </a:lnTo>
                  <a:lnTo>
                    <a:pt x="1716697" y="914869"/>
                  </a:lnTo>
                  <a:lnTo>
                    <a:pt x="1713242" y="918705"/>
                  </a:lnTo>
                  <a:lnTo>
                    <a:pt x="1706422" y="934948"/>
                  </a:lnTo>
                  <a:lnTo>
                    <a:pt x="1709356" y="932548"/>
                  </a:lnTo>
                  <a:lnTo>
                    <a:pt x="1717294" y="919086"/>
                  </a:lnTo>
                  <a:lnTo>
                    <a:pt x="1715287" y="924648"/>
                  </a:lnTo>
                  <a:lnTo>
                    <a:pt x="1719414" y="916597"/>
                  </a:lnTo>
                  <a:lnTo>
                    <a:pt x="1719872" y="912749"/>
                  </a:lnTo>
                  <a:close/>
                </a:path>
                <a:path w="1761489" h="1106805">
                  <a:moveTo>
                    <a:pt x="1727111" y="812546"/>
                  </a:moveTo>
                  <a:lnTo>
                    <a:pt x="1727034" y="811593"/>
                  </a:lnTo>
                  <a:lnTo>
                    <a:pt x="1725891" y="815962"/>
                  </a:lnTo>
                  <a:lnTo>
                    <a:pt x="1726463" y="814908"/>
                  </a:lnTo>
                  <a:lnTo>
                    <a:pt x="1726692" y="815009"/>
                  </a:lnTo>
                  <a:lnTo>
                    <a:pt x="1726971" y="814984"/>
                  </a:lnTo>
                  <a:lnTo>
                    <a:pt x="1727111" y="812546"/>
                  </a:lnTo>
                  <a:close/>
                </a:path>
                <a:path w="1761489" h="1106805">
                  <a:moveTo>
                    <a:pt x="1732076" y="409105"/>
                  </a:moveTo>
                  <a:lnTo>
                    <a:pt x="1730933" y="429869"/>
                  </a:lnTo>
                  <a:lnTo>
                    <a:pt x="1731784" y="423748"/>
                  </a:lnTo>
                  <a:lnTo>
                    <a:pt x="1732076" y="409105"/>
                  </a:lnTo>
                  <a:close/>
                </a:path>
                <a:path w="1761489" h="1106805">
                  <a:moveTo>
                    <a:pt x="1733816" y="832180"/>
                  </a:moveTo>
                  <a:lnTo>
                    <a:pt x="1732622" y="829233"/>
                  </a:lnTo>
                  <a:lnTo>
                    <a:pt x="1728533" y="837476"/>
                  </a:lnTo>
                  <a:lnTo>
                    <a:pt x="1729473" y="840714"/>
                  </a:lnTo>
                  <a:lnTo>
                    <a:pt x="1731098" y="840981"/>
                  </a:lnTo>
                  <a:lnTo>
                    <a:pt x="1732368" y="842886"/>
                  </a:lnTo>
                  <a:lnTo>
                    <a:pt x="1732267" y="851039"/>
                  </a:lnTo>
                  <a:lnTo>
                    <a:pt x="1733296" y="841171"/>
                  </a:lnTo>
                  <a:lnTo>
                    <a:pt x="1733816" y="832180"/>
                  </a:lnTo>
                  <a:close/>
                </a:path>
                <a:path w="1761489" h="1106805">
                  <a:moveTo>
                    <a:pt x="1734146" y="599097"/>
                  </a:moveTo>
                  <a:lnTo>
                    <a:pt x="1733842" y="591362"/>
                  </a:lnTo>
                  <a:lnTo>
                    <a:pt x="1733219" y="586473"/>
                  </a:lnTo>
                  <a:lnTo>
                    <a:pt x="1732470" y="585978"/>
                  </a:lnTo>
                  <a:lnTo>
                    <a:pt x="1731784" y="591426"/>
                  </a:lnTo>
                  <a:lnTo>
                    <a:pt x="1732267" y="594131"/>
                  </a:lnTo>
                  <a:lnTo>
                    <a:pt x="1731835" y="597166"/>
                  </a:lnTo>
                  <a:lnTo>
                    <a:pt x="1732330" y="599846"/>
                  </a:lnTo>
                  <a:lnTo>
                    <a:pt x="1734146" y="599097"/>
                  </a:lnTo>
                  <a:close/>
                </a:path>
                <a:path w="1761489" h="1106805">
                  <a:moveTo>
                    <a:pt x="1735785" y="368960"/>
                  </a:moveTo>
                  <a:lnTo>
                    <a:pt x="1735709" y="363893"/>
                  </a:lnTo>
                  <a:lnTo>
                    <a:pt x="1735543" y="358800"/>
                  </a:lnTo>
                  <a:lnTo>
                    <a:pt x="1735289" y="355384"/>
                  </a:lnTo>
                  <a:lnTo>
                    <a:pt x="1734693" y="355650"/>
                  </a:lnTo>
                  <a:lnTo>
                    <a:pt x="1734756" y="362648"/>
                  </a:lnTo>
                  <a:lnTo>
                    <a:pt x="1734477" y="369570"/>
                  </a:lnTo>
                  <a:lnTo>
                    <a:pt x="1734019" y="376478"/>
                  </a:lnTo>
                  <a:lnTo>
                    <a:pt x="1734705" y="376161"/>
                  </a:lnTo>
                  <a:lnTo>
                    <a:pt x="1735112" y="378790"/>
                  </a:lnTo>
                  <a:lnTo>
                    <a:pt x="1735416" y="382028"/>
                  </a:lnTo>
                  <a:lnTo>
                    <a:pt x="1735442" y="375627"/>
                  </a:lnTo>
                  <a:lnTo>
                    <a:pt x="1735785" y="368960"/>
                  </a:lnTo>
                  <a:close/>
                </a:path>
                <a:path w="1761489" h="1106805">
                  <a:moveTo>
                    <a:pt x="1736090" y="398729"/>
                  </a:moveTo>
                  <a:lnTo>
                    <a:pt x="1736051" y="395122"/>
                  </a:lnTo>
                  <a:lnTo>
                    <a:pt x="1735912" y="387375"/>
                  </a:lnTo>
                  <a:lnTo>
                    <a:pt x="1735416" y="382028"/>
                  </a:lnTo>
                  <a:lnTo>
                    <a:pt x="1735340" y="388683"/>
                  </a:lnTo>
                  <a:lnTo>
                    <a:pt x="1735429" y="395020"/>
                  </a:lnTo>
                  <a:lnTo>
                    <a:pt x="1736090" y="398729"/>
                  </a:lnTo>
                  <a:close/>
                </a:path>
                <a:path w="1761489" h="1106805">
                  <a:moveTo>
                    <a:pt x="1736229" y="453580"/>
                  </a:moveTo>
                  <a:lnTo>
                    <a:pt x="1732953" y="446303"/>
                  </a:lnTo>
                  <a:lnTo>
                    <a:pt x="1732165" y="458228"/>
                  </a:lnTo>
                  <a:lnTo>
                    <a:pt x="1736229" y="453580"/>
                  </a:lnTo>
                  <a:close/>
                </a:path>
                <a:path w="1761489" h="1106805">
                  <a:moveTo>
                    <a:pt x="1740014" y="382117"/>
                  </a:moveTo>
                  <a:lnTo>
                    <a:pt x="1739950" y="381825"/>
                  </a:lnTo>
                  <a:lnTo>
                    <a:pt x="1739442" y="380441"/>
                  </a:lnTo>
                  <a:lnTo>
                    <a:pt x="1738630" y="380225"/>
                  </a:lnTo>
                  <a:lnTo>
                    <a:pt x="1739480" y="380923"/>
                  </a:lnTo>
                  <a:lnTo>
                    <a:pt x="1740014" y="382117"/>
                  </a:lnTo>
                  <a:close/>
                </a:path>
                <a:path w="1761489" h="1106805">
                  <a:moveTo>
                    <a:pt x="1741589" y="784072"/>
                  </a:moveTo>
                  <a:lnTo>
                    <a:pt x="1737817" y="788162"/>
                  </a:lnTo>
                  <a:lnTo>
                    <a:pt x="1735023" y="791794"/>
                  </a:lnTo>
                  <a:lnTo>
                    <a:pt x="1730552" y="801230"/>
                  </a:lnTo>
                  <a:lnTo>
                    <a:pt x="1730540" y="803998"/>
                  </a:lnTo>
                  <a:lnTo>
                    <a:pt x="1731962" y="806615"/>
                  </a:lnTo>
                  <a:lnTo>
                    <a:pt x="1729828" y="815276"/>
                  </a:lnTo>
                  <a:lnTo>
                    <a:pt x="1727009" y="822540"/>
                  </a:lnTo>
                  <a:lnTo>
                    <a:pt x="1728203" y="814844"/>
                  </a:lnTo>
                  <a:lnTo>
                    <a:pt x="1726984" y="814997"/>
                  </a:lnTo>
                  <a:lnTo>
                    <a:pt x="1726628" y="819937"/>
                  </a:lnTo>
                  <a:lnTo>
                    <a:pt x="1726590" y="824420"/>
                  </a:lnTo>
                  <a:lnTo>
                    <a:pt x="1727657" y="824903"/>
                  </a:lnTo>
                  <a:lnTo>
                    <a:pt x="1730641" y="817854"/>
                  </a:lnTo>
                  <a:lnTo>
                    <a:pt x="1730806" y="815136"/>
                  </a:lnTo>
                  <a:lnTo>
                    <a:pt x="1734045" y="803719"/>
                  </a:lnTo>
                  <a:lnTo>
                    <a:pt x="1737525" y="793102"/>
                  </a:lnTo>
                  <a:lnTo>
                    <a:pt x="1740344" y="785723"/>
                  </a:lnTo>
                  <a:lnTo>
                    <a:pt x="1741589" y="784072"/>
                  </a:lnTo>
                  <a:close/>
                </a:path>
                <a:path w="1761489" h="1106805">
                  <a:moveTo>
                    <a:pt x="1742287" y="714032"/>
                  </a:moveTo>
                  <a:lnTo>
                    <a:pt x="1740560" y="683006"/>
                  </a:lnTo>
                  <a:lnTo>
                    <a:pt x="1737537" y="698804"/>
                  </a:lnTo>
                  <a:lnTo>
                    <a:pt x="1739353" y="698004"/>
                  </a:lnTo>
                  <a:lnTo>
                    <a:pt x="1738642" y="715645"/>
                  </a:lnTo>
                  <a:lnTo>
                    <a:pt x="1740890" y="711835"/>
                  </a:lnTo>
                  <a:lnTo>
                    <a:pt x="1742287" y="714032"/>
                  </a:lnTo>
                  <a:close/>
                </a:path>
                <a:path w="1761489" h="1106805">
                  <a:moveTo>
                    <a:pt x="1743506" y="490334"/>
                  </a:moveTo>
                  <a:lnTo>
                    <a:pt x="1742046" y="483946"/>
                  </a:lnTo>
                  <a:lnTo>
                    <a:pt x="1741576" y="476808"/>
                  </a:lnTo>
                  <a:lnTo>
                    <a:pt x="1741728" y="480809"/>
                  </a:lnTo>
                  <a:lnTo>
                    <a:pt x="1741817" y="484898"/>
                  </a:lnTo>
                  <a:lnTo>
                    <a:pt x="1741665" y="488810"/>
                  </a:lnTo>
                  <a:lnTo>
                    <a:pt x="1743506" y="490334"/>
                  </a:lnTo>
                  <a:close/>
                </a:path>
                <a:path w="1761489" h="1106805">
                  <a:moveTo>
                    <a:pt x="1744560" y="466217"/>
                  </a:moveTo>
                  <a:lnTo>
                    <a:pt x="1744078" y="457784"/>
                  </a:lnTo>
                  <a:lnTo>
                    <a:pt x="1743036" y="447725"/>
                  </a:lnTo>
                  <a:lnTo>
                    <a:pt x="1741309" y="450596"/>
                  </a:lnTo>
                  <a:lnTo>
                    <a:pt x="1740789" y="456450"/>
                  </a:lnTo>
                  <a:lnTo>
                    <a:pt x="1740992" y="464451"/>
                  </a:lnTo>
                  <a:lnTo>
                    <a:pt x="1741462" y="473798"/>
                  </a:lnTo>
                  <a:lnTo>
                    <a:pt x="1741424" y="472287"/>
                  </a:lnTo>
                  <a:lnTo>
                    <a:pt x="1741462" y="471500"/>
                  </a:lnTo>
                  <a:lnTo>
                    <a:pt x="1743875" y="471335"/>
                  </a:lnTo>
                  <a:lnTo>
                    <a:pt x="1744560" y="466217"/>
                  </a:lnTo>
                  <a:close/>
                </a:path>
                <a:path w="1761489" h="1106805">
                  <a:moveTo>
                    <a:pt x="1745729" y="781227"/>
                  </a:moveTo>
                  <a:lnTo>
                    <a:pt x="1742122" y="801116"/>
                  </a:lnTo>
                  <a:lnTo>
                    <a:pt x="1743075" y="800887"/>
                  </a:lnTo>
                  <a:lnTo>
                    <a:pt x="1744929" y="797471"/>
                  </a:lnTo>
                  <a:lnTo>
                    <a:pt x="1745081" y="803173"/>
                  </a:lnTo>
                  <a:lnTo>
                    <a:pt x="1745729" y="781227"/>
                  </a:lnTo>
                  <a:close/>
                </a:path>
                <a:path w="1761489" h="1106805">
                  <a:moveTo>
                    <a:pt x="1746453" y="802944"/>
                  </a:moveTo>
                  <a:lnTo>
                    <a:pt x="1744027" y="819975"/>
                  </a:lnTo>
                  <a:lnTo>
                    <a:pt x="1743405" y="823074"/>
                  </a:lnTo>
                  <a:lnTo>
                    <a:pt x="1745208" y="822388"/>
                  </a:lnTo>
                  <a:lnTo>
                    <a:pt x="1746262" y="816000"/>
                  </a:lnTo>
                  <a:lnTo>
                    <a:pt x="1746173" y="809409"/>
                  </a:lnTo>
                  <a:lnTo>
                    <a:pt x="1746453" y="802944"/>
                  </a:lnTo>
                  <a:close/>
                </a:path>
                <a:path w="1761489" h="1106805">
                  <a:moveTo>
                    <a:pt x="1746542" y="773772"/>
                  </a:moveTo>
                  <a:lnTo>
                    <a:pt x="1745259" y="771245"/>
                  </a:lnTo>
                  <a:lnTo>
                    <a:pt x="1745399" y="774560"/>
                  </a:lnTo>
                  <a:lnTo>
                    <a:pt x="1745818" y="777913"/>
                  </a:lnTo>
                  <a:lnTo>
                    <a:pt x="1745729" y="781227"/>
                  </a:lnTo>
                  <a:lnTo>
                    <a:pt x="1746237" y="778764"/>
                  </a:lnTo>
                  <a:lnTo>
                    <a:pt x="1746250" y="776262"/>
                  </a:lnTo>
                  <a:lnTo>
                    <a:pt x="1746542" y="773772"/>
                  </a:lnTo>
                  <a:close/>
                </a:path>
                <a:path w="1761489" h="1106805">
                  <a:moveTo>
                    <a:pt x="1750771" y="770394"/>
                  </a:moveTo>
                  <a:lnTo>
                    <a:pt x="1750402" y="771093"/>
                  </a:lnTo>
                  <a:lnTo>
                    <a:pt x="1750263" y="771525"/>
                  </a:lnTo>
                  <a:lnTo>
                    <a:pt x="1750669" y="772299"/>
                  </a:lnTo>
                  <a:lnTo>
                    <a:pt x="1750733" y="771080"/>
                  </a:lnTo>
                  <a:lnTo>
                    <a:pt x="1750771" y="770394"/>
                  </a:lnTo>
                  <a:close/>
                </a:path>
                <a:path w="1761489" h="1106805">
                  <a:moveTo>
                    <a:pt x="1750834" y="549795"/>
                  </a:moveTo>
                  <a:lnTo>
                    <a:pt x="1749425" y="549211"/>
                  </a:lnTo>
                  <a:lnTo>
                    <a:pt x="1748129" y="549211"/>
                  </a:lnTo>
                  <a:lnTo>
                    <a:pt x="1746224" y="530123"/>
                  </a:lnTo>
                  <a:lnTo>
                    <a:pt x="1744802" y="539305"/>
                  </a:lnTo>
                  <a:lnTo>
                    <a:pt x="1743151" y="551789"/>
                  </a:lnTo>
                  <a:lnTo>
                    <a:pt x="1741271" y="560006"/>
                  </a:lnTo>
                  <a:lnTo>
                    <a:pt x="1739188" y="556374"/>
                  </a:lnTo>
                  <a:lnTo>
                    <a:pt x="1738693" y="542277"/>
                  </a:lnTo>
                  <a:lnTo>
                    <a:pt x="1739353" y="535000"/>
                  </a:lnTo>
                  <a:lnTo>
                    <a:pt x="1740636" y="530148"/>
                  </a:lnTo>
                  <a:lnTo>
                    <a:pt x="1742033" y="523367"/>
                  </a:lnTo>
                  <a:lnTo>
                    <a:pt x="1739341" y="522833"/>
                  </a:lnTo>
                  <a:lnTo>
                    <a:pt x="1734058" y="500024"/>
                  </a:lnTo>
                  <a:lnTo>
                    <a:pt x="1730286" y="496709"/>
                  </a:lnTo>
                  <a:lnTo>
                    <a:pt x="1732368" y="518871"/>
                  </a:lnTo>
                  <a:lnTo>
                    <a:pt x="1731441" y="519290"/>
                  </a:lnTo>
                  <a:lnTo>
                    <a:pt x="1729981" y="511251"/>
                  </a:lnTo>
                  <a:lnTo>
                    <a:pt x="1729143" y="517410"/>
                  </a:lnTo>
                  <a:lnTo>
                    <a:pt x="1731429" y="521957"/>
                  </a:lnTo>
                  <a:lnTo>
                    <a:pt x="1733029" y="531964"/>
                  </a:lnTo>
                  <a:lnTo>
                    <a:pt x="1733372" y="545223"/>
                  </a:lnTo>
                  <a:lnTo>
                    <a:pt x="1731886" y="559562"/>
                  </a:lnTo>
                  <a:lnTo>
                    <a:pt x="1735035" y="568134"/>
                  </a:lnTo>
                  <a:lnTo>
                    <a:pt x="1740052" y="567702"/>
                  </a:lnTo>
                  <a:lnTo>
                    <a:pt x="1745716" y="560755"/>
                  </a:lnTo>
                  <a:lnTo>
                    <a:pt x="1750834" y="549795"/>
                  </a:lnTo>
                  <a:close/>
                </a:path>
                <a:path w="1761489" h="1106805">
                  <a:moveTo>
                    <a:pt x="1751469" y="548157"/>
                  </a:moveTo>
                  <a:lnTo>
                    <a:pt x="1751063" y="549211"/>
                  </a:lnTo>
                  <a:lnTo>
                    <a:pt x="1750834" y="549783"/>
                  </a:lnTo>
                  <a:lnTo>
                    <a:pt x="1751037" y="549910"/>
                  </a:lnTo>
                  <a:lnTo>
                    <a:pt x="1751241" y="549998"/>
                  </a:lnTo>
                  <a:lnTo>
                    <a:pt x="1751431" y="550164"/>
                  </a:lnTo>
                  <a:lnTo>
                    <a:pt x="1751469" y="548157"/>
                  </a:lnTo>
                  <a:close/>
                </a:path>
                <a:path w="1761489" h="1106805">
                  <a:moveTo>
                    <a:pt x="1751584" y="816406"/>
                  </a:moveTo>
                  <a:lnTo>
                    <a:pt x="1750707" y="815098"/>
                  </a:lnTo>
                  <a:lnTo>
                    <a:pt x="1747050" y="821499"/>
                  </a:lnTo>
                  <a:lnTo>
                    <a:pt x="1745208" y="822388"/>
                  </a:lnTo>
                  <a:lnTo>
                    <a:pt x="1743583" y="835342"/>
                  </a:lnTo>
                  <a:lnTo>
                    <a:pt x="1745932" y="829094"/>
                  </a:lnTo>
                  <a:lnTo>
                    <a:pt x="1749717" y="816927"/>
                  </a:lnTo>
                  <a:lnTo>
                    <a:pt x="1751584" y="816406"/>
                  </a:lnTo>
                  <a:close/>
                </a:path>
                <a:path w="1761489" h="1106805">
                  <a:moveTo>
                    <a:pt x="1751774" y="314706"/>
                  </a:moveTo>
                  <a:lnTo>
                    <a:pt x="1748561" y="303974"/>
                  </a:lnTo>
                  <a:lnTo>
                    <a:pt x="1745653" y="298284"/>
                  </a:lnTo>
                  <a:lnTo>
                    <a:pt x="1747367" y="311035"/>
                  </a:lnTo>
                  <a:lnTo>
                    <a:pt x="1747443" y="317614"/>
                  </a:lnTo>
                  <a:lnTo>
                    <a:pt x="1751774" y="314706"/>
                  </a:lnTo>
                  <a:close/>
                </a:path>
                <a:path w="1761489" h="1106805">
                  <a:moveTo>
                    <a:pt x="1752130" y="314464"/>
                  </a:moveTo>
                  <a:lnTo>
                    <a:pt x="1751774" y="314706"/>
                  </a:lnTo>
                  <a:lnTo>
                    <a:pt x="1751876" y="315010"/>
                  </a:lnTo>
                  <a:lnTo>
                    <a:pt x="1751317" y="318350"/>
                  </a:lnTo>
                  <a:lnTo>
                    <a:pt x="1752130" y="314464"/>
                  </a:lnTo>
                  <a:close/>
                </a:path>
                <a:path w="1761489" h="1106805">
                  <a:moveTo>
                    <a:pt x="1752142" y="746391"/>
                  </a:moveTo>
                  <a:lnTo>
                    <a:pt x="1751063" y="763054"/>
                  </a:lnTo>
                  <a:lnTo>
                    <a:pt x="1751190" y="762787"/>
                  </a:lnTo>
                  <a:lnTo>
                    <a:pt x="1752142" y="746391"/>
                  </a:lnTo>
                  <a:close/>
                </a:path>
                <a:path w="1761489" h="1106805">
                  <a:moveTo>
                    <a:pt x="1752358" y="718502"/>
                  </a:moveTo>
                  <a:lnTo>
                    <a:pt x="1752219" y="717194"/>
                  </a:lnTo>
                  <a:lnTo>
                    <a:pt x="1752155" y="716648"/>
                  </a:lnTo>
                  <a:lnTo>
                    <a:pt x="1751863" y="717791"/>
                  </a:lnTo>
                  <a:lnTo>
                    <a:pt x="1751774" y="718705"/>
                  </a:lnTo>
                  <a:lnTo>
                    <a:pt x="1752358" y="718502"/>
                  </a:lnTo>
                  <a:close/>
                </a:path>
                <a:path w="1761489" h="1106805">
                  <a:moveTo>
                    <a:pt x="1752688" y="342557"/>
                  </a:moveTo>
                  <a:lnTo>
                    <a:pt x="1752511" y="344462"/>
                  </a:lnTo>
                  <a:lnTo>
                    <a:pt x="1752346" y="348018"/>
                  </a:lnTo>
                  <a:lnTo>
                    <a:pt x="1752193" y="354253"/>
                  </a:lnTo>
                  <a:lnTo>
                    <a:pt x="1752473" y="350824"/>
                  </a:lnTo>
                  <a:lnTo>
                    <a:pt x="1752650" y="346862"/>
                  </a:lnTo>
                  <a:lnTo>
                    <a:pt x="1752688" y="342557"/>
                  </a:lnTo>
                  <a:close/>
                </a:path>
                <a:path w="1761489" h="1106805">
                  <a:moveTo>
                    <a:pt x="1752727" y="332955"/>
                  </a:moveTo>
                  <a:lnTo>
                    <a:pt x="1752269" y="327761"/>
                  </a:lnTo>
                  <a:lnTo>
                    <a:pt x="1752727" y="334289"/>
                  </a:lnTo>
                  <a:lnTo>
                    <a:pt x="1752727" y="332955"/>
                  </a:lnTo>
                  <a:close/>
                </a:path>
                <a:path w="1761489" h="1106805">
                  <a:moveTo>
                    <a:pt x="1753044" y="630415"/>
                  </a:moveTo>
                  <a:lnTo>
                    <a:pt x="1752904" y="630948"/>
                  </a:lnTo>
                  <a:lnTo>
                    <a:pt x="1752841" y="631444"/>
                  </a:lnTo>
                  <a:lnTo>
                    <a:pt x="1752346" y="633006"/>
                  </a:lnTo>
                  <a:lnTo>
                    <a:pt x="1752079" y="633539"/>
                  </a:lnTo>
                  <a:lnTo>
                    <a:pt x="1752333" y="631723"/>
                  </a:lnTo>
                  <a:lnTo>
                    <a:pt x="1752269" y="630948"/>
                  </a:lnTo>
                  <a:lnTo>
                    <a:pt x="1751774" y="630694"/>
                  </a:lnTo>
                  <a:lnTo>
                    <a:pt x="1751355" y="630008"/>
                  </a:lnTo>
                  <a:lnTo>
                    <a:pt x="1751101" y="629564"/>
                  </a:lnTo>
                  <a:lnTo>
                    <a:pt x="1750949" y="629272"/>
                  </a:lnTo>
                  <a:lnTo>
                    <a:pt x="1751660" y="618502"/>
                  </a:lnTo>
                  <a:lnTo>
                    <a:pt x="1751850" y="627570"/>
                  </a:lnTo>
                  <a:lnTo>
                    <a:pt x="1752269" y="630948"/>
                  </a:lnTo>
                  <a:lnTo>
                    <a:pt x="1752434" y="631075"/>
                  </a:lnTo>
                  <a:lnTo>
                    <a:pt x="1752600" y="631367"/>
                  </a:lnTo>
                  <a:lnTo>
                    <a:pt x="1752790" y="631405"/>
                  </a:lnTo>
                  <a:lnTo>
                    <a:pt x="1752638" y="627570"/>
                  </a:lnTo>
                  <a:lnTo>
                    <a:pt x="1752168" y="618502"/>
                  </a:lnTo>
                  <a:lnTo>
                    <a:pt x="1750910" y="594004"/>
                  </a:lnTo>
                  <a:lnTo>
                    <a:pt x="1750644" y="600379"/>
                  </a:lnTo>
                  <a:lnTo>
                    <a:pt x="1750682" y="617486"/>
                  </a:lnTo>
                  <a:lnTo>
                    <a:pt x="1750923" y="629272"/>
                  </a:lnTo>
                  <a:lnTo>
                    <a:pt x="1748599" y="622960"/>
                  </a:lnTo>
                  <a:lnTo>
                    <a:pt x="1746631" y="615924"/>
                  </a:lnTo>
                  <a:lnTo>
                    <a:pt x="1744611" y="612203"/>
                  </a:lnTo>
                  <a:lnTo>
                    <a:pt x="1742135" y="615823"/>
                  </a:lnTo>
                  <a:lnTo>
                    <a:pt x="1742706" y="628294"/>
                  </a:lnTo>
                  <a:lnTo>
                    <a:pt x="1743875" y="634276"/>
                  </a:lnTo>
                  <a:lnTo>
                    <a:pt x="1745272" y="638517"/>
                  </a:lnTo>
                  <a:lnTo>
                    <a:pt x="1746580" y="645756"/>
                  </a:lnTo>
                  <a:lnTo>
                    <a:pt x="1746542" y="631317"/>
                  </a:lnTo>
                  <a:lnTo>
                    <a:pt x="1747481" y="633793"/>
                  </a:lnTo>
                  <a:lnTo>
                    <a:pt x="1748942" y="638213"/>
                  </a:lnTo>
                  <a:lnTo>
                    <a:pt x="1750199" y="631317"/>
                  </a:lnTo>
                  <a:lnTo>
                    <a:pt x="1750517" y="629564"/>
                  </a:lnTo>
                  <a:lnTo>
                    <a:pt x="1751076" y="636498"/>
                  </a:lnTo>
                  <a:lnTo>
                    <a:pt x="1751152" y="638517"/>
                  </a:lnTo>
                  <a:lnTo>
                    <a:pt x="1751444" y="649655"/>
                  </a:lnTo>
                  <a:lnTo>
                    <a:pt x="1751876" y="642950"/>
                  </a:lnTo>
                  <a:lnTo>
                    <a:pt x="1752396" y="636498"/>
                  </a:lnTo>
                  <a:lnTo>
                    <a:pt x="1752701" y="633539"/>
                  </a:lnTo>
                  <a:lnTo>
                    <a:pt x="1752930" y="631444"/>
                  </a:lnTo>
                  <a:lnTo>
                    <a:pt x="1753044" y="630415"/>
                  </a:lnTo>
                  <a:close/>
                </a:path>
                <a:path w="1761489" h="1106805">
                  <a:moveTo>
                    <a:pt x="1753120" y="713841"/>
                  </a:moveTo>
                  <a:lnTo>
                    <a:pt x="1752625" y="709561"/>
                  </a:lnTo>
                  <a:lnTo>
                    <a:pt x="1751761" y="706208"/>
                  </a:lnTo>
                  <a:lnTo>
                    <a:pt x="1750999" y="702830"/>
                  </a:lnTo>
                  <a:lnTo>
                    <a:pt x="1751266" y="707885"/>
                  </a:lnTo>
                  <a:lnTo>
                    <a:pt x="1751647" y="712571"/>
                  </a:lnTo>
                  <a:lnTo>
                    <a:pt x="1752155" y="716635"/>
                  </a:lnTo>
                  <a:lnTo>
                    <a:pt x="1752409" y="715619"/>
                  </a:lnTo>
                  <a:lnTo>
                    <a:pt x="1752777" y="714578"/>
                  </a:lnTo>
                  <a:lnTo>
                    <a:pt x="1753120" y="713841"/>
                  </a:lnTo>
                  <a:close/>
                </a:path>
                <a:path w="1761489" h="1106805">
                  <a:moveTo>
                    <a:pt x="1753146" y="340461"/>
                  </a:moveTo>
                  <a:lnTo>
                    <a:pt x="1753120" y="339979"/>
                  </a:lnTo>
                  <a:lnTo>
                    <a:pt x="1752727" y="334289"/>
                  </a:lnTo>
                  <a:lnTo>
                    <a:pt x="1752701" y="342557"/>
                  </a:lnTo>
                  <a:lnTo>
                    <a:pt x="1752854" y="340753"/>
                  </a:lnTo>
                  <a:lnTo>
                    <a:pt x="1753006" y="339979"/>
                  </a:lnTo>
                  <a:lnTo>
                    <a:pt x="1753146" y="340461"/>
                  </a:lnTo>
                  <a:close/>
                </a:path>
                <a:path w="1761489" h="1106805">
                  <a:moveTo>
                    <a:pt x="1753450" y="689279"/>
                  </a:moveTo>
                  <a:lnTo>
                    <a:pt x="1753323" y="677443"/>
                  </a:lnTo>
                  <a:lnTo>
                    <a:pt x="1752434" y="671029"/>
                  </a:lnTo>
                  <a:lnTo>
                    <a:pt x="1751914" y="664286"/>
                  </a:lnTo>
                  <a:lnTo>
                    <a:pt x="1751634" y="657174"/>
                  </a:lnTo>
                  <a:lnTo>
                    <a:pt x="1751444" y="649655"/>
                  </a:lnTo>
                  <a:lnTo>
                    <a:pt x="1750987" y="657999"/>
                  </a:lnTo>
                  <a:lnTo>
                    <a:pt x="1750656" y="666394"/>
                  </a:lnTo>
                  <a:lnTo>
                    <a:pt x="1750466" y="674751"/>
                  </a:lnTo>
                  <a:lnTo>
                    <a:pt x="1750390" y="682967"/>
                  </a:lnTo>
                  <a:lnTo>
                    <a:pt x="1749907" y="682294"/>
                  </a:lnTo>
                  <a:lnTo>
                    <a:pt x="1749590" y="682167"/>
                  </a:lnTo>
                  <a:lnTo>
                    <a:pt x="1749755" y="684834"/>
                  </a:lnTo>
                  <a:lnTo>
                    <a:pt x="1749082" y="693140"/>
                  </a:lnTo>
                  <a:lnTo>
                    <a:pt x="1749933" y="698106"/>
                  </a:lnTo>
                  <a:lnTo>
                    <a:pt x="1750999" y="702830"/>
                  </a:lnTo>
                  <a:lnTo>
                    <a:pt x="1750656" y="696620"/>
                  </a:lnTo>
                  <a:lnTo>
                    <a:pt x="1750428" y="690041"/>
                  </a:lnTo>
                  <a:lnTo>
                    <a:pt x="1750402" y="683006"/>
                  </a:lnTo>
                  <a:lnTo>
                    <a:pt x="1751482" y="684517"/>
                  </a:lnTo>
                  <a:lnTo>
                    <a:pt x="1753450" y="689279"/>
                  </a:lnTo>
                  <a:close/>
                </a:path>
                <a:path w="1761489" h="1106805">
                  <a:moveTo>
                    <a:pt x="1753831" y="349567"/>
                  </a:moveTo>
                  <a:lnTo>
                    <a:pt x="1753616" y="341871"/>
                  </a:lnTo>
                  <a:lnTo>
                    <a:pt x="1753158" y="340448"/>
                  </a:lnTo>
                  <a:lnTo>
                    <a:pt x="1753831" y="349567"/>
                  </a:lnTo>
                  <a:close/>
                </a:path>
                <a:path w="1761489" h="1106805">
                  <a:moveTo>
                    <a:pt x="1754022" y="712355"/>
                  </a:moveTo>
                  <a:lnTo>
                    <a:pt x="1753654" y="712698"/>
                  </a:lnTo>
                  <a:lnTo>
                    <a:pt x="1753120" y="713841"/>
                  </a:lnTo>
                  <a:lnTo>
                    <a:pt x="1753171" y="714260"/>
                  </a:lnTo>
                  <a:lnTo>
                    <a:pt x="1753222" y="714629"/>
                  </a:lnTo>
                  <a:lnTo>
                    <a:pt x="1753273" y="715086"/>
                  </a:lnTo>
                  <a:lnTo>
                    <a:pt x="1754022" y="712355"/>
                  </a:lnTo>
                  <a:close/>
                </a:path>
                <a:path w="1761489" h="1106805">
                  <a:moveTo>
                    <a:pt x="1754771" y="360451"/>
                  </a:moveTo>
                  <a:lnTo>
                    <a:pt x="1753781" y="352348"/>
                  </a:lnTo>
                  <a:lnTo>
                    <a:pt x="1753806" y="360337"/>
                  </a:lnTo>
                  <a:lnTo>
                    <a:pt x="1754441" y="361492"/>
                  </a:lnTo>
                  <a:lnTo>
                    <a:pt x="1754771" y="360451"/>
                  </a:lnTo>
                  <a:close/>
                </a:path>
                <a:path w="1761489" h="1106805">
                  <a:moveTo>
                    <a:pt x="1755013" y="755332"/>
                  </a:moveTo>
                  <a:lnTo>
                    <a:pt x="1751190" y="762787"/>
                  </a:lnTo>
                  <a:lnTo>
                    <a:pt x="1750771" y="770394"/>
                  </a:lnTo>
                  <a:lnTo>
                    <a:pt x="1751584" y="768959"/>
                  </a:lnTo>
                  <a:lnTo>
                    <a:pt x="1753679" y="766241"/>
                  </a:lnTo>
                  <a:lnTo>
                    <a:pt x="1755013" y="755332"/>
                  </a:lnTo>
                  <a:close/>
                </a:path>
                <a:path w="1761489" h="1106805">
                  <a:moveTo>
                    <a:pt x="1755279" y="566851"/>
                  </a:moveTo>
                  <a:lnTo>
                    <a:pt x="1753704" y="553783"/>
                  </a:lnTo>
                  <a:lnTo>
                    <a:pt x="1752511" y="551065"/>
                  </a:lnTo>
                  <a:lnTo>
                    <a:pt x="1751431" y="550164"/>
                  </a:lnTo>
                  <a:lnTo>
                    <a:pt x="1750987" y="588848"/>
                  </a:lnTo>
                  <a:lnTo>
                    <a:pt x="1750504" y="586155"/>
                  </a:lnTo>
                  <a:lnTo>
                    <a:pt x="1750910" y="594004"/>
                  </a:lnTo>
                  <a:lnTo>
                    <a:pt x="1751469" y="587641"/>
                  </a:lnTo>
                  <a:lnTo>
                    <a:pt x="1752358" y="581494"/>
                  </a:lnTo>
                  <a:lnTo>
                    <a:pt x="1753616" y="574814"/>
                  </a:lnTo>
                  <a:lnTo>
                    <a:pt x="1755279" y="566851"/>
                  </a:lnTo>
                  <a:close/>
                </a:path>
                <a:path w="1761489" h="1106805">
                  <a:moveTo>
                    <a:pt x="1755800" y="425373"/>
                  </a:moveTo>
                  <a:lnTo>
                    <a:pt x="1755063" y="412038"/>
                  </a:lnTo>
                  <a:lnTo>
                    <a:pt x="1755254" y="420992"/>
                  </a:lnTo>
                  <a:lnTo>
                    <a:pt x="1754390" y="424192"/>
                  </a:lnTo>
                  <a:lnTo>
                    <a:pt x="1753768" y="428726"/>
                  </a:lnTo>
                  <a:lnTo>
                    <a:pt x="1754695" y="428307"/>
                  </a:lnTo>
                  <a:lnTo>
                    <a:pt x="1755800" y="425373"/>
                  </a:lnTo>
                  <a:close/>
                </a:path>
                <a:path w="1761489" h="1106805">
                  <a:moveTo>
                    <a:pt x="1755863" y="617575"/>
                  </a:moveTo>
                  <a:lnTo>
                    <a:pt x="1754962" y="616038"/>
                  </a:lnTo>
                  <a:lnTo>
                    <a:pt x="1754238" y="620369"/>
                  </a:lnTo>
                  <a:lnTo>
                    <a:pt x="1753616" y="625271"/>
                  </a:lnTo>
                  <a:lnTo>
                    <a:pt x="1753044" y="630415"/>
                  </a:lnTo>
                  <a:lnTo>
                    <a:pt x="1754149" y="626198"/>
                  </a:lnTo>
                  <a:lnTo>
                    <a:pt x="1755863" y="617575"/>
                  </a:lnTo>
                  <a:close/>
                </a:path>
                <a:path w="1761489" h="1106805">
                  <a:moveTo>
                    <a:pt x="1755990" y="505777"/>
                  </a:moveTo>
                  <a:lnTo>
                    <a:pt x="1754047" y="495134"/>
                  </a:lnTo>
                  <a:lnTo>
                    <a:pt x="1752765" y="504291"/>
                  </a:lnTo>
                  <a:lnTo>
                    <a:pt x="1755990" y="505777"/>
                  </a:lnTo>
                  <a:close/>
                </a:path>
                <a:path w="1761489" h="1106805">
                  <a:moveTo>
                    <a:pt x="1756079" y="430568"/>
                  </a:moveTo>
                  <a:lnTo>
                    <a:pt x="1756016" y="424776"/>
                  </a:lnTo>
                  <a:lnTo>
                    <a:pt x="1755800" y="425373"/>
                  </a:lnTo>
                  <a:lnTo>
                    <a:pt x="1756079" y="430568"/>
                  </a:lnTo>
                  <a:close/>
                </a:path>
                <a:path w="1761489" h="1106805">
                  <a:moveTo>
                    <a:pt x="1756359" y="372783"/>
                  </a:moveTo>
                  <a:lnTo>
                    <a:pt x="1755178" y="374053"/>
                  </a:lnTo>
                  <a:lnTo>
                    <a:pt x="1754289" y="375323"/>
                  </a:lnTo>
                  <a:lnTo>
                    <a:pt x="1753806" y="371513"/>
                  </a:lnTo>
                  <a:lnTo>
                    <a:pt x="1753806" y="367703"/>
                  </a:lnTo>
                  <a:lnTo>
                    <a:pt x="1753793" y="361353"/>
                  </a:lnTo>
                  <a:lnTo>
                    <a:pt x="1753273" y="360083"/>
                  </a:lnTo>
                  <a:lnTo>
                    <a:pt x="1752561" y="357543"/>
                  </a:lnTo>
                  <a:lnTo>
                    <a:pt x="1752142" y="356273"/>
                  </a:lnTo>
                  <a:lnTo>
                    <a:pt x="1752193" y="355003"/>
                  </a:lnTo>
                  <a:lnTo>
                    <a:pt x="1752053" y="356273"/>
                  </a:lnTo>
                  <a:lnTo>
                    <a:pt x="1751761" y="355003"/>
                  </a:lnTo>
                  <a:lnTo>
                    <a:pt x="1752003" y="356273"/>
                  </a:lnTo>
                  <a:lnTo>
                    <a:pt x="1751495" y="361353"/>
                  </a:lnTo>
                  <a:lnTo>
                    <a:pt x="1750885" y="365163"/>
                  </a:lnTo>
                  <a:lnTo>
                    <a:pt x="1749933" y="367703"/>
                  </a:lnTo>
                  <a:lnTo>
                    <a:pt x="1747304" y="356273"/>
                  </a:lnTo>
                  <a:lnTo>
                    <a:pt x="1745208" y="339763"/>
                  </a:lnTo>
                  <a:lnTo>
                    <a:pt x="1744662" y="335953"/>
                  </a:lnTo>
                  <a:lnTo>
                    <a:pt x="1743049" y="324523"/>
                  </a:lnTo>
                  <a:lnTo>
                    <a:pt x="1742414" y="321983"/>
                  </a:lnTo>
                  <a:lnTo>
                    <a:pt x="1740204" y="313093"/>
                  </a:lnTo>
                  <a:lnTo>
                    <a:pt x="1740217" y="308013"/>
                  </a:lnTo>
                  <a:lnTo>
                    <a:pt x="1741233" y="309283"/>
                  </a:lnTo>
                  <a:lnTo>
                    <a:pt x="1742579" y="311823"/>
                  </a:lnTo>
                  <a:lnTo>
                    <a:pt x="1743570" y="310553"/>
                  </a:lnTo>
                  <a:lnTo>
                    <a:pt x="1742694" y="308013"/>
                  </a:lnTo>
                  <a:lnTo>
                    <a:pt x="1738274" y="295313"/>
                  </a:lnTo>
                  <a:lnTo>
                    <a:pt x="1739506" y="288963"/>
                  </a:lnTo>
                  <a:lnTo>
                    <a:pt x="1739709" y="280073"/>
                  </a:lnTo>
                  <a:lnTo>
                    <a:pt x="1741004" y="277533"/>
                  </a:lnTo>
                  <a:lnTo>
                    <a:pt x="1745449" y="288963"/>
                  </a:lnTo>
                  <a:lnTo>
                    <a:pt x="1739353" y="263563"/>
                  </a:lnTo>
                  <a:lnTo>
                    <a:pt x="1738795" y="259753"/>
                  </a:lnTo>
                  <a:lnTo>
                    <a:pt x="1738426" y="257213"/>
                  </a:lnTo>
                  <a:lnTo>
                    <a:pt x="1737829" y="254673"/>
                  </a:lnTo>
                  <a:lnTo>
                    <a:pt x="1736928" y="250863"/>
                  </a:lnTo>
                  <a:lnTo>
                    <a:pt x="1735112" y="244513"/>
                  </a:lnTo>
                  <a:lnTo>
                    <a:pt x="1733181" y="236893"/>
                  </a:lnTo>
                  <a:lnTo>
                    <a:pt x="1732737" y="235623"/>
                  </a:lnTo>
                  <a:lnTo>
                    <a:pt x="1731835" y="233083"/>
                  </a:lnTo>
                  <a:lnTo>
                    <a:pt x="1730946" y="230746"/>
                  </a:lnTo>
                  <a:lnTo>
                    <a:pt x="1730946" y="244513"/>
                  </a:lnTo>
                  <a:lnTo>
                    <a:pt x="1730540" y="243243"/>
                  </a:lnTo>
                  <a:lnTo>
                    <a:pt x="1728838" y="236893"/>
                  </a:lnTo>
                  <a:lnTo>
                    <a:pt x="1728533" y="235623"/>
                  </a:lnTo>
                  <a:lnTo>
                    <a:pt x="1730946" y="244513"/>
                  </a:lnTo>
                  <a:lnTo>
                    <a:pt x="1730946" y="230746"/>
                  </a:lnTo>
                  <a:lnTo>
                    <a:pt x="1728939" y="225463"/>
                  </a:lnTo>
                  <a:lnTo>
                    <a:pt x="1727187" y="221653"/>
                  </a:lnTo>
                  <a:lnTo>
                    <a:pt x="1725371" y="217843"/>
                  </a:lnTo>
                  <a:lnTo>
                    <a:pt x="1723669" y="215303"/>
                  </a:lnTo>
                  <a:lnTo>
                    <a:pt x="1719313" y="206413"/>
                  </a:lnTo>
                  <a:lnTo>
                    <a:pt x="1714563" y="198793"/>
                  </a:lnTo>
                  <a:lnTo>
                    <a:pt x="1711985" y="193713"/>
                  </a:lnTo>
                  <a:lnTo>
                    <a:pt x="1714080" y="196253"/>
                  </a:lnTo>
                  <a:lnTo>
                    <a:pt x="1712442" y="193713"/>
                  </a:lnTo>
                  <a:lnTo>
                    <a:pt x="1710791" y="191173"/>
                  </a:lnTo>
                  <a:lnTo>
                    <a:pt x="1706765" y="184823"/>
                  </a:lnTo>
                  <a:lnTo>
                    <a:pt x="1703146" y="178473"/>
                  </a:lnTo>
                  <a:lnTo>
                    <a:pt x="1699285" y="173393"/>
                  </a:lnTo>
                  <a:lnTo>
                    <a:pt x="1696021" y="167043"/>
                  </a:lnTo>
                  <a:lnTo>
                    <a:pt x="1691690" y="161963"/>
                  </a:lnTo>
                  <a:lnTo>
                    <a:pt x="1692224" y="160693"/>
                  </a:lnTo>
                  <a:lnTo>
                    <a:pt x="1687880" y="154343"/>
                  </a:lnTo>
                  <a:lnTo>
                    <a:pt x="1683410" y="149263"/>
                  </a:lnTo>
                  <a:lnTo>
                    <a:pt x="1678787" y="142913"/>
                  </a:lnTo>
                  <a:lnTo>
                    <a:pt x="1673974" y="136563"/>
                  </a:lnTo>
                  <a:lnTo>
                    <a:pt x="1652600" y="113703"/>
                  </a:lnTo>
                  <a:lnTo>
                    <a:pt x="1646758" y="108623"/>
                  </a:lnTo>
                  <a:lnTo>
                    <a:pt x="1640916" y="102273"/>
                  </a:lnTo>
                  <a:lnTo>
                    <a:pt x="1635112" y="97193"/>
                  </a:lnTo>
                  <a:lnTo>
                    <a:pt x="1629359" y="90843"/>
                  </a:lnTo>
                  <a:lnTo>
                    <a:pt x="1623250" y="85763"/>
                  </a:lnTo>
                  <a:lnTo>
                    <a:pt x="1617141" y="79413"/>
                  </a:lnTo>
                  <a:lnTo>
                    <a:pt x="1611083" y="74333"/>
                  </a:lnTo>
                  <a:lnTo>
                    <a:pt x="1605089" y="67983"/>
                  </a:lnTo>
                  <a:lnTo>
                    <a:pt x="1599323" y="64173"/>
                  </a:lnTo>
                  <a:lnTo>
                    <a:pt x="1593367" y="61633"/>
                  </a:lnTo>
                  <a:lnTo>
                    <a:pt x="1586661" y="57823"/>
                  </a:lnTo>
                  <a:lnTo>
                    <a:pt x="1575866" y="50203"/>
                  </a:lnTo>
                  <a:lnTo>
                    <a:pt x="1571828" y="48933"/>
                  </a:lnTo>
                  <a:lnTo>
                    <a:pt x="1567459" y="46393"/>
                  </a:lnTo>
                  <a:lnTo>
                    <a:pt x="1562671" y="43853"/>
                  </a:lnTo>
                  <a:lnTo>
                    <a:pt x="1560195" y="38773"/>
                  </a:lnTo>
                  <a:lnTo>
                    <a:pt x="1556245" y="36233"/>
                  </a:lnTo>
                  <a:lnTo>
                    <a:pt x="1551635" y="33693"/>
                  </a:lnTo>
                  <a:lnTo>
                    <a:pt x="1546466" y="31153"/>
                  </a:lnTo>
                  <a:lnTo>
                    <a:pt x="1530400" y="24803"/>
                  </a:lnTo>
                  <a:lnTo>
                    <a:pt x="1525066" y="22263"/>
                  </a:lnTo>
                  <a:lnTo>
                    <a:pt x="1520088" y="19723"/>
                  </a:lnTo>
                  <a:lnTo>
                    <a:pt x="1511414" y="17183"/>
                  </a:lnTo>
                  <a:lnTo>
                    <a:pt x="1505978" y="17183"/>
                  </a:lnTo>
                  <a:lnTo>
                    <a:pt x="1504708" y="15913"/>
                  </a:lnTo>
                  <a:lnTo>
                    <a:pt x="1502143" y="13373"/>
                  </a:lnTo>
                  <a:lnTo>
                    <a:pt x="1495196" y="10833"/>
                  </a:lnTo>
                  <a:lnTo>
                    <a:pt x="1486509" y="7023"/>
                  </a:lnTo>
                  <a:lnTo>
                    <a:pt x="1479588" y="5753"/>
                  </a:lnTo>
                  <a:lnTo>
                    <a:pt x="1447774" y="673"/>
                  </a:lnTo>
                  <a:lnTo>
                    <a:pt x="1397165" y="673"/>
                  </a:lnTo>
                  <a:lnTo>
                    <a:pt x="1396123" y="4483"/>
                  </a:lnTo>
                  <a:lnTo>
                    <a:pt x="1381912" y="4483"/>
                  </a:lnTo>
                  <a:lnTo>
                    <a:pt x="1367409" y="5753"/>
                  </a:lnTo>
                  <a:lnTo>
                    <a:pt x="1352054" y="5753"/>
                  </a:lnTo>
                  <a:lnTo>
                    <a:pt x="1335252" y="7023"/>
                  </a:lnTo>
                  <a:lnTo>
                    <a:pt x="1336713" y="10833"/>
                  </a:lnTo>
                  <a:lnTo>
                    <a:pt x="1319441" y="12103"/>
                  </a:lnTo>
                  <a:lnTo>
                    <a:pt x="1298892" y="10833"/>
                  </a:lnTo>
                  <a:lnTo>
                    <a:pt x="1276108" y="9563"/>
                  </a:lnTo>
                  <a:lnTo>
                    <a:pt x="1252169" y="9563"/>
                  </a:lnTo>
                  <a:lnTo>
                    <a:pt x="1254315" y="7086"/>
                  </a:lnTo>
                  <a:lnTo>
                    <a:pt x="1238859" y="5753"/>
                  </a:lnTo>
                  <a:lnTo>
                    <a:pt x="1179703" y="10833"/>
                  </a:lnTo>
                  <a:lnTo>
                    <a:pt x="1165987" y="9563"/>
                  </a:lnTo>
                  <a:lnTo>
                    <a:pt x="1152258" y="8293"/>
                  </a:lnTo>
                  <a:lnTo>
                    <a:pt x="1143571" y="9563"/>
                  </a:lnTo>
                  <a:lnTo>
                    <a:pt x="1137272" y="9563"/>
                  </a:lnTo>
                  <a:lnTo>
                    <a:pt x="1131176" y="8293"/>
                  </a:lnTo>
                  <a:lnTo>
                    <a:pt x="1125931" y="8293"/>
                  </a:lnTo>
                  <a:lnTo>
                    <a:pt x="1121968" y="7023"/>
                  </a:lnTo>
                  <a:lnTo>
                    <a:pt x="1117688" y="5753"/>
                  </a:lnTo>
                  <a:lnTo>
                    <a:pt x="1121333" y="7023"/>
                  </a:lnTo>
                  <a:lnTo>
                    <a:pt x="1124813" y="8293"/>
                  </a:lnTo>
                  <a:lnTo>
                    <a:pt x="1115656" y="8293"/>
                  </a:lnTo>
                  <a:lnTo>
                    <a:pt x="1108468" y="9563"/>
                  </a:lnTo>
                  <a:lnTo>
                    <a:pt x="1101013" y="9563"/>
                  </a:lnTo>
                  <a:lnTo>
                    <a:pt x="1096759" y="5753"/>
                  </a:lnTo>
                  <a:lnTo>
                    <a:pt x="1094460" y="5753"/>
                  </a:lnTo>
                  <a:lnTo>
                    <a:pt x="1084681" y="4483"/>
                  </a:lnTo>
                  <a:lnTo>
                    <a:pt x="1086586" y="8293"/>
                  </a:lnTo>
                  <a:lnTo>
                    <a:pt x="1091806" y="10833"/>
                  </a:lnTo>
                  <a:lnTo>
                    <a:pt x="1086789" y="12103"/>
                  </a:lnTo>
                  <a:lnTo>
                    <a:pt x="1082192" y="12103"/>
                  </a:lnTo>
                  <a:lnTo>
                    <a:pt x="1078623" y="13373"/>
                  </a:lnTo>
                  <a:lnTo>
                    <a:pt x="1074826" y="12103"/>
                  </a:lnTo>
                  <a:lnTo>
                    <a:pt x="1071016" y="10833"/>
                  </a:lnTo>
                  <a:lnTo>
                    <a:pt x="1061224" y="10833"/>
                  </a:lnTo>
                  <a:lnTo>
                    <a:pt x="1050874" y="12103"/>
                  </a:lnTo>
                  <a:lnTo>
                    <a:pt x="1041628" y="8293"/>
                  </a:lnTo>
                  <a:lnTo>
                    <a:pt x="1030884" y="10833"/>
                  </a:lnTo>
                  <a:lnTo>
                    <a:pt x="1013396" y="12103"/>
                  </a:lnTo>
                  <a:lnTo>
                    <a:pt x="996175" y="14643"/>
                  </a:lnTo>
                  <a:lnTo>
                    <a:pt x="986218" y="18453"/>
                  </a:lnTo>
                  <a:lnTo>
                    <a:pt x="985875" y="17183"/>
                  </a:lnTo>
                  <a:lnTo>
                    <a:pt x="980008" y="17183"/>
                  </a:lnTo>
                  <a:lnTo>
                    <a:pt x="971791" y="15913"/>
                  </a:lnTo>
                  <a:lnTo>
                    <a:pt x="963803" y="17183"/>
                  </a:lnTo>
                  <a:lnTo>
                    <a:pt x="956132" y="17183"/>
                  </a:lnTo>
                  <a:lnTo>
                    <a:pt x="951420" y="12103"/>
                  </a:lnTo>
                  <a:lnTo>
                    <a:pt x="927150" y="19723"/>
                  </a:lnTo>
                  <a:lnTo>
                    <a:pt x="922528" y="18453"/>
                  </a:lnTo>
                  <a:lnTo>
                    <a:pt x="917905" y="17183"/>
                  </a:lnTo>
                  <a:lnTo>
                    <a:pt x="913041" y="14643"/>
                  </a:lnTo>
                  <a:lnTo>
                    <a:pt x="913663" y="13373"/>
                  </a:lnTo>
                  <a:lnTo>
                    <a:pt x="920940" y="10833"/>
                  </a:lnTo>
                  <a:lnTo>
                    <a:pt x="901077" y="13373"/>
                  </a:lnTo>
                  <a:lnTo>
                    <a:pt x="889596" y="14643"/>
                  </a:lnTo>
                  <a:lnTo>
                    <a:pt x="879094" y="15913"/>
                  </a:lnTo>
                  <a:lnTo>
                    <a:pt x="862203" y="18453"/>
                  </a:lnTo>
                  <a:lnTo>
                    <a:pt x="863676" y="15913"/>
                  </a:lnTo>
                  <a:lnTo>
                    <a:pt x="854684" y="15913"/>
                  </a:lnTo>
                  <a:lnTo>
                    <a:pt x="844880" y="17183"/>
                  </a:lnTo>
                  <a:lnTo>
                    <a:pt x="835875" y="18453"/>
                  </a:lnTo>
                  <a:lnTo>
                    <a:pt x="829271" y="17183"/>
                  </a:lnTo>
                  <a:lnTo>
                    <a:pt x="799592" y="14643"/>
                  </a:lnTo>
                  <a:lnTo>
                    <a:pt x="753097" y="13373"/>
                  </a:lnTo>
                  <a:lnTo>
                    <a:pt x="699541" y="13373"/>
                  </a:lnTo>
                  <a:lnTo>
                    <a:pt x="648665" y="10833"/>
                  </a:lnTo>
                  <a:lnTo>
                    <a:pt x="649198" y="14643"/>
                  </a:lnTo>
                  <a:lnTo>
                    <a:pt x="638517" y="13373"/>
                  </a:lnTo>
                  <a:lnTo>
                    <a:pt x="625132" y="10833"/>
                  </a:lnTo>
                  <a:lnTo>
                    <a:pt x="617550" y="13373"/>
                  </a:lnTo>
                  <a:lnTo>
                    <a:pt x="613956" y="10833"/>
                  </a:lnTo>
                  <a:lnTo>
                    <a:pt x="605358" y="9563"/>
                  </a:lnTo>
                  <a:lnTo>
                    <a:pt x="615353" y="8293"/>
                  </a:lnTo>
                  <a:lnTo>
                    <a:pt x="594347" y="8293"/>
                  </a:lnTo>
                  <a:lnTo>
                    <a:pt x="577176" y="7023"/>
                  </a:lnTo>
                  <a:lnTo>
                    <a:pt x="561848" y="8293"/>
                  </a:lnTo>
                  <a:lnTo>
                    <a:pt x="546315" y="10833"/>
                  </a:lnTo>
                  <a:lnTo>
                    <a:pt x="542709" y="8293"/>
                  </a:lnTo>
                  <a:lnTo>
                    <a:pt x="553046" y="7023"/>
                  </a:lnTo>
                  <a:lnTo>
                    <a:pt x="549846" y="5753"/>
                  </a:lnTo>
                  <a:lnTo>
                    <a:pt x="547319" y="5753"/>
                  </a:lnTo>
                  <a:lnTo>
                    <a:pt x="539838" y="8293"/>
                  </a:lnTo>
                  <a:lnTo>
                    <a:pt x="536562" y="5753"/>
                  </a:lnTo>
                  <a:lnTo>
                    <a:pt x="533361" y="4483"/>
                  </a:lnTo>
                  <a:lnTo>
                    <a:pt x="541172" y="4483"/>
                  </a:lnTo>
                  <a:lnTo>
                    <a:pt x="546163" y="3213"/>
                  </a:lnTo>
                  <a:lnTo>
                    <a:pt x="529285" y="4343"/>
                  </a:lnTo>
                  <a:lnTo>
                    <a:pt x="529285" y="37503"/>
                  </a:lnTo>
                  <a:lnTo>
                    <a:pt x="524954" y="38773"/>
                  </a:lnTo>
                  <a:lnTo>
                    <a:pt x="518261" y="37503"/>
                  </a:lnTo>
                  <a:lnTo>
                    <a:pt x="510692" y="36233"/>
                  </a:lnTo>
                  <a:lnTo>
                    <a:pt x="522401" y="36233"/>
                  </a:lnTo>
                  <a:lnTo>
                    <a:pt x="529285" y="37503"/>
                  </a:lnTo>
                  <a:lnTo>
                    <a:pt x="529285" y="4343"/>
                  </a:lnTo>
                  <a:lnTo>
                    <a:pt x="527024" y="4483"/>
                  </a:lnTo>
                  <a:lnTo>
                    <a:pt x="516102" y="8293"/>
                  </a:lnTo>
                  <a:lnTo>
                    <a:pt x="510768" y="13373"/>
                  </a:lnTo>
                  <a:lnTo>
                    <a:pt x="508406" y="18453"/>
                  </a:lnTo>
                  <a:lnTo>
                    <a:pt x="497535" y="15913"/>
                  </a:lnTo>
                  <a:lnTo>
                    <a:pt x="488607" y="15913"/>
                  </a:lnTo>
                  <a:lnTo>
                    <a:pt x="480542" y="17183"/>
                  </a:lnTo>
                  <a:lnTo>
                    <a:pt x="472211" y="19723"/>
                  </a:lnTo>
                  <a:lnTo>
                    <a:pt x="467766" y="18453"/>
                  </a:lnTo>
                  <a:lnTo>
                    <a:pt x="466394" y="17183"/>
                  </a:lnTo>
                  <a:lnTo>
                    <a:pt x="465010" y="15913"/>
                  </a:lnTo>
                  <a:lnTo>
                    <a:pt x="467067" y="14643"/>
                  </a:lnTo>
                  <a:lnTo>
                    <a:pt x="477050" y="14643"/>
                  </a:lnTo>
                  <a:lnTo>
                    <a:pt x="461568" y="13373"/>
                  </a:lnTo>
                  <a:lnTo>
                    <a:pt x="417042" y="13373"/>
                  </a:lnTo>
                  <a:lnTo>
                    <a:pt x="407225" y="17183"/>
                  </a:lnTo>
                  <a:lnTo>
                    <a:pt x="403707" y="14643"/>
                  </a:lnTo>
                  <a:lnTo>
                    <a:pt x="391515" y="15913"/>
                  </a:lnTo>
                  <a:lnTo>
                    <a:pt x="388556" y="17183"/>
                  </a:lnTo>
                  <a:lnTo>
                    <a:pt x="373240" y="15913"/>
                  </a:lnTo>
                  <a:lnTo>
                    <a:pt x="336334" y="15913"/>
                  </a:lnTo>
                  <a:lnTo>
                    <a:pt x="343204" y="17183"/>
                  </a:lnTo>
                  <a:lnTo>
                    <a:pt x="335559" y="20993"/>
                  </a:lnTo>
                  <a:lnTo>
                    <a:pt x="287985" y="20993"/>
                  </a:lnTo>
                  <a:lnTo>
                    <a:pt x="278726" y="22263"/>
                  </a:lnTo>
                  <a:lnTo>
                    <a:pt x="272973" y="23533"/>
                  </a:lnTo>
                  <a:lnTo>
                    <a:pt x="265112" y="26073"/>
                  </a:lnTo>
                  <a:lnTo>
                    <a:pt x="259562" y="27343"/>
                  </a:lnTo>
                  <a:lnTo>
                    <a:pt x="250558" y="28613"/>
                  </a:lnTo>
                  <a:lnTo>
                    <a:pt x="236258" y="31153"/>
                  </a:lnTo>
                  <a:lnTo>
                    <a:pt x="239839" y="34963"/>
                  </a:lnTo>
                  <a:lnTo>
                    <a:pt x="237528" y="37503"/>
                  </a:lnTo>
                  <a:lnTo>
                    <a:pt x="232473" y="40043"/>
                  </a:lnTo>
                  <a:lnTo>
                    <a:pt x="225183" y="42583"/>
                  </a:lnTo>
                  <a:lnTo>
                    <a:pt x="216179" y="45123"/>
                  </a:lnTo>
                  <a:lnTo>
                    <a:pt x="206032" y="46393"/>
                  </a:lnTo>
                  <a:lnTo>
                    <a:pt x="199186" y="48933"/>
                  </a:lnTo>
                  <a:lnTo>
                    <a:pt x="188899" y="54013"/>
                  </a:lnTo>
                  <a:lnTo>
                    <a:pt x="182054" y="56553"/>
                  </a:lnTo>
                  <a:lnTo>
                    <a:pt x="176453" y="60363"/>
                  </a:lnTo>
                  <a:lnTo>
                    <a:pt x="179641" y="59093"/>
                  </a:lnTo>
                  <a:lnTo>
                    <a:pt x="182968" y="59093"/>
                  </a:lnTo>
                  <a:lnTo>
                    <a:pt x="186194" y="57823"/>
                  </a:lnTo>
                  <a:lnTo>
                    <a:pt x="180949" y="61633"/>
                  </a:lnTo>
                  <a:lnTo>
                    <a:pt x="174561" y="64173"/>
                  </a:lnTo>
                  <a:lnTo>
                    <a:pt x="167322" y="66713"/>
                  </a:lnTo>
                  <a:lnTo>
                    <a:pt x="159512" y="67983"/>
                  </a:lnTo>
                  <a:lnTo>
                    <a:pt x="154266" y="70523"/>
                  </a:lnTo>
                  <a:lnTo>
                    <a:pt x="148577" y="70523"/>
                  </a:lnTo>
                  <a:lnTo>
                    <a:pt x="143891" y="73063"/>
                  </a:lnTo>
                  <a:lnTo>
                    <a:pt x="139141" y="74333"/>
                  </a:lnTo>
                  <a:lnTo>
                    <a:pt x="134835" y="76873"/>
                  </a:lnTo>
                  <a:lnTo>
                    <a:pt x="131622" y="79413"/>
                  </a:lnTo>
                  <a:lnTo>
                    <a:pt x="128511" y="80683"/>
                  </a:lnTo>
                  <a:lnTo>
                    <a:pt x="135128" y="74333"/>
                  </a:lnTo>
                  <a:lnTo>
                    <a:pt x="138569" y="70523"/>
                  </a:lnTo>
                  <a:lnTo>
                    <a:pt x="120980" y="81953"/>
                  </a:lnTo>
                  <a:lnTo>
                    <a:pt x="120662" y="84493"/>
                  </a:lnTo>
                  <a:lnTo>
                    <a:pt x="121958" y="85763"/>
                  </a:lnTo>
                  <a:lnTo>
                    <a:pt x="122593" y="87033"/>
                  </a:lnTo>
                  <a:lnTo>
                    <a:pt x="123583" y="87033"/>
                  </a:lnTo>
                  <a:lnTo>
                    <a:pt x="123012" y="89573"/>
                  </a:lnTo>
                  <a:lnTo>
                    <a:pt x="122351" y="90843"/>
                  </a:lnTo>
                  <a:lnTo>
                    <a:pt x="120332" y="93383"/>
                  </a:lnTo>
                  <a:lnTo>
                    <a:pt x="115125" y="99733"/>
                  </a:lnTo>
                  <a:lnTo>
                    <a:pt x="112509" y="98463"/>
                  </a:lnTo>
                  <a:lnTo>
                    <a:pt x="111353" y="95923"/>
                  </a:lnTo>
                  <a:lnTo>
                    <a:pt x="108419" y="97193"/>
                  </a:lnTo>
                  <a:lnTo>
                    <a:pt x="100507" y="102273"/>
                  </a:lnTo>
                  <a:lnTo>
                    <a:pt x="98361" y="104813"/>
                  </a:lnTo>
                  <a:lnTo>
                    <a:pt x="94551" y="107353"/>
                  </a:lnTo>
                  <a:lnTo>
                    <a:pt x="74955" y="136563"/>
                  </a:lnTo>
                  <a:lnTo>
                    <a:pt x="72644" y="140373"/>
                  </a:lnTo>
                  <a:lnTo>
                    <a:pt x="70396" y="144183"/>
                  </a:lnTo>
                  <a:lnTo>
                    <a:pt x="68097" y="149263"/>
                  </a:lnTo>
                  <a:lnTo>
                    <a:pt x="65722" y="153073"/>
                  </a:lnTo>
                  <a:lnTo>
                    <a:pt x="60883" y="159423"/>
                  </a:lnTo>
                  <a:lnTo>
                    <a:pt x="55892" y="167043"/>
                  </a:lnTo>
                  <a:lnTo>
                    <a:pt x="53682" y="170853"/>
                  </a:lnTo>
                  <a:lnTo>
                    <a:pt x="51396" y="173393"/>
                  </a:lnTo>
                  <a:lnTo>
                    <a:pt x="49072" y="175933"/>
                  </a:lnTo>
                  <a:lnTo>
                    <a:pt x="52590" y="173393"/>
                  </a:lnTo>
                  <a:lnTo>
                    <a:pt x="55079" y="172123"/>
                  </a:lnTo>
                  <a:lnTo>
                    <a:pt x="55562" y="174663"/>
                  </a:lnTo>
                  <a:lnTo>
                    <a:pt x="53086" y="181013"/>
                  </a:lnTo>
                  <a:lnTo>
                    <a:pt x="50546" y="186093"/>
                  </a:lnTo>
                  <a:lnTo>
                    <a:pt x="47028" y="191173"/>
                  </a:lnTo>
                  <a:lnTo>
                    <a:pt x="43103" y="197523"/>
                  </a:lnTo>
                  <a:lnTo>
                    <a:pt x="23291" y="235623"/>
                  </a:lnTo>
                  <a:lnTo>
                    <a:pt x="19875" y="253403"/>
                  </a:lnTo>
                  <a:lnTo>
                    <a:pt x="18415" y="255943"/>
                  </a:lnTo>
                  <a:lnTo>
                    <a:pt x="17005" y="255943"/>
                  </a:lnTo>
                  <a:lnTo>
                    <a:pt x="15544" y="263563"/>
                  </a:lnTo>
                  <a:lnTo>
                    <a:pt x="14033" y="272453"/>
                  </a:lnTo>
                  <a:lnTo>
                    <a:pt x="12446" y="281343"/>
                  </a:lnTo>
                  <a:lnTo>
                    <a:pt x="10807" y="291503"/>
                  </a:lnTo>
                  <a:lnTo>
                    <a:pt x="9906" y="300393"/>
                  </a:lnTo>
                  <a:lnTo>
                    <a:pt x="9575" y="308013"/>
                  </a:lnTo>
                  <a:lnTo>
                    <a:pt x="9613" y="316903"/>
                  </a:lnTo>
                  <a:lnTo>
                    <a:pt x="10134" y="321983"/>
                  </a:lnTo>
                  <a:lnTo>
                    <a:pt x="8204" y="323253"/>
                  </a:lnTo>
                  <a:lnTo>
                    <a:pt x="2959" y="361353"/>
                  </a:lnTo>
                  <a:lnTo>
                    <a:pt x="3263" y="370243"/>
                  </a:lnTo>
                  <a:lnTo>
                    <a:pt x="5130" y="396913"/>
                  </a:lnTo>
                  <a:lnTo>
                    <a:pt x="5638" y="410883"/>
                  </a:lnTo>
                  <a:lnTo>
                    <a:pt x="4635" y="421043"/>
                  </a:lnTo>
                  <a:lnTo>
                    <a:pt x="1371" y="424853"/>
                  </a:lnTo>
                  <a:lnTo>
                    <a:pt x="2032" y="474383"/>
                  </a:lnTo>
                  <a:lnTo>
                    <a:pt x="762" y="473113"/>
                  </a:lnTo>
                  <a:lnTo>
                    <a:pt x="800" y="493433"/>
                  </a:lnTo>
                  <a:lnTo>
                    <a:pt x="1905" y="508673"/>
                  </a:lnTo>
                  <a:lnTo>
                    <a:pt x="3733" y="520103"/>
                  </a:lnTo>
                  <a:lnTo>
                    <a:pt x="5905" y="527723"/>
                  </a:lnTo>
                  <a:lnTo>
                    <a:pt x="5054" y="535343"/>
                  </a:lnTo>
                  <a:lnTo>
                    <a:pt x="3898" y="530263"/>
                  </a:lnTo>
                  <a:lnTo>
                    <a:pt x="3251" y="530263"/>
                  </a:lnTo>
                  <a:lnTo>
                    <a:pt x="1981" y="558203"/>
                  </a:lnTo>
                  <a:lnTo>
                    <a:pt x="2095" y="578523"/>
                  </a:lnTo>
                  <a:lnTo>
                    <a:pt x="3848" y="596303"/>
                  </a:lnTo>
                  <a:lnTo>
                    <a:pt x="7467" y="620433"/>
                  </a:lnTo>
                  <a:lnTo>
                    <a:pt x="3429" y="625513"/>
                  </a:lnTo>
                  <a:lnTo>
                    <a:pt x="3505" y="640753"/>
                  </a:lnTo>
                  <a:lnTo>
                    <a:pt x="1739" y="668693"/>
                  </a:lnTo>
                  <a:lnTo>
                    <a:pt x="406" y="702983"/>
                  </a:lnTo>
                  <a:lnTo>
                    <a:pt x="1803" y="738543"/>
                  </a:lnTo>
                  <a:lnTo>
                    <a:pt x="1346" y="738543"/>
                  </a:lnTo>
                  <a:lnTo>
                    <a:pt x="571" y="737273"/>
                  </a:lnTo>
                  <a:lnTo>
                    <a:pt x="0" y="733463"/>
                  </a:lnTo>
                  <a:lnTo>
                    <a:pt x="292" y="737273"/>
                  </a:lnTo>
                  <a:lnTo>
                    <a:pt x="660" y="743623"/>
                  </a:lnTo>
                  <a:lnTo>
                    <a:pt x="1397" y="755053"/>
                  </a:lnTo>
                  <a:lnTo>
                    <a:pt x="1778" y="762673"/>
                  </a:lnTo>
                  <a:lnTo>
                    <a:pt x="1892" y="766483"/>
                  </a:lnTo>
                  <a:lnTo>
                    <a:pt x="2120" y="780453"/>
                  </a:lnTo>
                  <a:lnTo>
                    <a:pt x="2197" y="784263"/>
                  </a:lnTo>
                  <a:lnTo>
                    <a:pt x="3263" y="791883"/>
                  </a:lnTo>
                  <a:lnTo>
                    <a:pt x="3746" y="799503"/>
                  </a:lnTo>
                  <a:lnTo>
                    <a:pt x="4559" y="807123"/>
                  </a:lnTo>
                  <a:lnTo>
                    <a:pt x="4521" y="814743"/>
                  </a:lnTo>
                  <a:lnTo>
                    <a:pt x="6108" y="821093"/>
                  </a:lnTo>
                  <a:lnTo>
                    <a:pt x="7366" y="828713"/>
                  </a:lnTo>
                  <a:lnTo>
                    <a:pt x="19291" y="869353"/>
                  </a:lnTo>
                  <a:lnTo>
                    <a:pt x="28689" y="879513"/>
                  </a:lnTo>
                  <a:lnTo>
                    <a:pt x="32969" y="887133"/>
                  </a:lnTo>
                  <a:lnTo>
                    <a:pt x="46151" y="909993"/>
                  </a:lnTo>
                  <a:lnTo>
                    <a:pt x="40043" y="892213"/>
                  </a:lnTo>
                  <a:lnTo>
                    <a:pt x="43154" y="893483"/>
                  </a:lnTo>
                  <a:lnTo>
                    <a:pt x="48526" y="898563"/>
                  </a:lnTo>
                  <a:lnTo>
                    <a:pt x="49187" y="894753"/>
                  </a:lnTo>
                  <a:lnTo>
                    <a:pt x="51206" y="898563"/>
                  </a:lnTo>
                  <a:lnTo>
                    <a:pt x="52857" y="903643"/>
                  </a:lnTo>
                  <a:lnTo>
                    <a:pt x="54749" y="907453"/>
                  </a:lnTo>
                  <a:lnTo>
                    <a:pt x="56692" y="911263"/>
                  </a:lnTo>
                  <a:lnTo>
                    <a:pt x="58318" y="916343"/>
                  </a:lnTo>
                  <a:lnTo>
                    <a:pt x="61328" y="925233"/>
                  </a:lnTo>
                  <a:lnTo>
                    <a:pt x="60833" y="927773"/>
                  </a:lnTo>
                  <a:lnTo>
                    <a:pt x="55232" y="918883"/>
                  </a:lnTo>
                  <a:lnTo>
                    <a:pt x="54216" y="915073"/>
                  </a:lnTo>
                  <a:lnTo>
                    <a:pt x="52247" y="916343"/>
                  </a:lnTo>
                  <a:lnTo>
                    <a:pt x="53594" y="921423"/>
                  </a:lnTo>
                  <a:lnTo>
                    <a:pt x="57251" y="929043"/>
                  </a:lnTo>
                  <a:lnTo>
                    <a:pt x="62204" y="939203"/>
                  </a:lnTo>
                  <a:lnTo>
                    <a:pt x="68224" y="948093"/>
                  </a:lnTo>
                  <a:lnTo>
                    <a:pt x="73418" y="956983"/>
                  </a:lnTo>
                  <a:lnTo>
                    <a:pt x="76657" y="962063"/>
                  </a:lnTo>
                  <a:lnTo>
                    <a:pt x="76796" y="965873"/>
                  </a:lnTo>
                  <a:lnTo>
                    <a:pt x="97828" y="991273"/>
                  </a:lnTo>
                  <a:lnTo>
                    <a:pt x="145173" y="1034453"/>
                  </a:lnTo>
                  <a:lnTo>
                    <a:pt x="198539" y="1068743"/>
                  </a:lnTo>
                  <a:lnTo>
                    <a:pt x="256184" y="1090333"/>
                  </a:lnTo>
                  <a:lnTo>
                    <a:pt x="285889" y="1096683"/>
                  </a:lnTo>
                  <a:lnTo>
                    <a:pt x="277710" y="1089063"/>
                  </a:lnTo>
                  <a:lnTo>
                    <a:pt x="298107" y="1092873"/>
                  </a:lnTo>
                  <a:lnTo>
                    <a:pt x="304965" y="1092873"/>
                  </a:lnTo>
                  <a:lnTo>
                    <a:pt x="309130" y="1094143"/>
                  </a:lnTo>
                  <a:lnTo>
                    <a:pt x="309880" y="1096683"/>
                  </a:lnTo>
                  <a:lnTo>
                    <a:pt x="305562" y="1097953"/>
                  </a:lnTo>
                  <a:lnTo>
                    <a:pt x="294576" y="1096683"/>
                  </a:lnTo>
                  <a:lnTo>
                    <a:pt x="304114" y="1099223"/>
                  </a:lnTo>
                  <a:lnTo>
                    <a:pt x="315201" y="1097953"/>
                  </a:lnTo>
                  <a:lnTo>
                    <a:pt x="324472" y="1096683"/>
                  </a:lnTo>
                  <a:lnTo>
                    <a:pt x="328510" y="1094143"/>
                  </a:lnTo>
                  <a:lnTo>
                    <a:pt x="338683" y="1095413"/>
                  </a:lnTo>
                  <a:lnTo>
                    <a:pt x="342214" y="1096683"/>
                  </a:lnTo>
                  <a:lnTo>
                    <a:pt x="340944" y="1097953"/>
                  </a:lnTo>
                  <a:lnTo>
                    <a:pt x="336715" y="1099223"/>
                  </a:lnTo>
                  <a:lnTo>
                    <a:pt x="330034" y="1101763"/>
                  </a:lnTo>
                  <a:lnTo>
                    <a:pt x="337489" y="1101763"/>
                  </a:lnTo>
                  <a:lnTo>
                    <a:pt x="345262" y="1099223"/>
                  </a:lnTo>
                  <a:lnTo>
                    <a:pt x="351853" y="1097953"/>
                  </a:lnTo>
                  <a:lnTo>
                    <a:pt x="360362" y="1096683"/>
                  </a:lnTo>
                  <a:lnTo>
                    <a:pt x="373900" y="1096683"/>
                  </a:lnTo>
                  <a:lnTo>
                    <a:pt x="381228" y="1097953"/>
                  </a:lnTo>
                  <a:lnTo>
                    <a:pt x="383717" y="1099223"/>
                  </a:lnTo>
                  <a:lnTo>
                    <a:pt x="384568" y="1099223"/>
                  </a:lnTo>
                  <a:lnTo>
                    <a:pt x="386969" y="1100493"/>
                  </a:lnTo>
                  <a:lnTo>
                    <a:pt x="395681" y="1100493"/>
                  </a:lnTo>
                  <a:lnTo>
                    <a:pt x="429145" y="1101763"/>
                  </a:lnTo>
                  <a:lnTo>
                    <a:pt x="415759" y="1096683"/>
                  </a:lnTo>
                  <a:lnTo>
                    <a:pt x="426707" y="1095413"/>
                  </a:lnTo>
                  <a:lnTo>
                    <a:pt x="435140" y="1094143"/>
                  </a:lnTo>
                  <a:lnTo>
                    <a:pt x="437896" y="1094143"/>
                  </a:lnTo>
                  <a:lnTo>
                    <a:pt x="431787" y="1090333"/>
                  </a:lnTo>
                  <a:lnTo>
                    <a:pt x="461086" y="1095413"/>
                  </a:lnTo>
                  <a:lnTo>
                    <a:pt x="546201" y="1095413"/>
                  </a:lnTo>
                  <a:lnTo>
                    <a:pt x="570572" y="1096683"/>
                  </a:lnTo>
                  <a:lnTo>
                    <a:pt x="586193" y="1094143"/>
                  </a:lnTo>
                  <a:lnTo>
                    <a:pt x="602183" y="1092873"/>
                  </a:lnTo>
                  <a:lnTo>
                    <a:pt x="637273" y="1092873"/>
                  </a:lnTo>
                  <a:lnTo>
                    <a:pt x="633374" y="1091603"/>
                  </a:lnTo>
                  <a:lnTo>
                    <a:pt x="632599" y="1090333"/>
                  </a:lnTo>
                  <a:lnTo>
                    <a:pt x="634847" y="1089063"/>
                  </a:lnTo>
                  <a:lnTo>
                    <a:pt x="637108" y="1087793"/>
                  </a:lnTo>
                  <a:lnTo>
                    <a:pt x="649084" y="1087793"/>
                  </a:lnTo>
                  <a:lnTo>
                    <a:pt x="652259" y="1092873"/>
                  </a:lnTo>
                  <a:lnTo>
                    <a:pt x="668362" y="1095413"/>
                  </a:lnTo>
                  <a:lnTo>
                    <a:pt x="689292" y="1096683"/>
                  </a:lnTo>
                  <a:lnTo>
                    <a:pt x="706932" y="1100493"/>
                  </a:lnTo>
                  <a:lnTo>
                    <a:pt x="709599" y="1097953"/>
                  </a:lnTo>
                  <a:lnTo>
                    <a:pt x="746798" y="1095413"/>
                  </a:lnTo>
                  <a:lnTo>
                    <a:pt x="744397" y="1091603"/>
                  </a:lnTo>
                  <a:lnTo>
                    <a:pt x="752500" y="1092873"/>
                  </a:lnTo>
                  <a:lnTo>
                    <a:pt x="753541" y="1094143"/>
                  </a:lnTo>
                  <a:lnTo>
                    <a:pt x="753757" y="1096683"/>
                  </a:lnTo>
                  <a:lnTo>
                    <a:pt x="759383" y="1099223"/>
                  </a:lnTo>
                  <a:lnTo>
                    <a:pt x="793572" y="1096683"/>
                  </a:lnTo>
                  <a:lnTo>
                    <a:pt x="830376" y="1097953"/>
                  </a:lnTo>
                  <a:lnTo>
                    <a:pt x="869124" y="1100493"/>
                  </a:lnTo>
                  <a:lnTo>
                    <a:pt x="909091" y="1100493"/>
                  </a:lnTo>
                  <a:lnTo>
                    <a:pt x="909929" y="1097953"/>
                  </a:lnTo>
                  <a:lnTo>
                    <a:pt x="900912" y="1096683"/>
                  </a:lnTo>
                  <a:lnTo>
                    <a:pt x="912456" y="1094143"/>
                  </a:lnTo>
                  <a:lnTo>
                    <a:pt x="940854" y="1101763"/>
                  </a:lnTo>
                  <a:lnTo>
                    <a:pt x="947178" y="1100493"/>
                  </a:lnTo>
                  <a:lnTo>
                    <a:pt x="952169" y="1097953"/>
                  </a:lnTo>
                  <a:lnTo>
                    <a:pt x="958799" y="1096683"/>
                  </a:lnTo>
                  <a:lnTo>
                    <a:pt x="970051" y="1097953"/>
                  </a:lnTo>
                  <a:lnTo>
                    <a:pt x="967308" y="1096683"/>
                  </a:lnTo>
                  <a:lnTo>
                    <a:pt x="963218" y="1095413"/>
                  </a:lnTo>
                  <a:lnTo>
                    <a:pt x="970343" y="1094143"/>
                  </a:lnTo>
                  <a:lnTo>
                    <a:pt x="1023391" y="1096683"/>
                  </a:lnTo>
                  <a:lnTo>
                    <a:pt x="1076985" y="1096683"/>
                  </a:lnTo>
                  <a:lnTo>
                    <a:pt x="1130922" y="1095413"/>
                  </a:lnTo>
                  <a:lnTo>
                    <a:pt x="1184998" y="1095413"/>
                  </a:lnTo>
                  <a:lnTo>
                    <a:pt x="1238999" y="1097953"/>
                  </a:lnTo>
                  <a:lnTo>
                    <a:pt x="1292720" y="1101763"/>
                  </a:lnTo>
                  <a:lnTo>
                    <a:pt x="1286027" y="1100493"/>
                  </a:lnTo>
                  <a:lnTo>
                    <a:pt x="1286256" y="1099223"/>
                  </a:lnTo>
                  <a:lnTo>
                    <a:pt x="1298956" y="1099223"/>
                  </a:lnTo>
                  <a:lnTo>
                    <a:pt x="1291755" y="1097953"/>
                  </a:lnTo>
                  <a:lnTo>
                    <a:pt x="1299121" y="1095413"/>
                  </a:lnTo>
                  <a:lnTo>
                    <a:pt x="1298422" y="1094143"/>
                  </a:lnTo>
                  <a:lnTo>
                    <a:pt x="1297711" y="1092873"/>
                  </a:lnTo>
                  <a:lnTo>
                    <a:pt x="1342517" y="1099223"/>
                  </a:lnTo>
                  <a:lnTo>
                    <a:pt x="1353540" y="1096683"/>
                  </a:lnTo>
                  <a:lnTo>
                    <a:pt x="1370190" y="1095413"/>
                  </a:lnTo>
                  <a:lnTo>
                    <a:pt x="1386179" y="1095413"/>
                  </a:lnTo>
                  <a:lnTo>
                    <a:pt x="1390700" y="1094143"/>
                  </a:lnTo>
                  <a:lnTo>
                    <a:pt x="1395234" y="1092873"/>
                  </a:lnTo>
                  <a:lnTo>
                    <a:pt x="1381048" y="1094143"/>
                  </a:lnTo>
                  <a:lnTo>
                    <a:pt x="1382026" y="1092873"/>
                  </a:lnTo>
                  <a:lnTo>
                    <a:pt x="1382991" y="1091603"/>
                  </a:lnTo>
                  <a:lnTo>
                    <a:pt x="1384935" y="1089063"/>
                  </a:lnTo>
                  <a:lnTo>
                    <a:pt x="1382991" y="1087793"/>
                  </a:lnTo>
                  <a:lnTo>
                    <a:pt x="1375270" y="1082713"/>
                  </a:lnTo>
                  <a:lnTo>
                    <a:pt x="1362583" y="1077633"/>
                  </a:lnTo>
                  <a:lnTo>
                    <a:pt x="1361554" y="1076363"/>
                  </a:lnTo>
                  <a:lnTo>
                    <a:pt x="1360512" y="1075093"/>
                  </a:lnTo>
                  <a:lnTo>
                    <a:pt x="1359471" y="1073823"/>
                  </a:lnTo>
                  <a:lnTo>
                    <a:pt x="1358442" y="1072553"/>
                  </a:lnTo>
                  <a:lnTo>
                    <a:pt x="1357401" y="1071283"/>
                  </a:lnTo>
                  <a:lnTo>
                    <a:pt x="1339240" y="1072553"/>
                  </a:lnTo>
                  <a:lnTo>
                    <a:pt x="1328267" y="1071283"/>
                  </a:lnTo>
                  <a:lnTo>
                    <a:pt x="1317282" y="1070013"/>
                  </a:lnTo>
                  <a:lnTo>
                    <a:pt x="1292796" y="1067473"/>
                  </a:lnTo>
                  <a:lnTo>
                    <a:pt x="1267015" y="1071283"/>
                  </a:lnTo>
                  <a:lnTo>
                    <a:pt x="1264754" y="1070013"/>
                  </a:lnTo>
                  <a:lnTo>
                    <a:pt x="1266901" y="1068743"/>
                  </a:lnTo>
                  <a:lnTo>
                    <a:pt x="1269720" y="1067473"/>
                  </a:lnTo>
                  <a:lnTo>
                    <a:pt x="1269453" y="1066203"/>
                  </a:lnTo>
                  <a:lnTo>
                    <a:pt x="1262405" y="1068743"/>
                  </a:lnTo>
                  <a:lnTo>
                    <a:pt x="1254010" y="1068743"/>
                  </a:lnTo>
                  <a:lnTo>
                    <a:pt x="1243558" y="1070013"/>
                  </a:lnTo>
                  <a:lnTo>
                    <a:pt x="1230388" y="1068743"/>
                  </a:lnTo>
                  <a:lnTo>
                    <a:pt x="1232611" y="1067473"/>
                  </a:lnTo>
                  <a:lnTo>
                    <a:pt x="1196009" y="1067473"/>
                  </a:lnTo>
                  <a:lnTo>
                    <a:pt x="1132052" y="1064933"/>
                  </a:lnTo>
                  <a:lnTo>
                    <a:pt x="1097394" y="1062761"/>
                  </a:lnTo>
                  <a:lnTo>
                    <a:pt x="1097394" y="1068743"/>
                  </a:lnTo>
                  <a:lnTo>
                    <a:pt x="1097330" y="1071283"/>
                  </a:lnTo>
                  <a:lnTo>
                    <a:pt x="1089888" y="1070013"/>
                  </a:lnTo>
                  <a:lnTo>
                    <a:pt x="1074991" y="1067473"/>
                  </a:lnTo>
                  <a:lnTo>
                    <a:pt x="1085062" y="1067473"/>
                  </a:lnTo>
                  <a:lnTo>
                    <a:pt x="1097394" y="1068743"/>
                  </a:lnTo>
                  <a:lnTo>
                    <a:pt x="1097394" y="1062761"/>
                  </a:lnTo>
                  <a:lnTo>
                    <a:pt x="1091603" y="1062393"/>
                  </a:lnTo>
                  <a:lnTo>
                    <a:pt x="1096200" y="1067473"/>
                  </a:lnTo>
                  <a:lnTo>
                    <a:pt x="1082865" y="1066203"/>
                  </a:lnTo>
                  <a:lnTo>
                    <a:pt x="1080058" y="1064933"/>
                  </a:lnTo>
                  <a:lnTo>
                    <a:pt x="1073810" y="1063663"/>
                  </a:lnTo>
                  <a:lnTo>
                    <a:pt x="1072997" y="1067473"/>
                  </a:lnTo>
                  <a:lnTo>
                    <a:pt x="1042174" y="1067473"/>
                  </a:lnTo>
                  <a:lnTo>
                    <a:pt x="1010450" y="1066203"/>
                  </a:lnTo>
                  <a:lnTo>
                    <a:pt x="991323" y="1061123"/>
                  </a:lnTo>
                  <a:lnTo>
                    <a:pt x="983284" y="1062393"/>
                  </a:lnTo>
                  <a:lnTo>
                    <a:pt x="984859" y="1066203"/>
                  </a:lnTo>
                  <a:lnTo>
                    <a:pt x="976820" y="1066203"/>
                  </a:lnTo>
                  <a:lnTo>
                    <a:pt x="971384" y="1063663"/>
                  </a:lnTo>
                  <a:lnTo>
                    <a:pt x="966203" y="1067473"/>
                  </a:lnTo>
                  <a:lnTo>
                    <a:pt x="952754" y="1066203"/>
                  </a:lnTo>
                  <a:lnTo>
                    <a:pt x="945959" y="1063663"/>
                  </a:lnTo>
                  <a:lnTo>
                    <a:pt x="945464" y="1061123"/>
                  </a:lnTo>
                  <a:lnTo>
                    <a:pt x="954735" y="1061123"/>
                  </a:lnTo>
                  <a:lnTo>
                    <a:pt x="958240" y="1059853"/>
                  </a:lnTo>
                  <a:lnTo>
                    <a:pt x="903058" y="1059853"/>
                  </a:lnTo>
                  <a:lnTo>
                    <a:pt x="922769" y="1062393"/>
                  </a:lnTo>
                  <a:lnTo>
                    <a:pt x="878878" y="1062393"/>
                  </a:lnTo>
                  <a:lnTo>
                    <a:pt x="832827" y="1063663"/>
                  </a:lnTo>
                  <a:lnTo>
                    <a:pt x="787146" y="1063663"/>
                  </a:lnTo>
                  <a:lnTo>
                    <a:pt x="744308" y="1066203"/>
                  </a:lnTo>
                  <a:lnTo>
                    <a:pt x="748423" y="1068743"/>
                  </a:lnTo>
                  <a:lnTo>
                    <a:pt x="725119" y="1070013"/>
                  </a:lnTo>
                  <a:lnTo>
                    <a:pt x="695553" y="1067473"/>
                  </a:lnTo>
                  <a:lnTo>
                    <a:pt x="671614" y="1067473"/>
                  </a:lnTo>
                  <a:lnTo>
                    <a:pt x="664286" y="1068743"/>
                  </a:lnTo>
                  <a:lnTo>
                    <a:pt x="656069" y="1070013"/>
                  </a:lnTo>
                  <a:lnTo>
                    <a:pt x="638009" y="1070013"/>
                  </a:lnTo>
                  <a:lnTo>
                    <a:pt x="639711" y="1068743"/>
                  </a:lnTo>
                  <a:lnTo>
                    <a:pt x="633412" y="1066203"/>
                  </a:lnTo>
                  <a:lnTo>
                    <a:pt x="627773" y="1064933"/>
                  </a:lnTo>
                  <a:lnTo>
                    <a:pt x="631482" y="1063663"/>
                  </a:lnTo>
                  <a:lnTo>
                    <a:pt x="608660" y="1064933"/>
                  </a:lnTo>
                  <a:lnTo>
                    <a:pt x="599909" y="1067473"/>
                  </a:lnTo>
                  <a:lnTo>
                    <a:pt x="594004" y="1068743"/>
                  </a:lnTo>
                  <a:lnTo>
                    <a:pt x="579729" y="1073823"/>
                  </a:lnTo>
                  <a:lnTo>
                    <a:pt x="572909" y="1070013"/>
                  </a:lnTo>
                  <a:lnTo>
                    <a:pt x="566597" y="1072553"/>
                  </a:lnTo>
                  <a:lnTo>
                    <a:pt x="560832" y="1073823"/>
                  </a:lnTo>
                  <a:lnTo>
                    <a:pt x="552716" y="1075093"/>
                  </a:lnTo>
                  <a:lnTo>
                    <a:pt x="539330" y="1075093"/>
                  </a:lnTo>
                  <a:lnTo>
                    <a:pt x="545236" y="1073823"/>
                  </a:lnTo>
                  <a:lnTo>
                    <a:pt x="541680" y="1071283"/>
                  </a:lnTo>
                  <a:lnTo>
                    <a:pt x="538530" y="1068743"/>
                  </a:lnTo>
                  <a:lnTo>
                    <a:pt x="545693" y="1067473"/>
                  </a:lnTo>
                  <a:lnTo>
                    <a:pt x="514273" y="1064933"/>
                  </a:lnTo>
                  <a:lnTo>
                    <a:pt x="489851" y="1066203"/>
                  </a:lnTo>
                  <a:lnTo>
                    <a:pt x="470255" y="1067473"/>
                  </a:lnTo>
                  <a:lnTo>
                    <a:pt x="453301" y="1063663"/>
                  </a:lnTo>
                  <a:lnTo>
                    <a:pt x="450329" y="1068743"/>
                  </a:lnTo>
                  <a:lnTo>
                    <a:pt x="464159" y="1070013"/>
                  </a:lnTo>
                  <a:lnTo>
                    <a:pt x="482206" y="1070013"/>
                  </a:lnTo>
                  <a:lnTo>
                    <a:pt x="483476" y="1072553"/>
                  </a:lnTo>
                  <a:lnTo>
                    <a:pt x="475170" y="1075093"/>
                  </a:lnTo>
                  <a:lnTo>
                    <a:pt x="462153" y="1076363"/>
                  </a:lnTo>
                  <a:lnTo>
                    <a:pt x="449275" y="1076363"/>
                  </a:lnTo>
                  <a:lnTo>
                    <a:pt x="438238" y="1075093"/>
                  </a:lnTo>
                  <a:lnTo>
                    <a:pt x="425894" y="1070013"/>
                  </a:lnTo>
                  <a:lnTo>
                    <a:pt x="420344" y="1068743"/>
                  </a:lnTo>
                  <a:lnTo>
                    <a:pt x="409244" y="1066203"/>
                  </a:lnTo>
                  <a:lnTo>
                    <a:pt x="396570" y="1065542"/>
                  </a:lnTo>
                  <a:lnTo>
                    <a:pt x="396570" y="1096683"/>
                  </a:lnTo>
                  <a:lnTo>
                    <a:pt x="389966" y="1099223"/>
                  </a:lnTo>
                  <a:lnTo>
                    <a:pt x="384721" y="1097953"/>
                  </a:lnTo>
                  <a:lnTo>
                    <a:pt x="396570" y="1096683"/>
                  </a:lnTo>
                  <a:lnTo>
                    <a:pt x="396570" y="1065542"/>
                  </a:lnTo>
                  <a:lnTo>
                    <a:pt x="385254" y="1064933"/>
                  </a:lnTo>
                  <a:lnTo>
                    <a:pt x="393103" y="1064933"/>
                  </a:lnTo>
                  <a:lnTo>
                    <a:pt x="382422" y="1063663"/>
                  </a:lnTo>
                  <a:lnTo>
                    <a:pt x="371538" y="1064933"/>
                  </a:lnTo>
                  <a:lnTo>
                    <a:pt x="360057" y="1064933"/>
                  </a:lnTo>
                  <a:lnTo>
                    <a:pt x="347560" y="1063663"/>
                  </a:lnTo>
                  <a:lnTo>
                    <a:pt x="342646" y="1066203"/>
                  </a:lnTo>
                  <a:lnTo>
                    <a:pt x="323786" y="1066203"/>
                  </a:lnTo>
                  <a:lnTo>
                    <a:pt x="322313" y="1070013"/>
                  </a:lnTo>
                  <a:lnTo>
                    <a:pt x="339471" y="1070013"/>
                  </a:lnTo>
                  <a:lnTo>
                    <a:pt x="348246" y="1068743"/>
                  </a:lnTo>
                  <a:lnTo>
                    <a:pt x="356997" y="1068743"/>
                  </a:lnTo>
                  <a:lnTo>
                    <a:pt x="326351" y="1073823"/>
                  </a:lnTo>
                  <a:lnTo>
                    <a:pt x="317779" y="1073823"/>
                  </a:lnTo>
                  <a:lnTo>
                    <a:pt x="308381" y="1075093"/>
                  </a:lnTo>
                  <a:lnTo>
                    <a:pt x="298132" y="1073823"/>
                  </a:lnTo>
                  <a:lnTo>
                    <a:pt x="286956" y="1071283"/>
                  </a:lnTo>
                  <a:lnTo>
                    <a:pt x="288290" y="1070013"/>
                  </a:lnTo>
                  <a:lnTo>
                    <a:pt x="302425" y="1070013"/>
                  </a:lnTo>
                  <a:lnTo>
                    <a:pt x="305701" y="1068743"/>
                  </a:lnTo>
                  <a:lnTo>
                    <a:pt x="301155" y="1067473"/>
                  </a:lnTo>
                  <a:lnTo>
                    <a:pt x="292290" y="1067473"/>
                  </a:lnTo>
                  <a:lnTo>
                    <a:pt x="283273" y="1066203"/>
                  </a:lnTo>
                  <a:lnTo>
                    <a:pt x="278714" y="1064933"/>
                  </a:lnTo>
                  <a:lnTo>
                    <a:pt x="280644" y="1061123"/>
                  </a:lnTo>
                  <a:lnTo>
                    <a:pt x="290677" y="1062393"/>
                  </a:lnTo>
                  <a:lnTo>
                    <a:pt x="302907" y="1063663"/>
                  </a:lnTo>
                  <a:lnTo>
                    <a:pt x="309079" y="1064933"/>
                  </a:lnTo>
                  <a:lnTo>
                    <a:pt x="331558" y="1064933"/>
                  </a:lnTo>
                  <a:lnTo>
                    <a:pt x="334645" y="1063663"/>
                  </a:lnTo>
                  <a:lnTo>
                    <a:pt x="340283" y="1063663"/>
                  </a:lnTo>
                  <a:lnTo>
                    <a:pt x="334937" y="1062393"/>
                  </a:lnTo>
                  <a:lnTo>
                    <a:pt x="318427" y="1062393"/>
                  </a:lnTo>
                  <a:lnTo>
                    <a:pt x="311353" y="1063663"/>
                  </a:lnTo>
                  <a:lnTo>
                    <a:pt x="306806" y="1062393"/>
                  </a:lnTo>
                  <a:lnTo>
                    <a:pt x="312077" y="1059853"/>
                  </a:lnTo>
                  <a:lnTo>
                    <a:pt x="308343" y="1061123"/>
                  </a:lnTo>
                  <a:lnTo>
                    <a:pt x="304165" y="1062393"/>
                  </a:lnTo>
                  <a:lnTo>
                    <a:pt x="295338" y="1062393"/>
                  </a:lnTo>
                  <a:lnTo>
                    <a:pt x="290639" y="1061123"/>
                  </a:lnTo>
                  <a:lnTo>
                    <a:pt x="280695" y="1058583"/>
                  </a:lnTo>
                  <a:lnTo>
                    <a:pt x="275374" y="1058583"/>
                  </a:lnTo>
                  <a:lnTo>
                    <a:pt x="264350" y="1056043"/>
                  </a:lnTo>
                  <a:lnTo>
                    <a:pt x="258508" y="1054773"/>
                  </a:lnTo>
                  <a:lnTo>
                    <a:pt x="252082" y="1054773"/>
                  </a:lnTo>
                  <a:lnTo>
                    <a:pt x="254660" y="1050963"/>
                  </a:lnTo>
                  <a:lnTo>
                    <a:pt x="242392" y="1050963"/>
                  </a:lnTo>
                  <a:lnTo>
                    <a:pt x="235788" y="1047153"/>
                  </a:lnTo>
                  <a:lnTo>
                    <a:pt x="244411" y="1047153"/>
                  </a:lnTo>
                  <a:lnTo>
                    <a:pt x="239839" y="1044613"/>
                  </a:lnTo>
                  <a:lnTo>
                    <a:pt x="235394" y="1043343"/>
                  </a:lnTo>
                  <a:lnTo>
                    <a:pt x="233184" y="1042073"/>
                  </a:lnTo>
                  <a:lnTo>
                    <a:pt x="230962" y="1040803"/>
                  </a:lnTo>
                  <a:lnTo>
                    <a:pt x="226733" y="1039533"/>
                  </a:lnTo>
                  <a:lnTo>
                    <a:pt x="218338" y="1034453"/>
                  </a:lnTo>
                  <a:lnTo>
                    <a:pt x="214464" y="1031913"/>
                  </a:lnTo>
                  <a:lnTo>
                    <a:pt x="206463" y="1026833"/>
                  </a:lnTo>
                  <a:lnTo>
                    <a:pt x="202336" y="1024293"/>
                  </a:lnTo>
                  <a:lnTo>
                    <a:pt x="197866" y="1023023"/>
                  </a:lnTo>
                  <a:lnTo>
                    <a:pt x="213906" y="1031913"/>
                  </a:lnTo>
                  <a:lnTo>
                    <a:pt x="215811" y="1035723"/>
                  </a:lnTo>
                  <a:lnTo>
                    <a:pt x="213753" y="1036993"/>
                  </a:lnTo>
                  <a:lnTo>
                    <a:pt x="217919" y="1042073"/>
                  </a:lnTo>
                  <a:lnTo>
                    <a:pt x="203390" y="1035723"/>
                  </a:lnTo>
                  <a:lnTo>
                    <a:pt x="193941" y="1030643"/>
                  </a:lnTo>
                  <a:lnTo>
                    <a:pt x="187972" y="1025563"/>
                  </a:lnTo>
                  <a:lnTo>
                    <a:pt x="183857" y="1020483"/>
                  </a:lnTo>
                  <a:lnTo>
                    <a:pt x="179666" y="1015403"/>
                  </a:lnTo>
                  <a:lnTo>
                    <a:pt x="173723" y="1009053"/>
                  </a:lnTo>
                  <a:lnTo>
                    <a:pt x="168529" y="1003973"/>
                  </a:lnTo>
                  <a:lnTo>
                    <a:pt x="164642" y="1000163"/>
                  </a:lnTo>
                  <a:lnTo>
                    <a:pt x="157835" y="995070"/>
                  </a:lnTo>
                  <a:lnTo>
                    <a:pt x="162394" y="1000163"/>
                  </a:lnTo>
                  <a:lnTo>
                    <a:pt x="165023" y="1003973"/>
                  </a:lnTo>
                  <a:lnTo>
                    <a:pt x="161480" y="1003973"/>
                  </a:lnTo>
                  <a:lnTo>
                    <a:pt x="149110" y="991273"/>
                  </a:lnTo>
                  <a:lnTo>
                    <a:pt x="143827" y="984923"/>
                  </a:lnTo>
                  <a:lnTo>
                    <a:pt x="140373" y="979843"/>
                  </a:lnTo>
                  <a:lnTo>
                    <a:pt x="138950" y="978573"/>
                  </a:lnTo>
                  <a:lnTo>
                    <a:pt x="128993" y="969683"/>
                  </a:lnTo>
                  <a:lnTo>
                    <a:pt x="129336" y="972223"/>
                  </a:lnTo>
                  <a:lnTo>
                    <a:pt x="132321" y="978573"/>
                  </a:lnTo>
                  <a:lnTo>
                    <a:pt x="128866" y="977303"/>
                  </a:lnTo>
                  <a:lnTo>
                    <a:pt x="123913" y="970953"/>
                  </a:lnTo>
                  <a:lnTo>
                    <a:pt x="118110" y="965873"/>
                  </a:lnTo>
                  <a:lnTo>
                    <a:pt x="111150" y="960793"/>
                  </a:lnTo>
                  <a:lnTo>
                    <a:pt x="102793" y="954443"/>
                  </a:lnTo>
                  <a:lnTo>
                    <a:pt x="105689" y="950633"/>
                  </a:lnTo>
                  <a:lnTo>
                    <a:pt x="102298" y="946823"/>
                  </a:lnTo>
                  <a:lnTo>
                    <a:pt x="100126" y="943013"/>
                  </a:lnTo>
                  <a:lnTo>
                    <a:pt x="96215" y="937933"/>
                  </a:lnTo>
                  <a:lnTo>
                    <a:pt x="94640" y="936663"/>
                  </a:lnTo>
                  <a:lnTo>
                    <a:pt x="90728" y="931583"/>
                  </a:lnTo>
                  <a:lnTo>
                    <a:pt x="87680" y="931583"/>
                  </a:lnTo>
                  <a:lnTo>
                    <a:pt x="84899" y="930313"/>
                  </a:lnTo>
                  <a:lnTo>
                    <a:pt x="81495" y="930313"/>
                  </a:lnTo>
                  <a:lnTo>
                    <a:pt x="80302" y="927773"/>
                  </a:lnTo>
                  <a:lnTo>
                    <a:pt x="73164" y="912533"/>
                  </a:lnTo>
                  <a:lnTo>
                    <a:pt x="77533" y="916343"/>
                  </a:lnTo>
                  <a:lnTo>
                    <a:pt x="81648" y="920153"/>
                  </a:lnTo>
                  <a:lnTo>
                    <a:pt x="86080" y="923963"/>
                  </a:lnTo>
                  <a:lnTo>
                    <a:pt x="82118" y="917613"/>
                  </a:lnTo>
                  <a:lnTo>
                    <a:pt x="78524" y="912533"/>
                  </a:lnTo>
                  <a:lnTo>
                    <a:pt x="74688" y="906183"/>
                  </a:lnTo>
                  <a:lnTo>
                    <a:pt x="80594" y="907453"/>
                  </a:lnTo>
                  <a:lnTo>
                    <a:pt x="79463" y="906183"/>
                  </a:lnTo>
                  <a:lnTo>
                    <a:pt x="77177" y="903643"/>
                  </a:lnTo>
                  <a:lnTo>
                    <a:pt x="74409" y="899833"/>
                  </a:lnTo>
                  <a:lnTo>
                    <a:pt x="72059" y="896023"/>
                  </a:lnTo>
                  <a:lnTo>
                    <a:pt x="70967" y="894753"/>
                  </a:lnTo>
                  <a:lnTo>
                    <a:pt x="69875" y="893483"/>
                  </a:lnTo>
                  <a:lnTo>
                    <a:pt x="69380" y="892213"/>
                  </a:lnTo>
                  <a:lnTo>
                    <a:pt x="68376" y="889673"/>
                  </a:lnTo>
                  <a:lnTo>
                    <a:pt x="66827" y="885863"/>
                  </a:lnTo>
                  <a:lnTo>
                    <a:pt x="65328" y="883323"/>
                  </a:lnTo>
                  <a:lnTo>
                    <a:pt x="63957" y="879513"/>
                  </a:lnTo>
                  <a:lnTo>
                    <a:pt x="62471" y="875703"/>
                  </a:lnTo>
                  <a:lnTo>
                    <a:pt x="61036" y="871893"/>
                  </a:lnTo>
                  <a:lnTo>
                    <a:pt x="59169" y="868083"/>
                  </a:lnTo>
                  <a:lnTo>
                    <a:pt x="58204" y="864273"/>
                  </a:lnTo>
                  <a:lnTo>
                    <a:pt x="57886" y="863003"/>
                  </a:lnTo>
                  <a:lnTo>
                    <a:pt x="56235" y="864273"/>
                  </a:lnTo>
                  <a:lnTo>
                    <a:pt x="52971" y="863003"/>
                  </a:lnTo>
                  <a:lnTo>
                    <a:pt x="48666" y="855383"/>
                  </a:lnTo>
                  <a:lnTo>
                    <a:pt x="43815" y="843953"/>
                  </a:lnTo>
                  <a:lnTo>
                    <a:pt x="43853" y="838873"/>
                  </a:lnTo>
                  <a:lnTo>
                    <a:pt x="44907" y="838873"/>
                  </a:lnTo>
                  <a:lnTo>
                    <a:pt x="44907" y="836333"/>
                  </a:lnTo>
                  <a:lnTo>
                    <a:pt x="41770" y="823633"/>
                  </a:lnTo>
                  <a:lnTo>
                    <a:pt x="43700" y="826173"/>
                  </a:lnTo>
                  <a:lnTo>
                    <a:pt x="45808" y="828713"/>
                  </a:lnTo>
                  <a:lnTo>
                    <a:pt x="48094" y="833793"/>
                  </a:lnTo>
                  <a:lnTo>
                    <a:pt x="48691" y="836333"/>
                  </a:lnTo>
                  <a:lnTo>
                    <a:pt x="49110" y="838873"/>
                  </a:lnTo>
                  <a:lnTo>
                    <a:pt x="49720" y="841413"/>
                  </a:lnTo>
                  <a:lnTo>
                    <a:pt x="50126" y="843953"/>
                  </a:lnTo>
                  <a:lnTo>
                    <a:pt x="50253" y="846493"/>
                  </a:lnTo>
                  <a:lnTo>
                    <a:pt x="51866" y="847763"/>
                  </a:lnTo>
                  <a:lnTo>
                    <a:pt x="54559" y="851573"/>
                  </a:lnTo>
                  <a:lnTo>
                    <a:pt x="56159" y="852843"/>
                  </a:lnTo>
                  <a:lnTo>
                    <a:pt x="53543" y="841413"/>
                  </a:lnTo>
                  <a:lnTo>
                    <a:pt x="50330" y="828713"/>
                  </a:lnTo>
                  <a:lnTo>
                    <a:pt x="48920" y="823633"/>
                  </a:lnTo>
                  <a:lnTo>
                    <a:pt x="47510" y="818553"/>
                  </a:lnTo>
                  <a:lnTo>
                    <a:pt x="44678" y="808393"/>
                  </a:lnTo>
                  <a:lnTo>
                    <a:pt x="45440" y="812203"/>
                  </a:lnTo>
                  <a:lnTo>
                    <a:pt x="46304" y="817283"/>
                  </a:lnTo>
                  <a:lnTo>
                    <a:pt x="46304" y="818553"/>
                  </a:lnTo>
                  <a:lnTo>
                    <a:pt x="42672" y="809663"/>
                  </a:lnTo>
                  <a:lnTo>
                    <a:pt x="39700" y="799503"/>
                  </a:lnTo>
                  <a:lnTo>
                    <a:pt x="37007" y="790613"/>
                  </a:lnTo>
                  <a:lnTo>
                    <a:pt x="34188" y="780453"/>
                  </a:lnTo>
                  <a:lnTo>
                    <a:pt x="34734" y="774103"/>
                  </a:lnTo>
                  <a:lnTo>
                    <a:pt x="38506" y="784263"/>
                  </a:lnTo>
                  <a:lnTo>
                    <a:pt x="37160" y="777913"/>
                  </a:lnTo>
                  <a:lnTo>
                    <a:pt x="36258" y="774103"/>
                  </a:lnTo>
                  <a:lnTo>
                    <a:pt x="35966" y="772833"/>
                  </a:lnTo>
                  <a:lnTo>
                    <a:pt x="34925" y="766483"/>
                  </a:lnTo>
                  <a:lnTo>
                    <a:pt x="34061" y="757593"/>
                  </a:lnTo>
                  <a:lnTo>
                    <a:pt x="37414" y="761403"/>
                  </a:lnTo>
                  <a:lnTo>
                    <a:pt x="40589" y="760133"/>
                  </a:lnTo>
                  <a:lnTo>
                    <a:pt x="42976" y="776643"/>
                  </a:lnTo>
                  <a:lnTo>
                    <a:pt x="40614" y="760133"/>
                  </a:lnTo>
                  <a:lnTo>
                    <a:pt x="40246" y="757593"/>
                  </a:lnTo>
                  <a:lnTo>
                    <a:pt x="38950" y="748703"/>
                  </a:lnTo>
                  <a:lnTo>
                    <a:pt x="37820" y="738543"/>
                  </a:lnTo>
                  <a:lnTo>
                    <a:pt x="39014" y="734733"/>
                  </a:lnTo>
                  <a:lnTo>
                    <a:pt x="40398" y="728383"/>
                  </a:lnTo>
                  <a:lnTo>
                    <a:pt x="41719" y="723303"/>
                  </a:lnTo>
                  <a:lnTo>
                    <a:pt x="42799" y="723303"/>
                  </a:lnTo>
                  <a:lnTo>
                    <a:pt x="42672" y="704253"/>
                  </a:lnTo>
                  <a:lnTo>
                    <a:pt x="40728" y="682663"/>
                  </a:lnTo>
                  <a:lnTo>
                    <a:pt x="38887" y="661073"/>
                  </a:lnTo>
                  <a:lnTo>
                    <a:pt x="39090" y="638213"/>
                  </a:lnTo>
                  <a:lnTo>
                    <a:pt x="38468" y="635673"/>
                  </a:lnTo>
                  <a:lnTo>
                    <a:pt x="37884" y="633133"/>
                  </a:lnTo>
                  <a:lnTo>
                    <a:pt x="37426" y="626783"/>
                  </a:lnTo>
                  <a:lnTo>
                    <a:pt x="38379" y="606463"/>
                  </a:lnTo>
                  <a:lnTo>
                    <a:pt x="39471" y="584873"/>
                  </a:lnTo>
                  <a:lnTo>
                    <a:pt x="39585" y="563283"/>
                  </a:lnTo>
                  <a:lnTo>
                    <a:pt x="37680" y="540423"/>
                  </a:lnTo>
                  <a:lnTo>
                    <a:pt x="39204" y="535343"/>
                  </a:lnTo>
                  <a:lnTo>
                    <a:pt x="43408" y="521373"/>
                  </a:lnTo>
                  <a:lnTo>
                    <a:pt x="41694" y="513753"/>
                  </a:lnTo>
                  <a:lnTo>
                    <a:pt x="39039" y="518833"/>
                  </a:lnTo>
                  <a:lnTo>
                    <a:pt x="36233" y="521373"/>
                  </a:lnTo>
                  <a:lnTo>
                    <a:pt x="34036" y="503593"/>
                  </a:lnTo>
                  <a:lnTo>
                    <a:pt x="34061" y="488353"/>
                  </a:lnTo>
                  <a:lnTo>
                    <a:pt x="36004" y="484543"/>
                  </a:lnTo>
                  <a:lnTo>
                    <a:pt x="38582" y="484543"/>
                  </a:lnTo>
                  <a:lnTo>
                    <a:pt x="40513" y="480733"/>
                  </a:lnTo>
                  <a:lnTo>
                    <a:pt x="39255" y="474383"/>
                  </a:lnTo>
                  <a:lnTo>
                    <a:pt x="37998" y="468033"/>
                  </a:lnTo>
                  <a:lnTo>
                    <a:pt x="35636" y="450253"/>
                  </a:lnTo>
                  <a:lnTo>
                    <a:pt x="34810" y="433743"/>
                  </a:lnTo>
                  <a:lnTo>
                    <a:pt x="34798" y="429933"/>
                  </a:lnTo>
                  <a:lnTo>
                    <a:pt x="36410" y="410883"/>
                  </a:lnTo>
                  <a:lnTo>
                    <a:pt x="36918" y="417233"/>
                  </a:lnTo>
                  <a:lnTo>
                    <a:pt x="36969" y="431203"/>
                  </a:lnTo>
                  <a:lnTo>
                    <a:pt x="37071" y="436283"/>
                  </a:lnTo>
                  <a:lnTo>
                    <a:pt x="40246" y="414693"/>
                  </a:lnTo>
                  <a:lnTo>
                    <a:pt x="43053" y="432473"/>
                  </a:lnTo>
                  <a:lnTo>
                    <a:pt x="44475" y="443903"/>
                  </a:lnTo>
                  <a:lnTo>
                    <a:pt x="45745" y="447713"/>
                  </a:lnTo>
                  <a:lnTo>
                    <a:pt x="48120" y="438823"/>
                  </a:lnTo>
                  <a:lnTo>
                    <a:pt x="44881" y="435013"/>
                  </a:lnTo>
                  <a:lnTo>
                    <a:pt x="43116" y="424853"/>
                  </a:lnTo>
                  <a:lnTo>
                    <a:pt x="42545" y="414693"/>
                  </a:lnTo>
                  <a:lnTo>
                    <a:pt x="42329" y="410883"/>
                  </a:lnTo>
                  <a:lnTo>
                    <a:pt x="42024" y="394373"/>
                  </a:lnTo>
                  <a:lnTo>
                    <a:pt x="41922" y="388023"/>
                  </a:lnTo>
                  <a:lnTo>
                    <a:pt x="41744" y="380403"/>
                  </a:lnTo>
                  <a:lnTo>
                    <a:pt x="41452" y="372783"/>
                  </a:lnTo>
                  <a:lnTo>
                    <a:pt x="40881" y="365163"/>
                  </a:lnTo>
                  <a:lnTo>
                    <a:pt x="40462" y="358813"/>
                  </a:lnTo>
                  <a:lnTo>
                    <a:pt x="39319" y="353733"/>
                  </a:lnTo>
                  <a:lnTo>
                    <a:pt x="36576" y="353733"/>
                  </a:lnTo>
                  <a:lnTo>
                    <a:pt x="39509" y="339763"/>
                  </a:lnTo>
                  <a:lnTo>
                    <a:pt x="39230" y="343573"/>
                  </a:lnTo>
                  <a:lnTo>
                    <a:pt x="39852" y="344843"/>
                  </a:lnTo>
                  <a:lnTo>
                    <a:pt x="39573" y="348653"/>
                  </a:lnTo>
                  <a:lnTo>
                    <a:pt x="41198" y="342303"/>
                  </a:lnTo>
                  <a:lnTo>
                    <a:pt x="41376" y="339763"/>
                  </a:lnTo>
                  <a:lnTo>
                    <a:pt x="41541" y="337223"/>
                  </a:lnTo>
                  <a:lnTo>
                    <a:pt x="41224" y="334683"/>
                  </a:lnTo>
                  <a:lnTo>
                    <a:pt x="41249" y="330873"/>
                  </a:lnTo>
                  <a:lnTo>
                    <a:pt x="37998" y="318173"/>
                  </a:lnTo>
                  <a:lnTo>
                    <a:pt x="37706" y="314363"/>
                  </a:lnTo>
                  <a:lnTo>
                    <a:pt x="37617" y="309283"/>
                  </a:lnTo>
                  <a:lnTo>
                    <a:pt x="37211" y="302933"/>
                  </a:lnTo>
                  <a:lnTo>
                    <a:pt x="39878" y="295313"/>
                  </a:lnTo>
                  <a:lnTo>
                    <a:pt x="42481" y="287693"/>
                  </a:lnTo>
                  <a:lnTo>
                    <a:pt x="44653" y="282613"/>
                  </a:lnTo>
                  <a:lnTo>
                    <a:pt x="46050" y="281343"/>
                  </a:lnTo>
                  <a:lnTo>
                    <a:pt x="46240" y="284340"/>
                  </a:lnTo>
                  <a:lnTo>
                    <a:pt x="45199" y="292430"/>
                  </a:lnTo>
                  <a:lnTo>
                    <a:pt x="45872" y="288455"/>
                  </a:lnTo>
                  <a:lnTo>
                    <a:pt x="46177" y="285851"/>
                  </a:lnTo>
                  <a:lnTo>
                    <a:pt x="46253" y="284543"/>
                  </a:lnTo>
                  <a:lnTo>
                    <a:pt x="46304" y="285153"/>
                  </a:lnTo>
                  <a:lnTo>
                    <a:pt x="46761" y="281343"/>
                  </a:lnTo>
                  <a:lnTo>
                    <a:pt x="47993" y="271183"/>
                  </a:lnTo>
                  <a:lnTo>
                    <a:pt x="50888" y="258483"/>
                  </a:lnTo>
                  <a:lnTo>
                    <a:pt x="53530" y="252133"/>
                  </a:lnTo>
                  <a:lnTo>
                    <a:pt x="54343" y="253860"/>
                  </a:lnTo>
                  <a:lnTo>
                    <a:pt x="54889" y="252133"/>
                  </a:lnTo>
                  <a:lnTo>
                    <a:pt x="58051" y="241973"/>
                  </a:lnTo>
                  <a:lnTo>
                    <a:pt x="65697" y="224193"/>
                  </a:lnTo>
                  <a:lnTo>
                    <a:pt x="65849" y="224193"/>
                  </a:lnTo>
                  <a:lnTo>
                    <a:pt x="65493" y="227037"/>
                  </a:lnTo>
                  <a:lnTo>
                    <a:pt x="65608" y="228384"/>
                  </a:lnTo>
                  <a:lnTo>
                    <a:pt x="66687" y="226148"/>
                  </a:lnTo>
                  <a:lnTo>
                    <a:pt x="65887" y="224078"/>
                  </a:lnTo>
                  <a:lnTo>
                    <a:pt x="67094" y="216573"/>
                  </a:lnTo>
                  <a:lnTo>
                    <a:pt x="68199" y="212763"/>
                  </a:lnTo>
                  <a:lnTo>
                    <a:pt x="69608" y="207683"/>
                  </a:lnTo>
                  <a:lnTo>
                    <a:pt x="71145" y="202603"/>
                  </a:lnTo>
                  <a:lnTo>
                    <a:pt x="72212" y="200063"/>
                  </a:lnTo>
                  <a:lnTo>
                    <a:pt x="74688" y="197523"/>
                  </a:lnTo>
                  <a:lnTo>
                    <a:pt x="74142" y="198793"/>
                  </a:lnTo>
                  <a:lnTo>
                    <a:pt x="72885" y="202603"/>
                  </a:lnTo>
                  <a:lnTo>
                    <a:pt x="73177" y="203873"/>
                  </a:lnTo>
                  <a:lnTo>
                    <a:pt x="75590" y="197523"/>
                  </a:lnTo>
                  <a:lnTo>
                    <a:pt x="76073" y="196253"/>
                  </a:lnTo>
                  <a:lnTo>
                    <a:pt x="78701" y="189903"/>
                  </a:lnTo>
                  <a:lnTo>
                    <a:pt x="81889" y="182283"/>
                  </a:lnTo>
                  <a:lnTo>
                    <a:pt x="85674" y="179743"/>
                  </a:lnTo>
                  <a:lnTo>
                    <a:pt x="85356" y="182283"/>
                  </a:lnTo>
                  <a:lnTo>
                    <a:pt x="83362" y="187363"/>
                  </a:lnTo>
                  <a:lnTo>
                    <a:pt x="81597" y="192443"/>
                  </a:lnTo>
                  <a:lnTo>
                    <a:pt x="78054" y="200063"/>
                  </a:lnTo>
                  <a:lnTo>
                    <a:pt x="74180" y="206413"/>
                  </a:lnTo>
                  <a:lnTo>
                    <a:pt x="83934" y="201333"/>
                  </a:lnTo>
                  <a:lnTo>
                    <a:pt x="85420" y="197523"/>
                  </a:lnTo>
                  <a:lnTo>
                    <a:pt x="87985" y="189903"/>
                  </a:lnTo>
                  <a:lnTo>
                    <a:pt x="91427" y="182283"/>
                  </a:lnTo>
                  <a:lnTo>
                    <a:pt x="93103" y="179743"/>
                  </a:lnTo>
                  <a:lnTo>
                    <a:pt x="94780" y="177203"/>
                  </a:lnTo>
                  <a:lnTo>
                    <a:pt x="98272" y="172123"/>
                  </a:lnTo>
                  <a:lnTo>
                    <a:pt x="101714" y="167043"/>
                  </a:lnTo>
                  <a:lnTo>
                    <a:pt x="102146" y="166408"/>
                  </a:lnTo>
                  <a:lnTo>
                    <a:pt x="101168" y="167043"/>
                  </a:lnTo>
                  <a:lnTo>
                    <a:pt x="101346" y="158153"/>
                  </a:lnTo>
                  <a:lnTo>
                    <a:pt x="106768" y="156883"/>
                  </a:lnTo>
                  <a:lnTo>
                    <a:pt x="113880" y="149263"/>
                  </a:lnTo>
                  <a:lnTo>
                    <a:pt x="110883" y="154343"/>
                  </a:lnTo>
                  <a:lnTo>
                    <a:pt x="109588" y="156616"/>
                  </a:lnTo>
                  <a:lnTo>
                    <a:pt x="114300" y="149263"/>
                  </a:lnTo>
                  <a:lnTo>
                    <a:pt x="116713" y="146723"/>
                  </a:lnTo>
                  <a:lnTo>
                    <a:pt x="119367" y="144183"/>
                  </a:lnTo>
                  <a:lnTo>
                    <a:pt x="122250" y="141643"/>
                  </a:lnTo>
                  <a:lnTo>
                    <a:pt x="125437" y="137833"/>
                  </a:lnTo>
                  <a:lnTo>
                    <a:pt x="128866" y="134023"/>
                  </a:lnTo>
                  <a:lnTo>
                    <a:pt x="132588" y="128943"/>
                  </a:lnTo>
                  <a:lnTo>
                    <a:pt x="135585" y="128943"/>
                  </a:lnTo>
                  <a:lnTo>
                    <a:pt x="140284" y="125133"/>
                  </a:lnTo>
                  <a:lnTo>
                    <a:pt x="146697" y="120053"/>
                  </a:lnTo>
                  <a:lnTo>
                    <a:pt x="154800" y="112433"/>
                  </a:lnTo>
                  <a:lnTo>
                    <a:pt x="157137" y="117513"/>
                  </a:lnTo>
                  <a:lnTo>
                    <a:pt x="162242" y="112433"/>
                  </a:lnTo>
                  <a:lnTo>
                    <a:pt x="163525" y="111163"/>
                  </a:lnTo>
                  <a:lnTo>
                    <a:pt x="166789" y="106083"/>
                  </a:lnTo>
                  <a:lnTo>
                    <a:pt x="169164" y="102273"/>
                  </a:lnTo>
                  <a:lnTo>
                    <a:pt x="171005" y="99733"/>
                  </a:lnTo>
                  <a:lnTo>
                    <a:pt x="172847" y="97193"/>
                  </a:lnTo>
                  <a:lnTo>
                    <a:pt x="182626" y="92113"/>
                  </a:lnTo>
                  <a:lnTo>
                    <a:pt x="189496" y="90843"/>
                  </a:lnTo>
                  <a:lnTo>
                    <a:pt x="198564" y="90843"/>
                  </a:lnTo>
                  <a:lnTo>
                    <a:pt x="206565" y="87033"/>
                  </a:lnTo>
                  <a:lnTo>
                    <a:pt x="201587" y="85763"/>
                  </a:lnTo>
                  <a:lnTo>
                    <a:pt x="197383" y="85763"/>
                  </a:lnTo>
                  <a:lnTo>
                    <a:pt x="204254" y="80683"/>
                  </a:lnTo>
                  <a:lnTo>
                    <a:pt x="207683" y="78143"/>
                  </a:lnTo>
                  <a:lnTo>
                    <a:pt x="223202" y="71793"/>
                  </a:lnTo>
                  <a:lnTo>
                    <a:pt x="237782" y="65443"/>
                  </a:lnTo>
                  <a:lnTo>
                    <a:pt x="256311" y="57823"/>
                  </a:lnTo>
                  <a:lnTo>
                    <a:pt x="271526" y="51473"/>
                  </a:lnTo>
                  <a:lnTo>
                    <a:pt x="278333" y="51473"/>
                  </a:lnTo>
                  <a:lnTo>
                    <a:pt x="277456" y="52743"/>
                  </a:lnTo>
                  <a:lnTo>
                    <a:pt x="274586" y="55283"/>
                  </a:lnTo>
                  <a:lnTo>
                    <a:pt x="275437" y="55283"/>
                  </a:lnTo>
                  <a:lnTo>
                    <a:pt x="283705" y="51473"/>
                  </a:lnTo>
                  <a:lnTo>
                    <a:pt x="289217" y="48933"/>
                  </a:lnTo>
                  <a:lnTo>
                    <a:pt x="292798" y="48933"/>
                  </a:lnTo>
                  <a:lnTo>
                    <a:pt x="291312" y="51473"/>
                  </a:lnTo>
                  <a:lnTo>
                    <a:pt x="297307" y="48933"/>
                  </a:lnTo>
                  <a:lnTo>
                    <a:pt x="297421" y="47663"/>
                  </a:lnTo>
                  <a:lnTo>
                    <a:pt x="298411" y="46393"/>
                  </a:lnTo>
                  <a:lnTo>
                    <a:pt x="299402" y="43853"/>
                  </a:lnTo>
                  <a:lnTo>
                    <a:pt x="301282" y="42583"/>
                  </a:lnTo>
                  <a:lnTo>
                    <a:pt x="311137" y="41313"/>
                  </a:lnTo>
                  <a:lnTo>
                    <a:pt x="314413" y="40043"/>
                  </a:lnTo>
                  <a:lnTo>
                    <a:pt x="327660" y="40043"/>
                  </a:lnTo>
                  <a:lnTo>
                    <a:pt x="336702" y="41313"/>
                  </a:lnTo>
                  <a:lnTo>
                    <a:pt x="346875" y="43853"/>
                  </a:lnTo>
                  <a:lnTo>
                    <a:pt x="368033" y="43853"/>
                  </a:lnTo>
                  <a:lnTo>
                    <a:pt x="378015" y="42583"/>
                  </a:lnTo>
                  <a:lnTo>
                    <a:pt x="384289" y="43853"/>
                  </a:lnTo>
                  <a:lnTo>
                    <a:pt x="374980" y="46393"/>
                  </a:lnTo>
                  <a:lnTo>
                    <a:pt x="376897" y="47663"/>
                  </a:lnTo>
                  <a:lnTo>
                    <a:pt x="396760" y="45123"/>
                  </a:lnTo>
                  <a:lnTo>
                    <a:pt x="408559" y="43853"/>
                  </a:lnTo>
                  <a:lnTo>
                    <a:pt x="419176" y="42583"/>
                  </a:lnTo>
                  <a:lnTo>
                    <a:pt x="430072" y="40043"/>
                  </a:lnTo>
                  <a:lnTo>
                    <a:pt x="435521" y="38773"/>
                  </a:lnTo>
                  <a:lnTo>
                    <a:pt x="459943" y="42583"/>
                  </a:lnTo>
                  <a:lnTo>
                    <a:pt x="453466" y="38773"/>
                  </a:lnTo>
                  <a:lnTo>
                    <a:pt x="458228" y="34963"/>
                  </a:lnTo>
                  <a:lnTo>
                    <a:pt x="470103" y="32423"/>
                  </a:lnTo>
                  <a:lnTo>
                    <a:pt x="485025" y="28613"/>
                  </a:lnTo>
                  <a:lnTo>
                    <a:pt x="478650" y="27343"/>
                  </a:lnTo>
                  <a:lnTo>
                    <a:pt x="473214" y="24803"/>
                  </a:lnTo>
                  <a:lnTo>
                    <a:pt x="469557" y="24803"/>
                  </a:lnTo>
                  <a:lnTo>
                    <a:pt x="501624" y="20993"/>
                  </a:lnTo>
                  <a:lnTo>
                    <a:pt x="505498" y="22263"/>
                  </a:lnTo>
                  <a:lnTo>
                    <a:pt x="502259" y="24803"/>
                  </a:lnTo>
                  <a:lnTo>
                    <a:pt x="497014" y="26073"/>
                  </a:lnTo>
                  <a:lnTo>
                    <a:pt x="502881" y="24803"/>
                  </a:lnTo>
                  <a:lnTo>
                    <a:pt x="508457" y="27343"/>
                  </a:lnTo>
                  <a:lnTo>
                    <a:pt x="508914" y="28613"/>
                  </a:lnTo>
                  <a:lnTo>
                    <a:pt x="505688" y="31153"/>
                  </a:lnTo>
                  <a:lnTo>
                    <a:pt x="500189" y="33693"/>
                  </a:lnTo>
                  <a:lnTo>
                    <a:pt x="488645" y="29883"/>
                  </a:lnTo>
                  <a:lnTo>
                    <a:pt x="480733" y="33693"/>
                  </a:lnTo>
                  <a:lnTo>
                    <a:pt x="473316" y="37503"/>
                  </a:lnTo>
                  <a:lnTo>
                    <a:pt x="474891" y="39928"/>
                  </a:lnTo>
                  <a:lnTo>
                    <a:pt x="472668" y="40614"/>
                  </a:lnTo>
                  <a:lnTo>
                    <a:pt x="472630" y="41427"/>
                  </a:lnTo>
                  <a:lnTo>
                    <a:pt x="477456" y="42189"/>
                  </a:lnTo>
                  <a:lnTo>
                    <a:pt x="475805" y="41478"/>
                  </a:lnTo>
                  <a:lnTo>
                    <a:pt x="475348" y="40690"/>
                  </a:lnTo>
                  <a:lnTo>
                    <a:pt x="475030" y="40043"/>
                  </a:lnTo>
                  <a:lnTo>
                    <a:pt x="477050" y="40043"/>
                  </a:lnTo>
                  <a:lnTo>
                    <a:pt x="481063" y="38773"/>
                  </a:lnTo>
                  <a:lnTo>
                    <a:pt x="485470" y="38773"/>
                  </a:lnTo>
                  <a:lnTo>
                    <a:pt x="483400" y="40043"/>
                  </a:lnTo>
                  <a:lnTo>
                    <a:pt x="482079" y="41313"/>
                  </a:lnTo>
                  <a:lnTo>
                    <a:pt x="487476" y="41313"/>
                  </a:lnTo>
                  <a:lnTo>
                    <a:pt x="492721" y="38773"/>
                  </a:lnTo>
                  <a:lnTo>
                    <a:pt x="499999" y="45123"/>
                  </a:lnTo>
                  <a:lnTo>
                    <a:pt x="501777" y="42583"/>
                  </a:lnTo>
                  <a:lnTo>
                    <a:pt x="543712" y="46393"/>
                  </a:lnTo>
                  <a:lnTo>
                    <a:pt x="560692" y="42583"/>
                  </a:lnTo>
                  <a:lnTo>
                    <a:pt x="588975" y="36233"/>
                  </a:lnTo>
                  <a:lnTo>
                    <a:pt x="606577" y="33693"/>
                  </a:lnTo>
                  <a:lnTo>
                    <a:pt x="615378" y="32423"/>
                  </a:lnTo>
                  <a:lnTo>
                    <a:pt x="647458" y="28613"/>
                  </a:lnTo>
                  <a:lnTo>
                    <a:pt x="635635" y="33693"/>
                  </a:lnTo>
                  <a:lnTo>
                    <a:pt x="644918" y="36233"/>
                  </a:lnTo>
                  <a:lnTo>
                    <a:pt x="644271" y="41313"/>
                  </a:lnTo>
                  <a:lnTo>
                    <a:pt x="632637" y="40043"/>
                  </a:lnTo>
                  <a:lnTo>
                    <a:pt x="617867" y="40043"/>
                  </a:lnTo>
                  <a:lnTo>
                    <a:pt x="600913" y="42583"/>
                  </a:lnTo>
                  <a:lnTo>
                    <a:pt x="582701" y="42583"/>
                  </a:lnTo>
                  <a:lnTo>
                    <a:pt x="595579" y="43853"/>
                  </a:lnTo>
                  <a:lnTo>
                    <a:pt x="592747" y="46393"/>
                  </a:lnTo>
                  <a:lnTo>
                    <a:pt x="589470" y="47663"/>
                  </a:lnTo>
                  <a:lnTo>
                    <a:pt x="633488" y="41313"/>
                  </a:lnTo>
                  <a:lnTo>
                    <a:pt x="632498" y="46393"/>
                  </a:lnTo>
                  <a:lnTo>
                    <a:pt x="642848" y="45123"/>
                  </a:lnTo>
                  <a:lnTo>
                    <a:pt x="654342" y="46393"/>
                  </a:lnTo>
                  <a:lnTo>
                    <a:pt x="654926" y="45123"/>
                  </a:lnTo>
                  <a:lnTo>
                    <a:pt x="656082" y="42583"/>
                  </a:lnTo>
                  <a:lnTo>
                    <a:pt x="669734" y="40043"/>
                  </a:lnTo>
                  <a:lnTo>
                    <a:pt x="688378" y="40043"/>
                  </a:lnTo>
                  <a:lnTo>
                    <a:pt x="705078" y="38773"/>
                  </a:lnTo>
                  <a:lnTo>
                    <a:pt x="704710" y="40043"/>
                  </a:lnTo>
                  <a:lnTo>
                    <a:pt x="701167" y="42583"/>
                  </a:lnTo>
                  <a:lnTo>
                    <a:pt x="693331" y="43853"/>
                  </a:lnTo>
                  <a:lnTo>
                    <a:pt x="680034" y="43853"/>
                  </a:lnTo>
                  <a:lnTo>
                    <a:pt x="695452" y="45123"/>
                  </a:lnTo>
                  <a:lnTo>
                    <a:pt x="707618" y="41313"/>
                  </a:lnTo>
                  <a:lnTo>
                    <a:pt x="719709" y="38773"/>
                  </a:lnTo>
                  <a:lnTo>
                    <a:pt x="726643" y="38773"/>
                  </a:lnTo>
                  <a:lnTo>
                    <a:pt x="724535" y="40043"/>
                  </a:lnTo>
                  <a:lnTo>
                    <a:pt x="736396" y="38773"/>
                  </a:lnTo>
                  <a:lnTo>
                    <a:pt x="749782" y="38773"/>
                  </a:lnTo>
                  <a:lnTo>
                    <a:pt x="759498" y="40043"/>
                  </a:lnTo>
                  <a:lnTo>
                    <a:pt x="760310" y="42583"/>
                  </a:lnTo>
                  <a:lnTo>
                    <a:pt x="786866" y="42583"/>
                  </a:lnTo>
                  <a:lnTo>
                    <a:pt x="822858" y="41313"/>
                  </a:lnTo>
                  <a:lnTo>
                    <a:pt x="853198" y="38773"/>
                  </a:lnTo>
                  <a:lnTo>
                    <a:pt x="868121" y="34963"/>
                  </a:lnTo>
                  <a:lnTo>
                    <a:pt x="868464" y="36233"/>
                  </a:lnTo>
                  <a:lnTo>
                    <a:pt x="863473" y="43853"/>
                  </a:lnTo>
                  <a:lnTo>
                    <a:pt x="861326" y="45123"/>
                  </a:lnTo>
                  <a:lnTo>
                    <a:pt x="886612" y="34963"/>
                  </a:lnTo>
                  <a:lnTo>
                    <a:pt x="902423" y="28613"/>
                  </a:lnTo>
                  <a:lnTo>
                    <a:pt x="911910" y="24803"/>
                  </a:lnTo>
                  <a:lnTo>
                    <a:pt x="924547" y="19723"/>
                  </a:lnTo>
                  <a:lnTo>
                    <a:pt x="924204" y="26073"/>
                  </a:lnTo>
                  <a:lnTo>
                    <a:pt x="926680" y="33693"/>
                  </a:lnTo>
                  <a:lnTo>
                    <a:pt x="924699" y="41313"/>
                  </a:lnTo>
                  <a:lnTo>
                    <a:pt x="910971" y="45123"/>
                  </a:lnTo>
                  <a:lnTo>
                    <a:pt x="917752" y="46393"/>
                  </a:lnTo>
                  <a:lnTo>
                    <a:pt x="935583" y="46393"/>
                  </a:lnTo>
                  <a:lnTo>
                    <a:pt x="947623" y="45123"/>
                  </a:lnTo>
                  <a:lnTo>
                    <a:pt x="941870" y="43853"/>
                  </a:lnTo>
                  <a:lnTo>
                    <a:pt x="933284" y="36233"/>
                  </a:lnTo>
                  <a:lnTo>
                    <a:pt x="941146" y="34963"/>
                  </a:lnTo>
                  <a:lnTo>
                    <a:pt x="953008" y="38773"/>
                  </a:lnTo>
                  <a:lnTo>
                    <a:pt x="960069" y="41313"/>
                  </a:lnTo>
                  <a:lnTo>
                    <a:pt x="968057" y="42583"/>
                  </a:lnTo>
                  <a:lnTo>
                    <a:pt x="982738" y="45123"/>
                  </a:lnTo>
                  <a:lnTo>
                    <a:pt x="979462" y="42583"/>
                  </a:lnTo>
                  <a:lnTo>
                    <a:pt x="981684" y="38773"/>
                  </a:lnTo>
                  <a:lnTo>
                    <a:pt x="988085" y="36233"/>
                  </a:lnTo>
                  <a:lnTo>
                    <a:pt x="992708" y="34963"/>
                  </a:lnTo>
                  <a:lnTo>
                    <a:pt x="997331" y="33693"/>
                  </a:lnTo>
                  <a:lnTo>
                    <a:pt x="995197" y="36233"/>
                  </a:lnTo>
                  <a:lnTo>
                    <a:pt x="998385" y="43649"/>
                  </a:lnTo>
                  <a:lnTo>
                    <a:pt x="1027404" y="34963"/>
                  </a:lnTo>
                  <a:lnTo>
                    <a:pt x="1023721" y="37503"/>
                  </a:lnTo>
                  <a:lnTo>
                    <a:pt x="1024432" y="40043"/>
                  </a:lnTo>
                  <a:lnTo>
                    <a:pt x="1028153" y="43853"/>
                  </a:lnTo>
                  <a:lnTo>
                    <a:pt x="1033500" y="46393"/>
                  </a:lnTo>
                  <a:lnTo>
                    <a:pt x="1036739" y="45123"/>
                  </a:lnTo>
                  <a:lnTo>
                    <a:pt x="1047978" y="45123"/>
                  </a:lnTo>
                  <a:lnTo>
                    <a:pt x="1061580" y="46393"/>
                  </a:lnTo>
                  <a:lnTo>
                    <a:pt x="1071880" y="45123"/>
                  </a:lnTo>
                  <a:lnTo>
                    <a:pt x="1057490" y="43853"/>
                  </a:lnTo>
                  <a:lnTo>
                    <a:pt x="1080160" y="41313"/>
                  </a:lnTo>
                  <a:lnTo>
                    <a:pt x="1095540" y="37503"/>
                  </a:lnTo>
                  <a:lnTo>
                    <a:pt x="1103185" y="34963"/>
                  </a:lnTo>
                  <a:lnTo>
                    <a:pt x="1107020" y="33693"/>
                  </a:lnTo>
                  <a:lnTo>
                    <a:pt x="1110843" y="32423"/>
                  </a:lnTo>
                  <a:lnTo>
                    <a:pt x="1133335" y="29883"/>
                  </a:lnTo>
                  <a:lnTo>
                    <a:pt x="1129919" y="32423"/>
                  </a:lnTo>
                  <a:lnTo>
                    <a:pt x="1128344" y="37503"/>
                  </a:lnTo>
                  <a:lnTo>
                    <a:pt x="1131252" y="41313"/>
                  </a:lnTo>
                  <a:lnTo>
                    <a:pt x="1141298" y="43853"/>
                  </a:lnTo>
                  <a:lnTo>
                    <a:pt x="1151686" y="37503"/>
                  </a:lnTo>
                  <a:lnTo>
                    <a:pt x="1168438" y="29883"/>
                  </a:lnTo>
                  <a:lnTo>
                    <a:pt x="1189824" y="20993"/>
                  </a:lnTo>
                  <a:lnTo>
                    <a:pt x="1201991" y="18453"/>
                  </a:lnTo>
                  <a:lnTo>
                    <a:pt x="1214145" y="15913"/>
                  </a:lnTo>
                  <a:lnTo>
                    <a:pt x="1220584" y="18453"/>
                  </a:lnTo>
                  <a:lnTo>
                    <a:pt x="1246390" y="15913"/>
                  </a:lnTo>
                  <a:lnTo>
                    <a:pt x="1206715" y="31153"/>
                  </a:lnTo>
                  <a:lnTo>
                    <a:pt x="1182154" y="38773"/>
                  </a:lnTo>
                  <a:lnTo>
                    <a:pt x="1160627" y="45123"/>
                  </a:lnTo>
                  <a:lnTo>
                    <a:pt x="1167638" y="46393"/>
                  </a:lnTo>
                  <a:lnTo>
                    <a:pt x="1170686" y="47663"/>
                  </a:lnTo>
                  <a:lnTo>
                    <a:pt x="1186091" y="47663"/>
                  </a:lnTo>
                  <a:lnTo>
                    <a:pt x="1187361" y="50203"/>
                  </a:lnTo>
                  <a:lnTo>
                    <a:pt x="1182293" y="51473"/>
                  </a:lnTo>
                  <a:lnTo>
                    <a:pt x="1174623" y="51473"/>
                  </a:lnTo>
                  <a:lnTo>
                    <a:pt x="1168069" y="52743"/>
                  </a:lnTo>
                  <a:lnTo>
                    <a:pt x="1218044" y="54013"/>
                  </a:lnTo>
                  <a:lnTo>
                    <a:pt x="1223048" y="50203"/>
                  </a:lnTo>
                  <a:lnTo>
                    <a:pt x="1236091" y="48933"/>
                  </a:lnTo>
                  <a:lnTo>
                    <a:pt x="1249184" y="46393"/>
                  </a:lnTo>
                  <a:lnTo>
                    <a:pt x="1254366" y="43853"/>
                  </a:lnTo>
                  <a:lnTo>
                    <a:pt x="1200073" y="48933"/>
                  </a:lnTo>
                  <a:lnTo>
                    <a:pt x="1204607" y="43853"/>
                  </a:lnTo>
                  <a:lnTo>
                    <a:pt x="1219377" y="38773"/>
                  </a:lnTo>
                  <a:lnTo>
                    <a:pt x="1241196" y="34963"/>
                  </a:lnTo>
                  <a:lnTo>
                    <a:pt x="1266888" y="33693"/>
                  </a:lnTo>
                  <a:lnTo>
                    <a:pt x="1269644" y="36233"/>
                  </a:lnTo>
                  <a:lnTo>
                    <a:pt x="1266990" y="40043"/>
                  </a:lnTo>
                  <a:lnTo>
                    <a:pt x="1262773" y="43853"/>
                  </a:lnTo>
                  <a:lnTo>
                    <a:pt x="1260881" y="46393"/>
                  </a:lnTo>
                  <a:lnTo>
                    <a:pt x="1268133" y="45123"/>
                  </a:lnTo>
                  <a:lnTo>
                    <a:pt x="1279817" y="43853"/>
                  </a:lnTo>
                  <a:lnTo>
                    <a:pt x="1297749" y="43853"/>
                  </a:lnTo>
                  <a:lnTo>
                    <a:pt x="1282725" y="46393"/>
                  </a:lnTo>
                  <a:lnTo>
                    <a:pt x="1296441" y="46393"/>
                  </a:lnTo>
                  <a:lnTo>
                    <a:pt x="1309166" y="45123"/>
                  </a:lnTo>
                  <a:lnTo>
                    <a:pt x="1315897" y="43853"/>
                  </a:lnTo>
                  <a:lnTo>
                    <a:pt x="1322641" y="42583"/>
                  </a:lnTo>
                  <a:lnTo>
                    <a:pt x="1338592" y="45123"/>
                  </a:lnTo>
                  <a:lnTo>
                    <a:pt x="1345882" y="46393"/>
                  </a:lnTo>
                  <a:lnTo>
                    <a:pt x="1354048" y="47663"/>
                  </a:lnTo>
                  <a:lnTo>
                    <a:pt x="1360944" y="50203"/>
                  </a:lnTo>
                  <a:lnTo>
                    <a:pt x="1364424" y="48933"/>
                  </a:lnTo>
                  <a:lnTo>
                    <a:pt x="1357782" y="42583"/>
                  </a:lnTo>
                  <a:lnTo>
                    <a:pt x="1356448" y="41313"/>
                  </a:lnTo>
                  <a:lnTo>
                    <a:pt x="1353121" y="33693"/>
                  </a:lnTo>
                  <a:lnTo>
                    <a:pt x="1352562" y="32423"/>
                  </a:lnTo>
                  <a:lnTo>
                    <a:pt x="1352842" y="22263"/>
                  </a:lnTo>
                  <a:lnTo>
                    <a:pt x="1357363" y="15913"/>
                  </a:lnTo>
                  <a:lnTo>
                    <a:pt x="1381074" y="19723"/>
                  </a:lnTo>
                  <a:lnTo>
                    <a:pt x="1409636" y="26073"/>
                  </a:lnTo>
                  <a:lnTo>
                    <a:pt x="1412341" y="29883"/>
                  </a:lnTo>
                  <a:lnTo>
                    <a:pt x="1406017" y="34963"/>
                  </a:lnTo>
                  <a:lnTo>
                    <a:pt x="1399311" y="38773"/>
                  </a:lnTo>
                  <a:lnTo>
                    <a:pt x="1400860" y="42545"/>
                  </a:lnTo>
                  <a:lnTo>
                    <a:pt x="1400581" y="43497"/>
                  </a:lnTo>
                  <a:lnTo>
                    <a:pt x="1403108" y="44373"/>
                  </a:lnTo>
                  <a:lnTo>
                    <a:pt x="1411605" y="44640"/>
                  </a:lnTo>
                  <a:lnTo>
                    <a:pt x="1406055" y="44030"/>
                  </a:lnTo>
                  <a:lnTo>
                    <a:pt x="1402956" y="43268"/>
                  </a:lnTo>
                  <a:lnTo>
                    <a:pt x="1400924" y="42494"/>
                  </a:lnTo>
                  <a:lnTo>
                    <a:pt x="1401381" y="41313"/>
                  </a:lnTo>
                  <a:lnTo>
                    <a:pt x="1408823" y="40043"/>
                  </a:lnTo>
                  <a:lnTo>
                    <a:pt x="1411922" y="38773"/>
                  </a:lnTo>
                  <a:lnTo>
                    <a:pt x="1415262" y="40043"/>
                  </a:lnTo>
                  <a:lnTo>
                    <a:pt x="1415719" y="41313"/>
                  </a:lnTo>
                  <a:lnTo>
                    <a:pt x="1417929" y="42583"/>
                  </a:lnTo>
                  <a:lnTo>
                    <a:pt x="1426565" y="43853"/>
                  </a:lnTo>
                  <a:lnTo>
                    <a:pt x="1433182" y="41313"/>
                  </a:lnTo>
                  <a:lnTo>
                    <a:pt x="1442466" y="41313"/>
                  </a:lnTo>
                  <a:lnTo>
                    <a:pt x="1435265" y="38773"/>
                  </a:lnTo>
                  <a:lnTo>
                    <a:pt x="1446047" y="38773"/>
                  </a:lnTo>
                  <a:lnTo>
                    <a:pt x="1453857" y="40043"/>
                  </a:lnTo>
                  <a:lnTo>
                    <a:pt x="1462151" y="42583"/>
                  </a:lnTo>
                  <a:lnTo>
                    <a:pt x="1474406" y="45123"/>
                  </a:lnTo>
                  <a:lnTo>
                    <a:pt x="1472946" y="43853"/>
                  </a:lnTo>
                  <a:lnTo>
                    <a:pt x="1473492" y="42583"/>
                  </a:lnTo>
                  <a:lnTo>
                    <a:pt x="1477429" y="40043"/>
                  </a:lnTo>
                  <a:lnTo>
                    <a:pt x="1480807" y="38773"/>
                  </a:lnTo>
                  <a:lnTo>
                    <a:pt x="1506588" y="38773"/>
                  </a:lnTo>
                  <a:lnTo>
                    <a:pt x="1513776" y="40043"/>
                  </a:lnTo>
                  <a:lnTo>
                    <a:pt x="1512328" y="41313"/>
                  </a:lnTo>
                  <a:lnTo>
                    <a:pt x="1515643" y="45123"/>
                  </a:lnTo>
                  <a:lnTo>
                    <a:pt x="1517230" y="46393"/>
                  </a:lnTo>
                  <a:lnTo>
                    <a:pt x="1517992" y="46723"/>
                  </a:lnTo>
                  <a:lnTo>
                    <a:pt x="1518602" y="47180"/>
                  </a:lnTo>
                  <a:lnTo>
                    <a:pt x="1518259" y="46901"/>
                  </a:lnTo>
                  <a:lnTo>
                    <a:pt x="1518107" y="46761"/>
                  </a:lnTo>
                  <a:lnTo>
                    <a:pt x="1529588" y="51473"/>
                  </a:lnTo>
                  <a:lnTo>
                    <a:pt x="1535277" y="54013"/>
                  </a:lnTo>
                  <a:lnTo>
                    <a:pt x="1540637" y="56553"/>
                  </a:lnTo>
                  <a:lnTo>
                    <a:pt x="1559750" y="67983"/>
                  </a:lnTo>
                  <a:lnTo>
                    <a:pt x="1566024" y="70523"/>
                  </a:lnTo>
                  <a:lnTo>
                    <a:pt x="1571574" y="75603"/>
                  </a:lnTo>
                  <a:lnTo>
                    <a:pt x="1577721" y="79413"/>
                  </a:lnTo>
                  <a:lnTo>
                    <a:pt x="1583740" y="84493"/>
                  </a:lnTo>
                  <a:lnTo>
                    <a:pt x="1590573" y="88303"/>
                  </a:lnTo>
                  <a:lnTo>
                    <a:pt x="1597279" y="93383"/>
                  </a:lnTo>
                  <a:lnTo>
                    <a:pt x="1600111" y="97193"/>
                  </a:lnTo>
                  <a:lnTo>
                    <a:pt x="1604060" y="102273"/>
                  </a:lnTo>
                  <a:lnTo>
                    <a:pt x="1606346" y="106083"/>
                  </a:lnTo>
                  <a:lnTo>
                    <a:pt x="1604187" y="106083"/>
                  </a:lnTo>
                  <a:lnTo>
                    <a:pt x="1608709" y="108623"/>
                  </a:lnTo>
                  <a:lnTo>
                    <a:pt x="1609356" y="108788"/>
                  </a:lnTo>
                  <a:lnTo>
                    <a:pt x="1609001" y="108623"/>
                  </a:lnTo>
                  <a:lnTo>
                    <a:pt x="1610067" y="106083"/>
                  </a:lnTo>
                  <a:lnTo>
                    <a:pt x="1615960" y="106083"/>
                  </a:lnTo>
                  <a:lnTo>
                    <a:pt x="1619326" y="107353"/>
                  </a:lnTo>
                  <a:lnTo>
                    <a:pt x="1623669" y="109893"/>
                  </a:lnTo>
                  <a:lnTo>
                    <a:pt x="1634020" y="114973"/>
                  </a:lnTo>
                  <a:lnTo>
                    <a:pt x="1640332" y="118783"/>
                  </a:lnTo>
                  <a:lnTo>
                    <a:pt x="1651317" y="127673"/>
                  </a:lnTo>
                  <a:lnTo>
                    <a:pt x="1656181" y="132753"/>
                  </a:lnTo>
                  <a:lnTo>
                    <a:pt x="1661198" y="136563"/>
                  </a:lnTo>
                  <a:lnTo>
                    <a:pt x="1666341" y="141643"/>
                  </a:lnTo>
                  <a:lnTo>
                    <a:pt x="1675371" y="154343"/>
                  </a:lnTo>
                  <a:lnTo>
                    <a:pt x="1676374" y="158153"/>
                  </a:lnTo>
                  <a:lnTo>
                    <a:pt x="1674431" y="159423"/>
                  </a:lnTo>
                  <a:lnTo>
                    <a:pt x="1674634" y="159423"/>
                  </a:lnTo>
                  <a:lnTo>
                    <a:pt x="1678584" y="165773"/>
                  </a:lnTo>
                  <a:lnTo>
                    <a:pt x="1682496" y="170853"/>
                  </a:lnTo>
                  <a:lnTo>
                    <a:pt x="1688274" y="179743"/>
                  </a:lnTo>
                  <a:lnTo>
                    <a:pt x="1690916" y="183553"/>
                  </a:lnTo>
                  <a:lnTo>
                    <a:pt x="1693354" y="187363"/>
                  </a:lnTo>
                  <a:lnTo>
                    <a:pt x="1698117" y="193713"/>
                  </a:lnTo>
                  <a:lnTo>
                    <a:pt x="1702727" y="197523"/>
                  </a:lnTo>
                  <a:lnTo>
                    <a:pt x="1706003" y="202603"/>
                  </a:lnTo>
                  <a:lnTo>
                    <a:pt x="1709483" y="207683"/>
                  </a:lnTo>
                  <a:lnTo>
                    <a:pt x="1712747" y="211493"/>
                  </a:lnTo>
                  <a:lnTo>
                    <a:pt x="1716138" y="217843"/>
                  </a:lnTo>
                  <a:lnTo>
                    <a:pt x="1717814" y="221653"/>
                  </a:lnTo>
                  <a:lnTo>
                    <a:pt x="1719643" y="224193"/>
                  </a:lnTo>
                  <a:lnTo>
                    <a:pt x="1721307" y="229273"/>
                  </a:lnTo>
                  <a:lnTo>
                    <a:pt x="1722716" y="233083"/>
                  </a:lnTo>
                  <a:lnTo>
                    <a:pt x="1724152" y="239433"/>
                  </a:lnTo>
                  <a:lnTo>
                    <a:pt x="1725599" y="244513"/>
                  </a:lnTo>
                  <a:lnTo>
                    <a:pt x="1725295" y="254673"/>
                  </a:lnTo>
                  <a:lnTo>
                    <a:pt x="1722285" y="254673"/>
                  </a:lnTo>
                  <a:lnTo>
                    <a:pt x="1718564" y="253403"/>
                  </a:lnTo>
                  <a:lnTo>
                    <a:pt x="1716112" y="254673"/>
                  </a:lnTo>
                  <a:lnTo>
                    <a:pt x="1710359" y="238163"/>
                  </a:lnTo>
                  <a:lnTo>
                    <a:pt x="1706003" y="225463"/>
                  </a:lnTo>
                  <a:lnTo>
                    <a:pt x="1704809" y="221653"/>
                  </a:lnTo>
                  <a:lnTo>
                    <a:pt x="1702003" y="212763"/>
                  </a:lnTo>
                  <a:lnTo>
                    <a:pt x="1697304" y="201333"/>
                  </a:lnTo>
                  <a:lnTo>
                    <a:pt x="1699831" y="207683"/>
                  </a:lnTo>
                  <a:lnTo>
                    <a:pt x="1701927" y="215303"/>
                  </a:lnTo>
                  <a:lnTo>
                    <a:pt x="1704225" y="221653"/>
                  </a:lnTo>
                  <a:lnTo>
                    <a:pt x="1701927" y="217843"/>
                  </a:lnTo>
                  <a:lnTo>
                    <a:pt x="1698815" y="212763"/>
                  </a:lnTo>
                  <a:lnTo>
                    <a:pt x="1695958" y="207683"/>
                  </a:lnTo>
                  <a:lnTo>
                    <a:pt x="1693075" y="201333"/>
                  </a:lnTo>
                  <a:lnTo>
                    <a:pt x="1689608" y="196253"/>
                  </a:lnTo>
                  <a:lnTo>
                    <a:pt x="1688020" y="192443"/>
                  </a:lnTo>
                  <a:lnTo>
                    <a:pt x="1688934" y="196253"/>
                  </a:lnTo>
                  <a:lnTo>
                    <a:pt x="1693138" y="202603"/>
                  </a:lnTo>
                  <a:lnTo>
                    <a:pt x="1696859" y="212763"/>
                  </a:lnTo>
                  <a:lnTo>
                    <a:pt x="1700110" y="220383"/>
                  </a:lnTo>
                  <a:lnTo>
                    <a:pt x="1707375" y="238163"/>
                  </a:lnTo>
                  <a:lnTo>
                    <a:pt x="1710639" y="248323"/>
                  </a:lnTo>
                  <a:lnTo>
                    <a:pt x="1717217" y="268643"/>
                  </a:lnTo>
                  <a:lnTo>
                    <a:pt x="1722031" y="288963"/>
                  </a:lnTo>
                  <a:lnTo>
                    <a:pt x="1725168" y="309283"/>
                  </a:lnTo>
                  <a:lnTo>
                    <a:pt x="1726692" y="328333"/>
                  </a:lnTo>
                  <a:lnTo>
                    <a:pt x="1728470" y="334683"/>
                  </a:lnTo>
                  <a:lnTo>
                    <a:pt x="1729981" y="341033"/>
                  </a:lnTo>
                  <a:lnTo>
                    <a:pt x="1731289" y="343573"/>
                  </a:lnTo>
                  <a:lnTo>
                    <a:pt x="1732521" y="342303"/>
                  </a:lnTo>
                  <a:lnTo>
                    <a:pt x="1731962" y="337223"/>
                  </a:lnTo>
                  <a:lnTo>
                    <a:pt x="1731962" y="333413"/>
                  </a:lnTo>
                  <a:lnTo>
                    <a:pt x="1730946" y="328333"/>
                  </a:lnTo>
                  <a:lnTo>
                    <a:pt x="1731645" y="321983"/>
                  </a:lnTo>
                  <a:lnTo>
                    <a:pt x="1734223" y="328333"/>
                  </a:lnTo>
                  <a:lnTo>
                    <a:pt x="1735480" y="334683"/>
                  </a:lnTo>
                  <a:lnTo>
                    <a:pt x="1736763" y="339763"/>
                  </a:lnTo>
                  <a:lnTo>
                    <a:pt x="1737779" y="346113"/>
                  </a:lnTo>
                  <a:lnTo>
                    <a:pt x="1738160" y="335953"/>
                  </a:lnTo>
                  <a:lnTo>
                    <a:pt x="1740890" y="351193"/>
                  </a:lnTo>
                  <a:lnTo>
                    <a:pt x="1743417" y="367703"/>
                  </a:lnTo>
                  <a:lnTo>
                    <a:pt x="1744078" y="376593"/>
                  </a:lnTo>
                  <a:lnTo>
                    <a:pt x="1744383" y="384213"/>
                  </a:lnTo>
                  <a:lnTo>
                    <a:pt x="1744421" y="394373"/>
                  </a:lnTo>
                  <a:lnTo>
                    <a:pt x="1743925" y="404533"/>
                  </a:lnTo>
                  <a:lnTo>
                    <a:pt x="1738934" y="409613"/>
                  </a:lnTo>
                  <a:lnTo>
                    <a:pt x="1739988" y="407073"/>
                  </a:lnTo>
                  <a:lnTo>
                    <a:pt x="1740776" y="399453"/>
                  </a:lnTo>
                  <a:lnTo>
                    <a:pt x="1741017" y="391833"/>
                  </a:lnTo>
                  <a:lnTo>
                    <a:pt x="1740395" y="384213"/>
                  </a:lnTo>
                  <a:lnTo>
                    <a:pt x="1740382" y="395643"/>
                  </a:lnTo>
                  <a:lnTo>
                    <a:pt x="1738668" y="410883"/>
                  </a:lnTo>
                  <a:lnTo>
                    <a:pt x="1737766" y="426123"/>
                  </a:lnTo>
                  <a:lnTo>
                    <a:pt x="1740166" y="437553"/>
                  </a:lnTo>
                  <a:lnTo>
                    <a:pt x="1743621" y="419773"/>
                  </a:lnTo>
                  <a:lnTo>
                    <a:pt x="1745881" y="433743"/>
                  </a:lnTo>
                  <a:lnTo>
                    <a:pt x="1748269" y="450253"/>
                  </a:lnTo>
                  <a:lnTo>
                    <a:pt x="1749907" y="468033"/>
                  </a:lnTo>
                  <a:lnTo>
                    <a:pt x="1749856" y="485813"/>
                  </a:lnTo>
                  <a:lnTo>
                    <a:pt x="1751939" y="480733"/>
                  </a:lnTo>
                  <a:lnTo>
                    <a:pt x="1752142" y="476923"/>
                  </a:lnTo>
                  <a:lnTo>
                    <a:pt x="1752498" y="473113"/>
                  </a:lnTo>
                  <a:lnTo>
                    <a:pt x="1755051" y="462953"/>
                  </a:lnTo>
                  <a:lnTo>
                    <a:pt x="1751965" y="460413"/>
                  </a:lnTo>
                  <a:lnTo>
                    <a:pt x="1751507" y="438823"/>
                  </a:lnTo>
                  <a:lnTo>
                    <a:pt x="1751190" y="426123"/>
                  </a:lnTo>
                  <a:lnTo>
                    <a:pt x="1751126" y="423583"/>
                  </a:lnTo>
                  <a:lnTo>
                    <a:pt x="1747824" y="426123"/>
                  </a:lnTo>
                  <a:lnTo>
                    <a:pt x="1749501" y="419773"/>
                  </a:lnTo>
                  <a:lnTo>
                    <a:pt x="1751177" y="413423"/>
                  </a:lnTo>
                  <a:lnTo>
                    <a:pt x="1751609" y="409613"/>
                  </a:lnTo>
                  <a:lnTo>
                    <a:pt x="1752460" y="401993"/>
                  </a:lnTo>
                  <a:lnTo>
                    <a:pt x="1753565" y="389293"/>
                  </a:lnTo>
                  <a:lnTo>
                    <a:pt x="1755927" y="375323"/>
                  </a:lnTo>
                  <a:lnTo>
                    <a:pt x="1756359" y="372783"/>
                  </a:lnTo>
                  <a:close/>
                </a:path>
                <a:path w="1761489" h="1106805">
                  <a:moveTo>
                    <a:pt x="1756918" y="548716"/>
                  </a:moveTo>
                  <a:lnTo>
                    <a:pt x="1751672" y="530796"/>
                  </a:lnTo>
                  <a:lnTo>
                    <a:pt x="1753209" y="544601"/>
                  </a:lnTo>
                  <a:lnTo>
                    <a:pt x="1756918" y="548716"/>
                  </a:lnTo>
                  <a:close/>
                </a:path>
                <a:path w="1761489" h="1106805">
                  <a:moveTo>
                    <a:pt x="1759242" y="660501"/>
                  </a:moveTo>
                  <a:lnTo>
                    <a:pt x="1758696" y="655078"/>
                  </a:lnTo>
                  <a:lnTo>
                    <a:pt x="1757908" y="649732"/>
                  </a:lnTo>
                  <a:lnTo>
                    <a:pt x="1756575" y="644347"/>
                  </a:lnTo>
                  <a:lnTo>
                    <a:pt x="1757146" y="649452"/>
                  </a:lnTo>
                  <a:lnTo>
                    <a:pt x="1759242" y="660501"/>
                  </a:lnTo>
                  <a:close/>
                </a:path>
                <a:path w="1761489" h="1106805">
                  <a:moveTo>
                    <a:pt x="1761007" y="752894"/>
                  </a:moveTo>
                  <a:lnTo>
                    <a:pt x="1759267" y="742924"/>
                  </a:lnTo>
                  <a:lnTo>
                    <a:pt x="1757108" y="733742"/>
                  </a:lnTo>
                  <a:lnTo>
                    <a:pt x="1758569" y="741794"/>
                  </a:lnTo>
                  <a:lnTo>
                    <a:pt x="1759508" y="745248"/>
                  </a:lnTo>
                  <a:lnTo>
                    <a:pt x="1760194" y="749173"/>
                  </a:lnTo>
                  <a:lnTo>
                    <a:pt x="1761007" y="752894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17798" y="1560232"/>
              <a:ext cx="1647825" cy="1083945"/>
            </a:xfrm>
            <a:custGeom>
              <a:avLst/>
              <a:gdLst/>
              <a:ahLst/>
              <a:cxnLst/>
              <a:rect l="l" t="t" r="r" b="b"/>
              <a:pathLst>
                <a:path w="1647825" h="1083945">
                  <a:moveTo>
                    <a:pt x="5511" y="474827"/>
                  </a:moveTo>
                  <a:lnTo>
                    <a:pt x="5461" y="468604"/>
                  </a:lnTo>
                  <a:lnTo>
                    <a:pt x="4889" y="455599"/>
                  </a:lnTo>
                  <a:lnTo>
                    <a:pt x="4851" y="449338"/>
                  </a:lnTo>
                  <a:lnTo>
                    <a:pt x="4483" y="460997"/>
                  </a:lnTo>
                  <a:lnTo>
                    <a:pt x="3263" y="469455"/>
                  </a:lnTo>
                  <a:lnTo>
                    <a:pt x="3009" y="474218"/>
                  </a:lnTo>
                  <a:lnTo>
                    <a:pt x="5511" y="474827"/>
                  </a:lnTo>
                  <a:close/>
                </a:path>
                <a:path w="1647825" h="1083945">
                  <a:moveTo>
                    <a:pt x="5791" y="280327"/>
                  </a:moveTo>
                  <a:lnTo>
                    <a:pt x="3619" y="282206"/>
                  </a:lnTo>
                  <a:lnTo>
                    <a:pt x="1955" y="284226"/>
                  </a:lnTo>
                  <a:lnTo>
                    <a:pt x="0" y="286219"/>
                  </a:lnTo>
                  <a:lnTo>
                    <a:pt x="5029" y="283946"/>
                  </a:lnTo>
                  <a:lnTo>
                    <a:pt x="5219" y="282727"/>
                  </a:lnTo>
                  <a:lnTo>
                    <a:pt x="5422" y="281508"/>
                  </a:lnTo>
                  <a:lnTo>
                    <a:pt x="5791" y="280327"/>
                  </a:lnTo>
                  <a:close/>
                </a:path>
                <a:path w="1647825" h="1083945">
                  <a:moveTo>
                    <a:pt x="109448" y="104305"/>
                  </a:moveTo>
                  <a:lnTo>
                    <a:pt x="106654" y="104495"/>
                  </a:lnTo>
                  <a:lnTo>
                    <a:pt x="104063" y="106972"/>
                  </a:lnTo>
                  <a:lnTo>
                    <a:pt x="98806" y="111810"/>
                  </a:lnTo>
                  <a:lnTo>
                    <a:pt x="102374" y="109905"/>
                  </a:lnTo>
                  <a:lnTo>
                    <a:pt x="105651" y="107683"/>
                  </a:lnTo>
                  <a:lnTo>
                    <a:pt x="109347" y="106083"/>
                  </a:lnTo>
                  <a:lnTo>
                    <a:pt x="109448" y="104305"/>
                  </a:lnTo>
                  <a:close/>
                </a:path>
                <a:path w="1647825" h="1083945">
                  <a:moveTo>
                    <a:pt x="1080477" y="22059"/>
                  </a:moveTo>
                  <a:lnTo>
                    <a:pt x="1076109" y="22606"/>
                  </a:lnTo>
                  <a:lnTo>
                    <a:pt x="1074039" y="23037"/>
                  </a:lnTo>
                  <a:lnTo>
                    <a:pt x="1072769" y="23406"/>
                  </a:lnTo>
                  <a:lnTo>
                    <a:pt x="1075194" y="23063"/>
                  </a:lnTo>
                  <a:lnTo>
                    <a:pt x="1077747" y="22631"/>
                  </a:lnTo>
                  <a:lnTo>
                    <a:pt x="1080477" y="22059"/>
                  </a:lnTo>
                  <a:close/>
                </a:path>
                <a:path w="1647825" h="1083945">
                  <a:moveTo>
                    <a:pt x="1085227" y="27381"/>
                  </a:moveTo>
                  <a:lnTo>
                    <a:pt x="1084910" y="26136"/>
                  </a:lnTo>
                  <a:lnTo>
                    <a:pt x="1072997" y="24498"/>
                  </a:lnTo>
                  <a:lnTo>
                    <a:pt x="1072769" y="23406"/>
                  </a:lnTo>
                  <a:lnTo>
                    <a:pt x="1062913" y="24574"/>
                  </a:lnTo>
                  <a:lnTo>
                    <a:pt x="1056462" y="25450"/>
                  </a:lnTo>
                  <a:lnTo>
                    <a:pt x="1054138" y="26987"/>
                  </a:lnTo>
                  <a:lnTo>
                    <a:pt x="1056678" y="30200"/>
                  </a:lnTo>
                  <a:lnTo>
                    <a:pt x="1068514" y="30289"/>
                  </a:lnTo>
                  <a:lnTo>
                    <a:pt x="1071854" y="28600"/>
                  </a:lnTo>
                  <a:lnTo>
                    <a:pt x="1074750" y="27000"/>
                  </a:lnTo>
                  <a:lnTo>
                    <a:pt x="1085227" y="27381"/>
                  </a:lnTo>
                  <a:close/>
                </a:path>
                <a:path w="1647825" h="1083945">
                  <a:moveTo>
                    <a:pt x="1342517" y="8902"/>
                  </a:moveTo>
                  <a:lnTo>
                    <a:pt x="1341755" y="0"/>
                  </a:lnTo>
                  <a:lnTo>
                    <a:pt x="1337144" y="8966"/>
                  </a:lnTo>
                  <a:lnTo>
                    <a:pt x="1342517" y="8902"/>
                  </a:lnTo>
                  <a:close/>
                </a:path>
                <a:path w="1647825" h="1083945">
                  <a:moveTo>
                    <a:pt x="1346784" y="1083767"/>
                  </a:moveTo>
                  <a:lnTo>
                    <a:pt x="1336408" y="1080782"/>
                  </a:lnTo>
                  <a:lnTo>
                    <a:pt x="1330693" y="1081913"/>
                  </a:lnTo>
                  <a:lnTo>
                    <a:pt x="1346784" y="1083767"/>
                  </a:lnTo>
                  <a:close/>
                </a:path>
                <a:path w="1647825" h="1083945">
                  <a:moveTo>
                    <a:pt x="1375054" y="1075855"/>
                  </a:moveTo>
                  <a:lnTo>
                    <a:pt x="1364361" y="1076604"/>
                  </a:lnTo>
                  <a:lnTo>
                    <a:pt x="1361592" y="1075321"/>
                  </a:lnTo>
                  <a:lnTo>
                    <a:pt x="1365377" y="1080985"/>
                  </a:lnTo>
                  <a:lnTo>
                    <a:pt x="1375054" y="1075855"/>
                  </a:lnTo>
                  <a:close/>
                </a:path>
                <a:path w="1647825" h="1083945">
                  <a:moveTo>
                    <a:pt x="1617091" y="144716"/>
                  </a:moveTo>
                  <a:lnTo>
                    <a:pt x="1613204" y="137553"/>
                  </a:lnTo>
                  <a:lnTo>
                    <a:pt x="1608988" y="134188"/>
                  </a:lnTo>
                  <a:lnTo>
                    <a:pt x="1603159" y="129311"/>
                  </a:lnTo>
                  <a:lnTo>
                    <a:pt x="1601050" y="128409"/>
                  </a:lnTo>
                  <a:lnTo>
                    <a:pt x="1607997" y="136944"/>
                  </a:lnTo>
                  <a:lnTo>
                    <a:pt x="1611299" y="139687"/>
                  </a:lnTo>
                  <a:lnTo>
                    <a:pt x="1615401" y="143852"/>
                  </a:lnTo>
                  <a:lnTo>
                    <a:pt x="1617091" y="144716"/>
                  </a:lnTo>
                  <a:close/>
                </a:path>
                <a:path w="1647825" h="1083945">
                  <a:moveTo>
                    <a:pt x="1647228" y="190461"/>
                  </a:moveTo>
                  <a:lnTo>
                    <a:pt x="1645640" y="184594"/>
                  </a:lnTo>
                  <a:lnTo>
                    <a:pt x="1645831" y="184010"/>
                  </a:lnTo>
                  <a:lnTo>
                    <a:pt x="1645475" y="180327"/>
                  </a:lnTo>
                  <a:lnTo>
                    <a:pt x="1640763" y="182422"/>
                  </a:lnTo>
                  <a:lnTo>
                    <a:pt x="1642973" y="185051"/>
                  </a:lnTo>
                  <a:lnTo>
                    <a:pt x="1645373" y="187579"/>
                  </a:lnTo>
                  <a:lnTo>
                    <a:pt x="1647228" y="190461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508462" y="1826857"/>
            <a:ext cx="1296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979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FF5106"/>
                </a:solidFill>
                <a:latin typeface="Arial"/>
                <a:cs typeface="Arial"/>
              </a:rPr>
              <a:t>STANDART </a:t>
            </a:r>
            <a:r>
              <a:rPr sz="1200" b="1" spc="-10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GEREKLİLİKLERİ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213483" y="7125765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2077085" cy="1667510"/>
            <a:chOff x="1113899" y="4895999"/>
            <a:chExt cx="2077085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0" y="2133005"/>
            <a:ext cx="4879975" cy="4768850"/>
            <a:chOff x="0" y="2133005"/>
            <a:chExt cx="4879975" cy="4768850"/>
          </a:xfrm>
        </p:grpSpPr>
        <p:sp>
          <p:nvSpPr>
            <p:cNvPr id="16" name="object 16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133005"/>
              <a:ext cx="2898140" cy="4768850"/>
            </a:xfrm>
            <a:custGeom>
              <a:avLst/>
              <a:gdLst/>
              <a:ahLst/>
              <a:cxnLst/>
              <a:rect l="l" t="t" r="r" b="b"/>
              <a:pathLst>
                <a:path w="2898140" h="4768850">
                  <a:moveTo>
                    <a:pt x="2745600" y="0"/>
                  </a:moveTo>
                  <a:lnTo>
                    <a:pt x="0" y="0"/>
                  </a:lnTo>
                  <a:lnTo>
                    <a:pt x="0" y="4768494"/>
                  </a:lnTo>
                  <a:lnTo>
                    <a:pt x="2745600" y="4768494"/>
                  </a:lnTo>
                  <a:lnTo>
                    <a:pt x="2793768" y="4760725"/>
                  </a:lnTo>
                  <a:lnTo>
                    <a:pt x="2835603" y="4739092"/>
                  </a:lnTo>
                  <a:lnTo>
                    <a:pt x="2868594" y="4706103"/>
                  </a:lnTo>
                  <a:lnTo>
                    <a:pt x="2890230" y="4664267"/>
                  </a:lnTo>
                  <a:lnTo>
                    <a:pt x="2898000" y="4616094"/>
                  </a:lnTo>
                  <a:lnTo>
                    <a:pt x="2898000" y="152400"/>
                  </a:lnTo>
                  <a:lnTo>
                    <a:pt x="2890230" y="104231"/>
                  </a:lnTo>
                  <a:lnTo>
                    <a:pt x="2868594" y="62396"/>
                  </a:lnTo>
                  <a:lnTo>
                    <a:pt x="2835603" y="29405"/>
                  </a:lnTo>
                  <a:lnTo>
                    <a:pt x="2793768" y="7769"/>
                  </a:lnTo>
                  <a:lnTo>
                    <a:pt x="2745600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22574" y="4515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9483" y="4248314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961250" y="18364"/>
                  </a:moveTo>
                  <a:lnTo>
                    <a:pt x="296494" y="3441"/>
                  </a:lnTo>
                  <a:lnTo>
                    <a:pt x="8686" y="0"/>
                  </a:lnTo>
                  <a:lnTo>
                    <a:pt x="7061" y="553300"/>
                  </a:lnTo>
                  <a:lnTo>
                    <a:pt x="0" y="1794370"/>
                  </a:lnTo>
                  <a:lnTo>
                    <a:pt x="8547" y="1937816"/>
                  </a:lnTo>
                  <a:lnTo>
                    <a:pt x="17094" y="2204275"/>
                  </a:lnTo>
                  <a:lnTo>
                    <a:pt x="17881" y="18262"/>
                  </a:lnTo>
                  <a:lnTo>
                    <a:pt x="961250" y="18364"/>
                  </a:lnTo>
                  <a:close/>
                </a:path>
                <a:path w="1800225" h="2438400">
                  <a:moveTo>
                    <a:pt x="1120165" y="93052"/>
                  </a:moveTo>
                  <a:lnTo>
                    <a:pt x="387362" y="76606"/>
                  </a:lnTo>
                  <a:lnTo>
                    <a:pt x="250786" y="73863"/>
                  </a:lnTo>
                  <a:lnTo>
                    <a:pt x="44500" y="71120"/>
                  </a:lnTo>
                  <a:lnTo>
                    <a:pt x="43116" y="482549"/>
                  </a:lnTo>
                  <a:lnTo>
                    <a:pt x="34785" y="2006193"/>
                  </a:lnTo>
                  <a:lnTo>
                    <a:pt x="33388" y="2437320"/>
                  </a:lnTo>
                  <a:lnTo>
                    <a:pt x="75412" y="2437866"/>
                  </a:lnTo>
                  <a:lnTo>
                    <a:pt x="235432" y="2416645"/>
                  </a:lnTo>
                  <a:lnTo>
                    <a:pt x="273380" y="2411336"/>
                  </a:lnTo>
                  <a:lnTo>
                    <a:pt x="300964" y="2406040"/>
                  </a:lnTo>
                  <a:lnTo>
                    <a:pt x="345643" y="2395436"/>
                  </a:lnTo>
                  <a:lnTo>
                    <a:pt x="54673" y="2395067"/>
                  </a:lnTo>
                  <a:lnTo>
                    <a:pt x="55511" y="92976"/>
                  </a:lnTo>
                  <a:lnTo>
                    <a:pt x="1120165" y="93052"/>
                  </a:lnTo>
                  <a:close/>
                </a:path>
                <a:path w="1800225" h="2438400">
                  <a:moveTo>
                    <a:pt x="1374101" y="188607"/>
                  </a:moveTo>
                  <a:lnTo>
                    <a:pt x="296964" y="164426"/>
                  </a:lnTo>
                  <a:lnTo>
                    <a:pt x="89750" y="160972"/>
                  </a:lnTo>
                  <a:lnTo>
                    <a:pt x="78625" y="2347493"/>
                  </a:lnTo>
                  <a:lnTo>
                    <a:pt x="271170" y="2350478"/>
                  </a:lnTo>
                  <a:lnTo>
                    <a:pt x="408940" y="2353462"/>
                  </a:lnTo>
                  <a:lnTo>
                    <a:pt x="632460" y="2300440"/>
                  </a:lnTo>
                  <a:lnTo>
                    <a:pt x="102781" y="2299525"/>
                  </a:lnTo>
                  <a:lnTo>
                    <a:pt x="103593" y="188480"/>
                  </a:lnTo>
                  <a:lnTo>
                    <a:pt x="1301686" y="189115"/>
                  </a:lnTo>
                  <a:lnTo>
                    <a:pt x="1374101" y="188607"/>
                  </a:lnTo>
                  <a:close/>
                </a:path>
                <a:path w="1800225" h="2438400">
                  <a:moveTo>
                    <a:pt x="1685366" y="295719"/>
                  </a:moveTo>
                  <a:lnTo>
                    <a:pt x="140131" y="261023"/>
                  </a:lnTo>
                  <a:lnTo>
                    <a:pt x="129019" y="2247430"/>
                  </a:lnTo>
                  <a:lnTo>
                    <a:pt x="714489" y="2260257"/>
                  </a:lnTo>
                  <a:lnTo>
                    <a:pt x="993686" y="2193975"/>
                  </a:lnTo>
                  <a:lnTo>
                    <a:pt x="156718" y="2192413"/>
                  </a:lnTo>
                  <a:lnTo>
                    <a:pt x="157518" y="295554"/>
                  </a:lnTo>
                  <a:lnTo>
                    <a:pt x="1539125" y="296494"/>
                  </a:lnTo>
                  <a:lnTo>
                    <a:pt x="1685366" y="295719"/>
                  </a:lnTo>
                  <a:close/>
                </a:path>
                <a:path w="1800225" h="2438400">
                  <a:moveTo>
                    <a:pt x="1799996" y="1940509"/>
                  </a:moveTo>
                  <a:lnTo>
                    <a:pt x="1658493" y="1940229"/>
                  </a:lnTo>
                  <a:lnTo>
                    <a:pt x="1666278" y="572008"/>
                  </a:lnTo>
                  <a:lnTo>
                    <a:pt x="1666443" y="552373"/>
                  </a:lnTo>
                  <a:lnTo>
                    <a:pt x="1666494" y="550468"/>
                  </a:lnTo>
                  <a:lnTo>
                    <a:pt x="1667090" y="543026"/>
                  </a:lnTo>
                  <a:lnTo>
                    <a:pt x="1667560" y="536397"/>
                  </a:lnTo>
                  <a:lnTo>
                    <a:pt x="1668018" y="528980"/>
                  </a:lnTo>
                  <a:lnTo>
                    <a:pt x="1660067" y="526656"/>
                  </a:lnTo>
                  <a:lnTo>
                    <a:pt x="1656651" y="525780"/>
                  </a:lnTo>
                  <a:lnTo>
                    <a:pt x="1656397" y="525780"/>
                  </a:lnTo>
                  <a:lnTo>
                    <a:pt x="1656397" y="1940217"/>
                  </a:lnTo>
                  <a:lnTo>
                    <a:pt x="285102" y="1937461"/>
                  </a:lnTo>
                  <a:lnTo>
                    <a:pt x="285902" y="550468"/>
                  </a:lnTo>
                  <a:lnTo>
                    <a:pt x="1656245" y="552373"/>
                  </a:lnTo>
                  <a:lnTo>
                    <a:pt x="1656334" y="1862848"/>
                  </a:lnTo>
                  <a:lnTo>
                    <a:pt x="1656397" y="1940217"/>
                  </a:lnTo>
                  <a:lnTo>
                    <a:pt x="1656397" y="525780"/>
                  </a:lnTo>
                  <a:lnTo>
                    <a:pt x="286321" y="494969"/>
                  </a:lnTo>
                  <a:lnTo>
                    <a:pt x="256336" y="491782"/>
                  </a:lnTo>
                  <a:lnTo>
                    <a:pt x="254774" y="549452"/>
                  </a:lnTo>
                  <a:lnTo>
                    <a:pt x="254596" y="572008"/>
                  </a:lnTo>
                  <a:lnTo>
                    <a:pt x="246875" y="1929625"/>
                  </a:lnTo>
                  <a:lnTo>
                    <a:pt x="246786" y="1937461"/>
                  </a:lnTo>
                  <a:lnTo>
                    <a:pt x="245224" y="2016671"/>
                  </a:lnTo>
                  <a:lnTo>
                    <a:pt x="286410" y="2019884"/>
                  </a:lnTo>
                  <a:lnTo>
                    <a:pt x="1363599" y="2044065"/>
                  </a:lnTo>
                  <a:lnTo>
                    <a:pt x="1656422" y="1974583"/>
                  </a:lnTo>
                  <a:lnTo>
                    <a:pt x="1656473" y="2040686"/>
                  </a:lnTo>
                  <a:lnTo>
                    <a:pt x="1656600" y="2127593"/>
                  </a:lnTo>
                  <a:lnTo>
                    <a:pt x="1656740" y="2187625"/>
                  </a:lnTo>
                  <a:lnTo>
                    <a:pt x="1656816" y="2207158"/>
                  </a:lnTo>
                  <a:lnTo>
                    <a:pt x="1656905" y="2219477"/>
                  </a:lnTo>
                  <a:lnTo>
                    <a:pt x="1658302" y="1974138"/>
                  </a:lnTo>
                  <a:lnTo>
                    <a:pt x="1799996" y="1940509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1" name="object 21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462088" y="613423"/>
            <a:ext cx="2404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TS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ISO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9001:2015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KILAVUZU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0471" y="2961311"/>
            <a:ext cx="3455035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0876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Türk</a:t>
            </a:r>
            <a:r>
              <a:rPr sz="110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Standartları</a:t>
            </a:r>
            <a:r>
              <a:rPr sz="11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Enstitüsü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web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sayfasından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standart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satış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bölümüne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girilmesi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Kurum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adına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üye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olunması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Arial MT"/>
              <a:cs typeface="Arial MT"/>
            </a:endParaRPr>
          </a:p>
          <a:p>
            <a:pPr marL="12700" marR="1703070">
              <a:lnSpc>
                <a:spcPct val="100000"/>
              </a:lnSpc>
            </a:pPr>
            <a:r>
              <a:rPr sz="1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TS EN ISO </a:t>
            </a:r>
            <a:r>
              <a:rPr sz="11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9001 Kalite </a:t>
            </a:r>
            <a:r>
              <a:rPr sz="1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Yö- </a:t>
            </a:r>
            <a:r>
              <a:rPr sz="1100" b="1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netim</a:t>
            </a:r>
            <a:r>
              <a:rPr sz="1100" b="1" u="heavy" spc="2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Sistemi</a:t>
            </a:r>
            <a:r>
              <a:rPr sz="11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Şartlar</a:t>
            </a:r>
            <a:r>
              <a:rPr sz="1100" b="1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adlı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standardın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okul adına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satın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endParaRPr sz="1100">
              <a:latin typeface="Arial MT"/>
              <a:cs typeface="Arial MT"/>
            </a:endParaRPr>
          </a:p>
          <a:p>
            <a:pPr marL="139700" marR="5080" indent="-139700" algn="r">
              <a:lnSpc>
                <a:spcPct val="100000"/>
              </a:lnSpc>
              <a:spcBef>
                <a:spcPts val="459"/>
              </a:spcBef>
              <a:buChar char="•"/>
              <a:tabLst>
                <a:tab pos="1397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Standart</a:t>
            </a:r>
            <a:endParaRPr sz="1100">
              <a:latin typeface="Arial MT"/>
              <a:cs typeface="Arial MT"/>
            </a:endParaRPr>
          </a:p>
          <a:p>
            <a:pPr marL="12700" marR="1586230">
              <a:lnSpc>
                <a:spcPct val="100000"/>
              </a:lnSpc>
              <a:spcBef>
                <a:spcPts val="86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Gelen standardın 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dı</a:t>
            </a:r>
            <a:r>
              <a:rPr sz="1100" spc="-300" dirty="0">
                <a:solidFill>
                  <a:srgbClr val="FFFFFF"/>
                </a:solidFill>
                <a:latin typeface="Arial MT"/>
                <a:cs typeface="Arial MT"/>
              </a:rPr>
              <a:t>ş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kaynaklı 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 listesine eklenmesi,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standardın kullanıma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bulundurulması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0" y="1314410"/>
            <a:ext cx="2340610" cy="4406900"/>
            <a:chOff x="0" y="1314410"/>
            <a:chExt cx="2340610" cy="4406900"/>
          </a:xfrm>
        </p:grpSpPr>
        <p:sp>
          <p:nvSpPr>
            <p:cNvPr id="26" name="object 26"/>
            <p:cNvSpPr/>
            <p:nvPr/>
          </p:nvSpPr>
          <p:spPr>
            <a:xfrm>
              <a:off x="0" y="3036107"/>
              <a:ext cx="228600" cy="50800"/>
            </a:xfrm>
            <a:custGeom>
              <a:avLst/>
              <a:gdLst/>
              <a:ahLst/>
              <a:cxnLst/>
              <a:rect l="l" t="t" r="r" b="b"/>
              <a:pathLst>
                <a:path w="228600" h="50800">
                  <a:moveTo>
                    <a:pt x="228594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228594" y="50800"/>
                  </a:lnTo>
                  <a:lnTo>
                    <a:pt x="228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8599" y="2959907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141145" y="195215"/>
                  </a:lnTo>
                  <a:lnTo>
                    <a:pt x="173440" y="173440"/>
                  </a:lnTo>
                  <a:lnTo>
                    <a:pt x="195215" y="141145"/>
                  </a:lnTo>
                  <a:lnTo>
                    <a:pt x="203200" y="101600"/>
                  </a:lnTo>
                  <a:lnTo>
                    <a:pt x="195215" y="62054"/>
                  </a:lnTo>
                  <a:lnTo>
                    <a:pt x="173440" y="29759"/>
                  </a:lnTo>
                  <a:lnTo>
                    <a:pt x="141145" y="7984"/>
                  </a:lnTo>
                  <a:lnTo>
                    <a:pt x="101600" y="0"/>
                  </a:lnTo>
                  <a:lnTo>
                    <a:pt x="62054" y="7984"/>
                  </a:lnTo>
                  <a:lnTo>
                    <a:pt x="29759" y="29759"/>
                  </a:lnTo>
                  <a:lnTo>
                    <a:pt x="7984" y="62054"/>
                  </a:lnTo>
                  <a:lnTo>
                    <a:pt x="0" y="101600"/>
                  </a:lnTo>
                  <a:lnTo>
                    <a:pt x="7984" y="141145"/>
                  </a:lnTo>
                  <a:lnTo>
                    <a:pt x="29759" y="173440"/>
                  </a:lnTo>
                  <a:lnTo>
                    <a:pt x="62054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3870608"/>
              <a:ext cx="228600" cy="50800"/>
            </a:xfrm>
            <a:custGeom>
              <a:avLst/>
              <a:gdLst/>
              <a:ahLst/>
              <a:cxnLst/>
              <a:rect l="l" t="t" r="r" b="b"/>
              <a:pathLst>
                <a:path w="228600" h="50800">
                  <a:moveTo>
                    <a:pt x="228594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228594" y="50800"/>
                  </a:lnTo>
                  <a:lnTo>
                    <a:pt x="228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8599" y="3794408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141145" y="195215"/>
                  </a:lnTo>
                  <a:lnTo>
                    <a:pt x="173440" y="173440"/>
                  </a:lnTo>
                  <a:lnTo>
                    <a:pt x="195215" y="141145"/>
                  </a:lnTo>
                  <a:lnTo>
                    <a:pt x="203200" y="101600"/>
                  </a:lnTo>
                  <a:lnTo>
                    <a:pt x="195215" y="62054"/>
                  </a:lnTo>
                  <a:lnTo>
                    <a:pt x="173440" y="29759"/>
                  </a:lnTo>
                  <a:lnTo>
                    <a:pt x="141145" y="7984"/>
                  </a:lnTo>
                  <a:lnTo>
                    <a:pt x="101600" y="0"/>
                  </a:lnTo>
                  <a:lnTo>
                    <a:pt x="62054" y="7984"/>
                  </a:lnTo>
                  <a:lnTo>
                    <a:pt x="29759" y="29759"/>
                  </a:lnTo>
                  <a:lnTo>
                    <a:pt x="7984" y="62054"/>
                  </a:lnTo>
                  <a:lnTo>
                    <a:pt x="0" y="101600"/>
                  </a:lnTo>
                  <a:lnTo>
                    <a:pt x="7984" y="141145"/>
                  </a:lnTo>
                  <a:lnTo>
                    <a:pt x="29759" y="173440"/>
                  </a:lnTo>
                  <a:lnTo>
                    <a:pt x="62054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4383476"/>
              <a:ext cx="228600" cy="50800"/>
            </a:xfrm>
            <a:custGeom>
              <a:avLst/>
              <a:gdLst/>
              <a:ahLst/>
              <a:cxnLst/>
              <a:rect l="l" t="t" r="r" b="b"/>
              <a:pathLst>
                <a:path w="228600" h="50800">
                  <a:moveTo>
                    <a:pt x="228594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228594" y="50800"/>
                  </a:lnTo>
                  <a:lnTo>
                    <a:pt x="228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8599" y="4307276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141145" y="195215"/>
                  </a:lnTo>
                  <a:lnTo>
                    <a:pt x="173440" y="173440"/>
                  </a:lnTo>
                  <a:lnTo>
                    <a:pt x="195215" y="141145"/>
                  </a:lnTo>
                  <a:lnTo>
                    <a:pt x="203200" y="101600"/>
                  </a:lnTo>
                  <a:lnTo>
                    <a:pt x="195215" y="62054"/>
                  </a:lnTo>
                  <a:lnTo>
                    <a:pt x="173440" y="29759"/>
                  </a:lnTo>
                  <a:lnTo>
                    <a:pt x="141145" y="7984"/>
                  </a:lnTo>
                  <a:lnTo>
                    <a:pt x="101600" y="0"/>
                  </a:lnTo>
                  <a:lnTo>
                    <a:pt x="62054" y="7984"/>
                  </a:lnTo>
                  <a:lnTo>
                    <a:pt x="29759" y="29759"/>
                  </a:lnTo>
                  <a:lnTo>
                    <a:pt x="7984" y="62054"/>
                  </a:lnTo>
                  <a:lnTo>
                    <a:pt x="0" y="101600"/>
                  </a:lnTo>
                  <a:lnTo>
                    <a:pt x="7984" y="141145"/>
                  </a:lnTo>
                  <a:lnTo>
                    <a:pt x="29759" y="173440"/>
                  </a:lnTo>
                  <a:lnTo>
                    <a:pt x="62054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5568845"/>
              <a:ext cx="228600" cy="50800"/>
            </a:xfrm>
            <a:custGeom>
              <a:avLst/>
              <a:gdLst/>
              <a:ahLst/>
              <a:cxnLst/>
              <a:rect l="l" t="t" r="r" b="b"/>
              <a:pathLst>
                <a:path w="228600" h="50800">
                  <a:moveTo>
                    <a:pt x="228594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228594" y="50800"/>
                  </a:lnTo>
                  <a:lnTo>
                    <a:pt x="228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8599" y="5492645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141145" y="195215"/>
                  </a:lnTo>
                  <a:lnTo>
                    <a:pt x="173440" y="173440"/>
                  </a:lnTo>
                  <a:lnTo>
                    <a:pt x="195215" y="141145"/>
                  </a:lnTo>
                  <a:lnTo>
                    <a:pt x="203200" y="101600"/>
                  </a:lnTo>
                  <a:lnTo>
                    <a:pt x="195215" y="62054"/>
                  </a:lnTo>
                  <a:lnTo>
                    <a:pt x="173440" y="29759"/>
                  </a:lnTo>
                  <a:lnTo>
                    <a:pt x="141145" y="7984"/>
                  </a:lnTo>
                  <a:lnTo>
                    <a:pt x="101600" y="0"/>
                  </a:lnTo>
                  <a:lnTo>
                    <a:pt x="62054" y="7984"/>
                  </a:lnTo>
                  <a:lnTo>
                    <a:pt x="29759" y="29759"/>
                  </a:lnTo>
                  <a:lnTo>
                    <a:pt x="7984" y="62054"/>
                  </a:lnTo>
                  <a:lnTo>
                    <a:pt x="0" y="101600"/>
                  </a:lnTo>
                  <a:lnTo>
                    <a:pt x="7984" y="141145"/>
                  </a:lnTo>
                  <a:lnTo>
                    <a:pt x="29759" y="173440"/>
                  </a:lnTo>
                  <a:lnTo>
                    <a:pt x="62054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4474" y="1344775"/>
              <a:ext cx="1894839" cy="1163955"/>
            </a:xfrm>
            <a:custGeom>
              <a:avLst/>
              <a:gdLst/>
              <a:ahLst/>
              <a:cxnLst/>
              <a:rect l="l" t="t" r="r" b="b"/>
              <a:pathLst>
                <a:path w="1894839" h="1163955">
                  <a:moveTo>
                    <a:pt x="1546098" y="0"/>
                  </a:moveTo>
                  <a:lnTo>
                    <a:pt x="348157" y="0"/>
                  </a:lnTo>
                  <a:lnTo>
                    <a:pt x="300913" y="3407"/>
                  </a:lnTo>
                  <a:lnTo>
                    <a:pt x="255600" y="13331"/>
                  </a:lnTo>
                  <a:lnTo>
                    <a:pt x="212635" y="29329"/>
                  </a:lnTo>
                  <a:lnTo>
                    <a:pt x="172432" y="50954"/>
                  </a:lnTo>
                  <a:lnTo>
                    <a:pt x="135405" y="77763"/>
                  </a:lnTo>
                  <a:lnTo>
                    <a:pt x="101969" y="109312"/>
                  </a:lnTo>
                  <a:lnTo>
                    <a:pt x="72540" y="145154"/>
                  </a:lnTo>
                  <a:lnTo>
                    <a:pt x="47531" y="184846"/>
                  </a:lnTo>
                  <a:lnTo>
                    <a:pt x="27358" y="227942"/>
                  </a:lnTo>
                  <a:lnTo>
                    <a:pt x="12435" y="273999"/>
                  </a:lnTo>
                  <a:lnTo>
                    <a:pt x="3178" y="322571"/>
                  </a:lnTo>
                  <a:lnTo>
                    <a:pt x="0" y="373214"/>
                  </a:lnTo>
                  <a:lnTo>
                    <a:pt x="0" y="790575"/>
                  </a:lnTo>
                  <a:lnTo>
                    <a:pt x="3178" y="841218"/>
                  </a:lnTo>
                  <a:lnTo>
                    <a:pt x="12435" y="889790"/>
                  </a:lnTo>
                  <a:lnTo>
                    <a:pt x="27358" y="935847"/>
                  </a:lnTo>
                  <a:lnTo>
                    <a:pt x="47531" y="978943"/>
                  </a:lnTo>
                  <a:lnTo>
                    <a:pt x="72540" y="1018635"/>
                  </a:lnTo>
                  <a:lnTo>
                    <a:pt x="101969" y="1054477"/>
                  </a:lnTo>
                  <a:lnTo>
                    <a:pt x="135405" y="1086025"/>
                  </a:lnTo>
                  <a:lnTo>
                    <a:pt x="172432" y="1112835"/>
                  </a:lnTo>
                  <a:lnTo>
                    <a:pt x="212635" y="1134460"/>
                  </a:lnTo>
                  <a:lnTo>
                    <a:pt x="255600" y="1150458"/>
                  </a:lnTo>
                  <a:lnTo>
                    <a:pt x="300913" y="1160382"/>
                  </a:lnTo>
                  <a:lnTo>
                    <a:pt x="348157" y="1163789"/>
                  </a:lnTo>
                  <a:lnTo>
                    <a:pt x="1546098" y="1163789"/>
                  </a:lnTo>
                  <a:lnTo>
                    <a:pt x="1593340" y="1160382"/>
                  </a:lnTo>
                  <a:lnTo>
                    <a:pt x="1638650" y="1150458"/>
                  </a:lnTo>
                  <a:lnTo>
                    <a:pt x="1681614" y="1134460"/>
                  </a:lnTo>
                  <a:lnTo>
                    <a:pt x="1721818" y="1112835"/>
                  </a:lnTo>
                  <a:lnTo>
                    <a:pt x="1758845" y="1086025"/>
                  </a:lnTo>
                  <a:lnTo>
                    <a:pt x="1792281" y="1054477"/>
                  </a:lnTo>
                  <a:lnTo>
                    <a:pt x="1821711" y="1018635"/>
                  </a:lnTo>
                  <a:lnTo>
                    <a:pt x="1846721" y="978943"/>
                  </a:lnTo>
                  <a:lnTo>
                    <a:pt x="1866895" y="935847"/>
                  </a:lnTo>
                  <a:lnTo>
                    <a:pt x="1881818" y="889790"/>
                  </a:lnTo>
                  <a:lnTo>
                    <a:pt x="1891077" y="841218"/>
                  </a:lnTo>
                  <a:lnTo>
                    <a:pt x="1894255" y="790575"/>
                  </a:lnTo>
                  <a:lnTo>
                    <a:pt x="1894255" y="373214"/>
                  </a:lnTo>
                  <a:lnTo>
                    <a:pt x="1891077" y="322571"/>
                  </a:lnTo>
                  <a:lnTo>
                    <a:pt x="1881818" y="273999"/>
                  </a:lnTo>
                  <a:lnTo>
                    <a:pt x="1866895" y="227942"/>
                  </a:lnTo>
                  <a:lnTo>
                    <a:pt x="1846721" y="184846"/>
                  </a:lnTo>
                  <a:lnTo>
                    <a:pt x="1821711" y="145154"/>
                  </a:lnTo>
                  <a:lnTo>
                    <a:pt x="1792281" y="109312"/>
                  </a:lnTo>
                  <a:lnTo>
                    <a:pt x="1758845" y="77763"/>
                  </a:lnTo>
                  <a:lnTo>
                    <a:pt x="1721818" y="50954"/>
                  </a:lnTo>
                  <a:lnTo>
                    <a:pt x="1681614" y="29329"/>
                  </a:lnTo>
                  <a:lnTo>
                    <a:pt x="1638650" y="13331"/>
                  </a:lnTo>
                  <a:lnTo>
                    <a:pt x="1593340" y="3407"/>
                  </a:lnTo>
                  <a:lnTo>
                    <a:pt x="1546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58822" y="1862937"/>
              <a:ext cx="382270" cy="673735"/>
            </a:xfrm>
            <a:custGeom>
              <a:avLst/>
              <a:gdLst/>
              <a:ahLst/>
              <a:cxnLst/>
              <a:rect l="l" t="t" r="r" b="b"/>
              <a:pathLst>
                <a:path w="382269" h="673735">
                  <a:moveTo>
                    <a:pt x="15938" y="671868"/>
                  </a:moveTo>
                  <a:lnTo>
                    <a:pt x="7988" y="667715"/>
                  </a:lnTo>
                  <a:lnTo>
                    <a:pt x="8394" y="668743"/>
                  </a:lnTo>
                  <a:lnTo>
                    <a:pt x="0" y="668820"/>
                  </a:lnTo>
                  <a:lnTo>
                    <a:pt x="3022" y="672706"/>
                  </a:lnTo>
                  <a:lnTo>
                    <a:pt x="1752" y="673493"/>
                  </a:lnTo>
                  <a:lnTo>
                    <a:pt x="15938" y="671868"/>
                  </a:lnTo>
                  <a:close/>
                </a:path>
                <a:path w="382269" h="673735">
                  <a:moveTo>
                    <a:pt x="155321" y="620179"/>
                  </a:moveTo>
                  <a:lnTo>
                    <a:pt x="150342" y="623519"/>
                  </a:lnTo>
                  <a:lnTo>
                    <a:pt x="145491" y="627265"/>
                  </a:lnTo>
                  <a:lnTo>
                    <a:pt x="140322" y="630301"/>
                  </a:lnTo>
                  <a:lnTo>
                    <a:pt x="138645" y="632714"/>
                  </a:lnTo>
                  <a:lnTo>
                    <a:pt x="144551" y="629234"/>
                  </a:lnTo>
                  <a:lnTo>
                    <a:pt x="149809" y="624281"/>
                  </a:lnTo>
                  <a:lnTo>
                    <a:pt x="155321" y="620179"/>
                  </a:lnTo>
                  <a:close/>
                </a:path>
                <a:path w="382269" h="673735">
                  <a:moveTo>
                    <a:pt x="246468" y="557149"/>
                  </a:moveTo>
                  <a:lnTo>
                    <a:pt x="243166" y="558050"/>
                  </a:lnTo>
                  <a:lnTo>
                    <a:pt x="239458" y="560590"/>
                  </a:lnTo>
                  <a:lnTo>
                    <a:pt x="235458" y="564134"/>
                  </a:lnTo>
                  <a:lnTo>
                    <a:pt x="231597" y="567842"/>
                  </a:lnTo>
                  <a:lnTo>
                    <a:pt x="207060" y="589953"/>
                  </a:lnTo>
                  <a:lnTo>
                    <a:pt x="202120" y="594601"/>
                  </a:lnTo>
                  <a:lnTo>
                    <a:pt x="196354" y="597636"/>
                  </a:lnTo>
                  <a:lnTo>
                    <a:pt x="191350" y="600430"/>
                  </a:lnTo>
                  <a:lnTo>
                    <a:pt x="187413" y="601154"/>
                  </a:lnTo>
                  <a:lnTo>
                    <a:pt x="181317" y="611593"/>
                  </a:lnTo>
                  <a:lnTo>
                    <a:pt x="190271" y="605282"/>
                  </a:lnTo>
                  <a:lnTo>
                    <a:pt x="199491" y="598487"/>
                  </a:lnTo>
                  <a:lnTo>
                    <a:pt x="208597" y="591210"/>
                  </a:lnTo>
                  <a:lnTo>
                    <a:pt x="222859" y="578307"/>
                  </a:lnTo>
                  <a:lnTo>
                    <a:pt x="228612" y="573786"/>
                  </a:lnTo>
                  <a:lnTo>
                    <a:pt x="238188" y="564400"/>
                  </a:lnTo>
                  <a:lnTo>
                    <a:pt x="242582" y="560285"/>
                  </a:lnTo>
                  <a:lnTo>
                    <a:pt x="246468" y="557149"/>
                  </a:lnTo>
                  <a:close/>
                </a:path>
                <a:path w="382269" h="673735">
                  <a:moveTo>
                    <a:pt x="246672" y="547331"/>
                  </a:moveTo>
                  <a:lnTo>
                    <a:pt x="235839" y="555167"/>
                  </a:lnTo>
                  <a:lnTo>
                    <a:pt x="228955" y="564972"/>
                  </a:lnTo>
                  <a:lnTo>
                    <a:pt x="233451" y="560298"/>
                  </a:lnTo>
                  <a:lnTo>
                    <a:pt x="239852" y="554697"/>
                  </a:lnTo>
                  <a:lnTo>
                    <a:pt x="245224" y="549833"/>
                  </a:lnTo>
                  <a:lnTo>
                    <a:pt x="246672" y="547331"/>
                  </a:lnTo>
                  <a:close/>
                </a:path>
                <a:path w="382269" h="673735">
                  <a:moveTo>
                    <a:pt x="296430" y="522655"/>
                  </a:moveTo>
                  <a:lnTo>
                    <a:pt x="294589" y="523659"/>
                  </a:lnTo>
                  <a:lnTo>
                    <a:pt x="292125" y="527824"/>
                  </a:lnTo>
                  <a:lnTo>
                    <a:pt x="294182" y="525767"/>
                  </a:lnTo>
                  <a:lnTo>
                    <a:pt x="296430" y="522655"/>
                  </a:lnTo>
                  <a:close/>
                </a:path>
                <a:path w="382269" h="673735">
                  <a:moveTo>
                    <a:pt x="302755" y="512254"/>
                  </a:moveTo>
                  <a:lnTo>
                    <a:pt x="301688" y="511327"/>
                  </a:lnTo>
                  <a:lnTo>
                    <a:pt x="302488" y="509346"/>
                  </a:lnTo>
                  <a:lnTo>
                    <a:pt x="300812" y="512178"/>
                  </a:lnTo>
                  <a:lnTo>
                    <a:pt x="292315" y="525767"/>
                  </a:lnTo>
                  <a:lnTo>
                    <a:pt x="293484" y="524598"/>
                  </a:lnTo>
                  <a:lnTo>
                    <a:pt x="293878" y="524319"/>
                  </a:lnTo>
                  <a:lnTo>
                    <a:pt x="294589" y="523659"/>
                  </a:lnTo>
                  <a:lnTo>
                    <a:pt x="296278" y="521195"/>
                  </a:lnTo>
                  <a:lnTo>
                    <a:pt x="298627" y="517855"/>
                  </a:lnTo>
                  <a:lnTo>
                    <a:pt x="302755" y="512254"/>
                  </a:lnTo>
                  <a:close/>
                </a:path>
                <a:path w="382269" h="673735">
                  <a:moveTo>
                    <a:pt x="314540" y="485965"/>
                  </a:moveTo>
                  <a:lnTo>
                    <a:pt x="309727" y="492340"/>
                  </a:lnTo>
                  <a:lnTo>
                    <a:pt x="305879" y="496646"/>
                  </a:lnTo>
                  <a:lnTo>
                    <a:pt x="304761" y="496125"/>
                  </a:lnTo>
                  <a:lnTo>
                    <a:pt x="308140" y="487984"/>
                  </a:lnTo>
                  <a:lnTo>
                    <a:pt x="302298" y="497954"/>
                  </a:lnTo>
                  <a:lnTo>
                    <a:pt x="298475" y="504850"/>
                  </a:lnTo>
                  <a:lnTo>
                    <a:pt x="296710" y="508787"/>
                  </a:lnTo>
                  <a:lnTo>
                    <a:pt x="297014" y="509955"/>
                  </a:lnTo>
                  <a:lnTo>
                    <a:pt x="297840" y="509778"/>
                  </a:lnTo>
                  <a:lnTo>
                    <a:pt x="299910" y="507707"/>
                  </a:lnTo>
                  <a:lnTo>
                    <a:pt x="306184" y="499872"/>
                  </a:lnTo>
                  <a:lnTo>
                    <a:pt x="310438" y="494157"/>
                  </a:lnTo>
                  <a:lnTo>
                    <a:pt x="314540" y="485965"/>
                  </a:lnTo>
                  <a:close/>
                </a:path>
                <a:path w="382269" h="673735">
                  <a:moveTo>
                    <a:pt x="318998" y="467550"/>
                  </a:moveTo>
                  <a:lnTo>
                    <a:pt x="318693" y="468274"/>
                  </a:lnTo>
                  <a:lnTo>
                    <a:pt x="316636" y="473710"/>
                  </a:lnTo>
                  <a:lnTo>
                    <a:pt x="318998" y="467550"/>
                  </a:lnTo>
                  <a:close/>
                </a:path>
                <a:path w="382269" h="673735">
                  <a:moveTo>
                    <a:pt x="329349" y="456704"/>
                  </a:moveTo>
                  <a:lnTo>
                    <a:pt x="327190" y="458660"/>
                  </a:lnTo>
                  <a:lnTo>
                    <a:pt x="325615" y="458038"/>
                  </a:lnTo>
                  <a:lnTo>
                    <a:pt x="325691" y="465658"/>
                  </a:lnTo>
                  <a:lnTo>
                    <a:pt x="324866" y="463194"/>
                  </a:lnTo>
                  <a:lnTo>
                    <a:pt x="324446" y="467702"/>
                  </a:lnTo>
                  <a:lnTo>
                    <a:pt x="321221" y="476199"/>
                  </a:lnTo>
                  <a:lnTo>
                    <a:pt x="323926" y="469646"/>
                  </a:lnTo>
                  <a:lnTo>
                    <a:pt x="327329" y="463562"/>
                  </a:lnTo>
                  <a:lnTo>
                    <a:pt x="329349" y="456704"/>
                  </a:lnTo>
                  <a:close/>
                </a:path>
                <a:path w="382269" h="673735">
                  <a:moveTo>
                    <a:pt x="330174" y="434835"/>
                  </a:moveTo>
                  <a:lnTo>
                    <a:pt x="327558" y="440829"/>
                  </a:lnTo>
                  <a:lnTo>
                    <a:pt x="322770" y="457530"/>
                  </a:lnTo>
                  <a:lnTo>
                    <a:pt x="320903" y="462978"/>
                  </a:lnTo>
                  <a:lnTo>
                    <a:pt x="319163" y="467144"/>
                  </a:lnTo>
                  <a:lnTo>
                    <a:pt x="322211" y="461213"/>
                  </a:lnTo>
                  <a:lnTo>
                    <a:pt x="324091" y="454520"/>
                  </a:lnTo>
                  <a:lnTo>
                    <a:pt x="330174" y="434835"/>
                  </a:lnTo>
                  <a:close/>
                </a:path>
                <a:path w="382269" h="673735">
                  <a:moveTo>
                    <a:pt x="332574" y="447243"/>
                  </a:moveTo>
                  <a:lnTo>
                    <a:pt x="329361" y="456704"/>
                  </a:lnTo>
                  <a:lnTo>
                    <a:pt x="330619" y="455447"/>
                  </a:lnTo>
                  <a:lnTo>
                    <a:pt x="331889" y="453136"/>
                  </a:lnTo>
                  <a:lnTo>
                    <a:pt x="332574" y="447243"/>
                  </a:lnTo>
                  <a:close/>
                </a:path>
                <a:path w="382269" h="673735">
                  <a:moveTo>
                    <a:pt x="336359" y="459422"/>
                  </a:moveTo>
                  <a:lnTo>
                    <a:pt x="334987" y="458533"/>
                  </a:lnTo>
                  <a:lnTo>
                    <a:pt x="332854" y="461759"/>
                  </a:lnTo>
                  <a:lnTo>
                    <a:pt x="329031" y="465988"/>
                  </a:lnTo>
                  <a:lnTo>
                    <a:pt x="321500" y="483933"/>
                  </a:lnTo>
                  <a:lnTo>
                    <a:pt x="324700" y="480174"/>
                  </a:lnTo>
                  <a:lnTo>
                    <a:pt x="328434" y="474954"/>
                  </a:lnTo>
                  <a:lnTo>
                    <a:pt x="331152" y="471373"/>
                  </a:lnTo>
                  <a:lnTo>
                    <a:pt x="331292" y="472554"/>
                  </a:lnTo>
                  <a:lnTo>
                    <a:pt x="335838" y="463664"/>
                  </a:lnTo>
                  <a:lnTo>
                    <a:pt x="336359" y="459422"/>
                  </a:lnTo>
                  <a:close/>
                </a:path>
                <a:path w="382269" h="673735">
                  <a:moveTo>
                    <a:pt x="344347" y="348767"/>
                  </a:moveTo>
                  <a:lnTo>
                    <a:pt x="344258" y="347713"/>
                  </a:lnTo>
                  <a:lnTo>
                    <a:pt x="343001" y="352539"/>
                  </a:lnTo>
                  <a:lnTo>
                    <a:pt x="343636" y="351370"/>
                  </a:lnTo>
                  <a:lnTo>
                    <a:pt x="343890" y="351497"/>
                  </a:lnTo>
                  <a:lnTo>
                    <a:pt x="344182" y="351459"/>
                  </a:lnTo>
                  <a:lnTo>
                    <a:pt x="344347" y="348767"/>
                  </a:lnTo>
                  <a:close/>
                </a:path>
                <a:path w="382269" h="673735">
                  <a:moveTo>
                    <a:pt x="351751" y="370459"/>
                  </a:moveTo>
                  <a:lnTo>
                    <a:pt x="350431" y="367195"/>
                  </a:lnTo>
                  <a:lnTo>
                    <a:pt x="345909" y="376301"/>
                  </a:lnTo>
                  <a:lnTo>
                    <a:pt x="346951" y="379882"/>
                  </a:lnTo>
                  <a:lnTo>
                    <a:pt x="348742" y="380174"/>
                  </a:lnTo>
                  <a:lnTo>
                    <a:pt x="350151" y="382270"/>
                  </a:lnTo>
                  <a:lnTo>
                    <a:pt x="350037" y="391274"/>
                  </a:lnTo>
                  <a:lnTo>
                    <a:pt x="351167" y="380377"/>
                  </a:lnTo>
                  <a:lnTo>
                    <a:pt x="351751" y="370459"/>
                  </a:lnTo>
                  <a:close/>
                </a:path>
                <a:path w="382269" h="673735">
                  <a:moveTo>
                    <a:pt x="360324" y="317322"/>
                  </a:moveTo>
                  <a:lnTo>
                    <a:pt x="356171" y="321830"/>
                  </a:lnTo>
                  <a:lnTo>
                    <a:pt x="353085" y="325856"/>
                  </a:lnTo>
                  <a:lnTo>
                    <a:pt x="348145" y="336270"/>
                  </a:lnTo>
                  <a:lnTo>
                    <a:pt x="348132" y="339331"/>
                  </a:lnTo>
                  <a:lnTo>
                    <a:pt x="349694" y="342214"/>
                  </a:lnTo>
                  <a:lnTo>
                    <a:pt x="347345" y="351777"/>
                  </a:lnTo>
                  <a:lnTo>
                    <a:pt x="344233" y="359803"/>
                  </a:lnTo>
                  <a:lnTo>
                    <a:pt x="345541" y="351307"/>
                  </a:lnTo>
                  <a:lnTo>
                    <a:pt x="344195" y="351472"/>
                  </a:lnTo>
                  <a:lnTo>
                    <a:pt x="343801" y="356933"/>
                  </a:lnTo>
                  <a:lnTo>
                    <a:pt x="343763" y="361886"/>
                  </a:lnTo>
                  <a:lnTo>
                    <a:pt x="344957" y="362419"/>
                  </a:lnTo>
                  <a:lnTo>
                    <a:pt x="348246" y="354622"/>
                  </a:lnTo>
                  <a:lnTo>
                    <a:pt x="348424" y="351637"/>
                  </a:lnTo>
                  <a:lnTo>
                    <a:pt x="352005" y="339039"/>
                  </a:lnTo>
                  <a:lnTo>
                    <a:pt x="355854" y="327304"/>
                  </a:lnTo>
                  <a:lnTo>
                    <a:pt x="358952" y="319151"/>
                  </a:lnTo>
                  <a:lnTo>
                    <a:pt x="360324" y="317322"/>
                  </a:lnTo>
                  <a:close/>
                </a:path>
                <a:path w="382269" h="673735">
                  <a:moveTo>
                    <a:pt x="361111" y="239991"/>
                  </a:moveTo>
                  <a:lnTo>
                    <a:pt x="359206" y="205727"/>
                  </a:lnTo>
                  <a:lnTo>
                    <a:pt x="355866" y="223177"/>
                  </a:lnTo>
                  <a:lnTo>
                    <a:pt x="357873" y="222288"/>
                  </a:lnTo>
                  <a:lnTo>
                    <a:pt x="357822" y="232930"/>
                  </a:lnTo>
                  <a:lnTo>
                    <a:pt x="358609" y="237540"/>
                  </a:lnTo>
                  <a:lnTo>
                    <a:pt x="359841" y="238937"/>
                  </a:lnTo>
                  <a:lnTo>
                    <a:pt x="361111" y="239991"/>
                  </a:lnTo>
                  <a:close/>
                </a:path>
                <a:path w="382269" h="673735">
                  <a:moveTo>
                    <a:pt x="364909" y="314172"/>
                  </a:moveTo>
                  <a:lnTo>
                    <a:pt x="360908" y="336143"/>
                  </a:lnTo>
                  <a:lnTo>
                    <a:pt x="361975" y="335902"/>
                  </a:lnTo>
                  <a:lnTo>
                    <a:pt x="364007" y="332130"/>
                  </a:lnTo>
                  <a:lnTo>
                    <a:pt x="364185" y="338416"/>
                  </a:lnTo>
                  <a:lnTo>
                    <a:pt x="364909" y="314172"/>
                  </a:lnTo>
                  <a:close/>
                </a:path>
                <a:path w="382269" h="673735">
                  <a:moveTo>
                    <a:pt x="365709" y="338150"/>
                  </a:moveTo>
                  <a:lnTo>
                    <a:pt x="363029" y="356958"/>
                  </a:lnTo>
                  <a:lnTo>
                    <a:pt x="362343" y="360387"/>
                  </a:lnTo>
                  <a:lnTo>
                    <a:pt x="364337" y="359625"/>
                  </a:lnTo>
                  <a:lnTo>
                    <a:pt x="365493" y="352577"/>
                  </a:lnTo>
                  <a:lnTo>
                    <a:pt x="365404" y="345300"/>
                  </a:lnTo>
                  <a:lnTo>
                    <a:pt x="365709" y="338150"/>
                  </a:lnTo>
                  <a:close/>
                </a:path>
                <a:path w="382269" h="673735">
                  <a:moveTo>
                    <a:pt x="365798" y="305943"/>
                  </a:moveTo>
                  <a:lnTo>
                    <a:pt x="364388" y="303161"/>
                  </a:lnTo>
                  <a:lnTo>
                    <a:pt x="364553" y="306819"/>
                  </a:lnTo>
                  <a:lnTo>
                    <a:pt x="364998" y="310527"/>
                  </a:lnTo>
                  <a:lnTo>
                    <a:pt x="364909" y="314172"/>
                  </a:lnTo>
                  <a:lnTo>
                    <a:pt x="365467" y="311467"/>
                  </a:lnTo>
                  <a:lnTo>
                    <a:pt x="365480" y="308698"/>
                  </a:lnTo>
                  <a:lnTo>
                    <a:pt x="365798" y="305943"/>
                  </a:lnTo>
                  <a:close/>
                </a:path>
                <a:path w="382269" h="673735">
                  <a:moveTo>
                    <a:pt x="370471" y="302221"/>
                  </a:moveTo>
                  <a:lnTo>
                    <a:pt x="370065" y="302996"/>
                  </a:lnTo>
                  <a:lnTo>
                    <a:pt x="369912" y="303466"/>
                  </a:lnTo>
                  <a:lnTo>
                    <a:pt x="370357" y="304330"/>
                  </a:lnTo>
                  <a:lnTo>
                    <a:pt x="370395" y="303555"/>
                  </a:lnTo>
                  <a:lnTo>
                    <a:pt x="370433" y="302983"/>
                  </a:lnTo>
                  <a:lnTo>
                    <a:pt x="370471" y="302221"/>
                  </a:lnTo>
                  <a:close/>
                </a:path>
                <a:path w="382269" h="673735">
                  <a:moveTo>
                    <a:pt x="370547" y="58610"/>
                  </a:moveTo>
                  <a:lnTo>
                    <a:pt x="368985" y="57975"/>
                  </a:lnTo>
                  <a:lnTo>
                    <a:pt x="367550" y="57975"/>
                  </a:lnTo>
                  <a:lnTo>
                    <a:pt x="365455" y="36893"/>
                  </a:lnTo>
                  <a:lnTo>
                    <a:pt x="363867" y="47040"/>
                  </a:lnTo>
                  <a:lnTo>
                    <a:pt x="362051" y="60833"/>
                  </a:lnTo>
                  <a:lnTo>
                    <a:pt x="359981" y="69900"/>
                  </a:lnTo>
                  <a:lnTo>
                    <a:pt x="357695" y="65887"/>
                  </a:lnTo>
                  <a:lnTo>
                    <a:pt x="357136" y="50317"/>
                  </a:lnTo>
                  <a:lnTo>
                    <a:pt x="357860" y="42278"/>
                  </a:lnTo>
                  <a:lnTo>
                    <a:pt x="359283" y="36931"/>
                  </a:lnTo>
                  <a:lnTo>
                    <a:pt x="360832" y="29438"/>
                  </a:lnTo>
                  <a:lnTo>
                    <a:pt x="357847" y="28854"/>
                  </a:lnTo>
                  <a:lnTo>
                    <a:pt x="352005" y="3657"/>
                  </a:lnTo>
                  <a:lnTo>
                    <a:pt x="347853" y="0"/>
                  </a:lnTo>
                  <a:lnTo>
                    <a:pt x="350151" y="24472"/>
                  </a:lnTo>
                  <a:lnTo>
                    <a:pt x="349135" y="24930"/>
                  </a:lnTo>
                  <a:lnTo>
                    <a:pt x="347522" y="16052"/>
                  </a:lnTo>
                  <a:lnTo>
                    <a:pt x="346595" y="22860"/>
                  </a:lnTo>
                  <a:lnTo>
                    <a:pt x="349097" y="27889"/>
                  </a:lnTo>
                  <a:lnTo>
                    <a:pt x="350875" y="38938"/>
                  </a:lnTo>
                  <a:lnTo>
                    <a:pt x="351256" y="53581"/>
                  </a:lnTo>
                  <a:lnTo>
                    <a:pt x="349631" y="69405"/>
                  </a:lnTo>
                  <a:lnTo>
                    <a:pt x="353098" y="78879"/>
                  </a:lnTo>
                  <a:lnTo>
                    <a:pt x="358635" y="78397"/>
                  </a:lnTo>
                  <a:lnTo>
                    <a:pt x="364883" y="70726"/>
                  </a:lnTo>
                  <a:lnTo>
                    <a:pt x="370547" y="58610"/>
                  </a:lnTo>
                  <a:close/>
                </a:path>
                <a:path w="382269" h="673735">
                  <a:moveTo>
                    <a:pt x="370725" y="227622"/>
                  </a:moveTo>
                  <a:lnTo>
                    <a:pt x="370332" y="220764"/>
                  </a:lnTo>
                  <a:lnTo>
                    <a:pt x="370090" y="213499"/>
                  </a:lnTo>
                  <a:lnTo>
                    <a:pt x="370052" y="205701"/>
                  </a:lnTo>
                  <a:lnTo>
                    <a:pt x="369519" y="204939"/>
                  </a:lnTo>
                  <a:lnTo>
                    <a:pt x="369150" y="204800"/>
                  </a:lnTo>
                  <a:lnTo>
                    <a:pt x="369341" y="207746"/>
                  </a:lnTo>
                  <a:lnTo>
                    <a:pt x="368604" y="216916"/>
                  </a:lnTo>
                  <a:lnTo>
                    <a:pt x="369544" y="222402"/>
                  </a:lnTo>
                  <a:lnTo>
                    <a:pt x="370725" y="227622"/>
                  </a:lnTo>
                  <a:close/>
                </a:path>
                <a:path w="382269" h="673735">
                  <a:moveTo>
                    <a:pt x="371246" y="56819"/>
                  </a:moveTo>
                  <a:lnTo>
                    <a:pt x="371005" y="57429"/>
                  </a:lnTo>
                  <a:lnTo>
                    <a:pt x="370547" y="58610"/>
                  </a:lnTo>
                  <a:lnTo>
                    <a:pt x="370776" y="58762"/>
                  </a:lnTo>
                  <a:lnTo>
                    <a:pt x="370992" y="58851"/>
                  </a:lnTo>
                  <a:lnTo>
                    <a:pt x="371208" y="59042"/>
                  </a:lnTo>
                  <a:lnTo>
                    <a:pt x="371246" y="56819"/>
                  </a:lnTo>
                  <a:close/>
                </a:path>
                <a:path w="382269" h="673735">
                  <a:moveTo>
                    <a:pt x="371373" y="353034"/>
                  </a:moveTo>
                  <a:lnTo>
                    <a:pt x="370395" y="351586"/>
                  </a:lnTo>
                  <a:lnTo>
                    <a:pt x="366369" y="358660"/>
                  </a:lnTo>
                  <a:lnTo>
                    <a:pt x="364337" y="359638"/>
                  </a:lnTo>
                  <a:lnTo>
                    <a:pt x="362534" y="373951"/>
                  </a:lnTo>
                  <a:lnTo>
                    <a:pt x="365125" y="367042"/>
                  </a:lnTo>
                  <a:lnTo>
                    <a:pt x="369303" y="353606"/>
                  </a:lnTo>
                  <a:lnTo>
                    <a:pt x="371373" y="353034"/>
                  </a:lnTo>
                  <a:close/>
                </a:path>
                <a:path w="382269" h="673735">
                  <a:moveTo>
                    <a:pt x="372224" y="244919"/>
                  </a:moveTo>
                  <a:lnTo>
                    <a:pt x="372160" y="244284"/>
                  </a:lnTo>
                  <a:lnTo>
                    <a:pt x="372008" y="242874"/>
                  </a:lnTo>
                  <a:lnTo>
                    <a:pt x="371678" y="244132"/>
                  </a:lnTo>
                  <a:lnTo>
                    <a:pt x="371576" y="245135"/>
                  </a:lnTo>
                  <a:lnTo>
                    <a:pt x="372224" y="244919"/>
                  </a:lnTo>
                  <a:close/>
                </a:path>
                <a:path w="382269" h="673735">
                  <a:moveTo>
                    <a:pt x="372986" y="147650"/>
                  </a:moveTo>
                  <a:lnTo>
                    <a:pt x="372833" y="148247"/>
                  </a:lnTo>
                  <a:lnTo>
                    <a:pt x="372757" y="148780"/>
                  </a:lnTo>
                  <a:lnTo>
                    <a:pt x="372211" y="150520"/>
                  </a:lnTo>
                  <a:lnTo>
                    <a:pt x="371919" y="151104"/>
                  </a:lnTo>
                  <a:lnTo>
                    <a:pt x="372198" y="149110"/>
                  </a:lnTo>
                  <a:lnTo>
                    <a:pt x="372122" y="148247"/>
                  </a:lnTo>
                  <a:lnTo>
                    <a:pt x="371576" y="147967"/>
                  </a:lnTo>
                  <a:lnTo>
                    <a:pt x="371106" y="147205"/>
                  </a:lnTo>
                  <a:lnTo>
                    <a:pt x="370827" y="146710"/>
                  </a:lnTo>
                  <a:lnTo>
                    <a:pt x="370662" y="146392"/>
                  </a:lnTo>
                  <a:lnTo>
                    <a:pt x="371157" y="141147"/>
                  </a:lnTo>
                  <a:lnTo>
                    <a:pt x="371513" y="141465"/>
                  </a:lnTo>
                  <a:lnTo>
                    <a:pt x="372122" y="148247"/>
                  </a:lnTo>
                  <a:lnTo>
                    <a:pt x="372313" y="148386"/>
                  </a:lnTo>
                  <a:lnTo>
                    <a:pt x="372491" y="148704"/>
                  </a:lnTo>
                  <a:lnTo>
                    <a:pt x="372694" y="148742"/>
                  </a:lnTo>
                  <a:lnTo>
                    <a:pt x="372567" y="145313"/>
                  </a:lnTo>
                  <a:lnTo>
                    <a:pt x="372364" y="141147"/>
                  </a:lnTo>
                  <a:lnTo>
                    <a:pt x="370624" y="107454"/>
                  </a:lnTo>
                  <a:lnTo>
                    <a:pt x="370332" y="114490"/>
                  </a:lnTo>
                  <a:lnTo>
                    <a:pt x="370370" y="133375"/>
                  </a:lnTo>
                  <a:lnTo>
                    <a:pt x="370636" y="146392"/>
                  </a:lnTo>
                  <a:lnTo>
                    <a:pt x="368071" y="139420"/>
                  </a:lnTo>
                  <a:lnTo>
                    <a:pt x="365899" y="131648"/>
                  </a:lnTo>
                  <a:lnTo>
                    <a:pt x="363664" y="127533"/>
                  </a:lnTo>
                  <a:lnTo>
                    <a:pt x="360934" y="131546"/>
                  </a:lnTo>
                  <a:lnTo>
                    <a:pt x="361569" y="145313"/>
                  </a:lnTo>
                  <a:lnTo>
                    <a:pt x="362851" y="151904"/>
                  </a:lnTo>
                  <a:lnTo>
                    <a:pt x="364401" y="156591"/>
                  </a:lnTo>
                  <a:lnTo>
                    <a:pt x="365836" y="164592"/>
                  </a:lnTo>
                  <a:lnTo>
                    <a:pt x="365798" y="148640"/>
                  </a:lnTo>
                  <a:lnTo>
                    <a:pt x="366826" y="151384"/>
                  </a:lnTo>
                  <a:lnTo>
                    <a:pt x="368452" y="156248"/>
                  </a:lnTo>
                  <a:lnTo>
                    <a:pt x="369836" y="148640"/>
                  </a:lnTo>
                  <a:lnTo>
                    <a:pt x="370192" y="146710"/>
                  </a:lnTo>
                  <a:lnTo>
                    <a:pt x="370814" y="154368"/>
                  </a:lnTo>
                  <a:lnTo>
                    <a:pt x="370903" y="156591"/>
                  </a:lnTo>
                  <a:lnTo>
                    <a:pt x="371208" y="168897"/>
                  </a:lnTo>
                  <a:lnTo>
                    <a:pt x="371690" y="161505"/>
                  </a:lnTo>
                  <a:lnTo>
                    <a:pt x="372262" y="154368"/>
                  </a:lnTo>
                  <a:lnTo>
                    <a:pt x="372605" y="151104"/>
                  </a:lnTo>
                  <a:lnTo>
                    <a:pt x="372859" y="148780"/>
                  </a:lnTo>
                  <a:lnTo>
                    <a:pt x="372986" y="147650"/>
                  </a:lnTo>
                  <a:close/>
                </a:path>
                <a:path w="382269" h="673735">
                  <a:moveTo>
                    <a:pt x="373075" y="239776"/>
                  </a:moveTo>
                  <a:lnTo>
                    <a:pt x="372516" y="235051"/>
                  </a:lnTo>
                  <a:lnTo>
                    <a:pt x="371576" y="231343"/>
                  </a:lnTo>
                  <a:lnTo>
                    <a:pt x="370738" y="227622"/>
                  </a:lnTo>
                  <a:lnTo>
                    <a:pt x="371030" y="233197"/>
                  </a:lnTo>
                  <a:lnTo>
                    <a:pt x="371449" y="238379"/>
                  </a:lnTo>
                  <a:lnTo>
                    <a:pt x="372008" y="242862"/>
                  </a:lnTo>
                  <a:lnTo>
                    <a:pt x="372287" y="241731"/>
                  </a:lnTo>
                  <a:lnTo>
                    <a:pt x="372694" y="240588"/>
                  </a:lnTo>
                  <a:lnTo>
                    <a:pt x="373075" y="239776"/>
                  </a:lnTo>
                  <a:close/>
                </a:path>
                <a:path w="382269" h="673735">
                  <a:moveTo>
                    <a:pt x="373430" y="212661"/>
                  </a:moveTo>
                  <a:lnTo>
                    <a:pt x="373291" y="199580"/>
                  </a:lnTo>
                  <a:lnTo>
                    <a:pt x="372300" y="192493"/>
                  </a:lnTo>
                  <a:lnTo>
                    <a:pt x="371729" y="185051"/>
                  </a:lnTo>
                  <a:lnTo>
                    <a:pt x="371411" y="177203"/>
                  </a:lnTo>
                  <a:lnTo>
                    <a:pt x="371208" y="168897"/>
                  </a:lnTo>
                  <a:lnTo>
                    <a:pt x="370713" y="178104"/>
                  </a:lnTo>
                  <a:lnTo>
                    <a:pt x="370357" y="187375"/>
                  </a:lnTo>
                  <a:lnTo>
                    <a:pt x="370128" y="196608"/>
                  </a:lnTo>
                  <a:lnTo>
                    <a:pt x="370052" y="205701"/>
                  </a:lnTo>
                  <a:lnTo>
                    <a:pt x="371259" y="207391"/>
                  </a:lnTo>
                  <a:lnTo>
                    <a:pt x="373430" y="212661"/>
                  </a:lnTo>
                  <a:close/>
                </a:path>
                <a:path w="382269" h="673735">
                  <a:moveTo>
                    <a:pt x="374065" y="238137"/>
                  </a:moveTo>
                  <a:lnTo>
                    <a:pt x="373672" y="238518"/>
                  </a:lnTo>
                  <a:lnTo>
                    <a:pt x="373075" y="239776"/>
                  </a:lnTo>
                  <a:lnTo>
                    <a:pt x="373138" y="240233"/>
                  </a:lnTo>
                  <a:lnTo>
                    <a:pt x="373189" y="240652"/>
                  </a:lnTo>
                  <a:lnTo>
                    <a:pt x="373240" y="241147"/>
                  </a:lnTo>
                  <a:lnTo>
                    <a:pt x="374065" y="238137"/>
                  </a:lnTo>
                  <a:close/>
                </a:path>
                <a:path w="382269" h="673735">
                  <a:moveTo>
                    <a:pt x="375158" y="285584"/>
                  </a:moveTo>
                  <a:lnTo>
                    <a:pt x="370941" y="293814"/>
                  </a:lnTo>
                  <a:lnTo>
                    <a:pt x="371983" y="275729"/>
                  </a:lnTo>
                  <a:lnTo>
                    <a:pt x="370801" y="294119"/>
                  </a:lnTo>
                  <a:lnTo>
                    <a:pt x="370916" y="293865"/>
                  </a:lnTo>
                  <a:lnTo>
                    <a:pt x="370471" y="302221"/>
                  </a:lnTo>
                  <a:lnTo>
                    <a:pt x="371373" y="300634"/>
                  </a:lnTo>
                  <a:lnTo>
                    <a:pt x="373684" y="297637"/>
                  </a:lnTo>
                  <a:lnTo>
                    <a:pt x="375158" y="285584"/>
                  </a:lnTo>
                  <a:close/>
                </a:path>
                <a:path w="382269" h="673735">
                  <a:moveTo>
                    <a:pt x="375450" y="77457"/>
                  </a:moveTo>
                  <a:lnTo>
                    <a:pt x="373710" y="63030"/>
                  </a:lnTo>
                  <a:lnTo>
                    <a:pt x="372389" y="60032"/>
                  </a:lnTo>
                  <a:lnTo>
                    <a:pt x="371208" y="59042"/>
                  </a:lnTo>
                  <a:lnTo>
                    <a:pt x="370713" y="101752"/>
                  </a:lnTo>
                  <a:lnTo>
                    <a:pt x="370179" y="98780"/>
                  </a:lnTo>
                  <a:lnTo>
                    <a:pt x="370624" y="107454"/>
                  </a:lnTo>
                  <a:lnTo>
                    <a:pt x="371246" y="100418"/>
                  </a:lnTo>
                  <a:lnTo>
                    <a:pt x="372224" y="93624"/>
                  </a:lnTo>
                  <a:lnTo>
                    <a:pt x="373608" y="86245"/>
                  </a:lnTo>
                  <a:lnTo>
                    <a:pt x="375450" y="77457"/>
                  </a:lnTo>
                  <a:close/>
                </a:path>
                <a:path w="382269" h="673735">
                  <a:moveTo>
                    <a:pt x="376097" y="133464"/>
                  </a:moveTo>
                  <a:lnTo>
                    <a:pt x="375094" y="131775"/>
                  </a:lnTo>
                  <a:lnTo>
                    <a:pt x="374294" y="136550"/>
                  </a:lnTo>
                  <a:lnTo>
                    <a:pt x="373608" y="141973"/>
                  </a:lnTo>
                  <a:lnTo>
                    <a:pt x="372986" y="147650"/>
                  </a:lnTo>
                  <a:lnTo>
                    <a:pt x="374205" y="142989"/>
                  </a:lnTo>
                  <a:lnTo>
                    <a:pt x="376097" y="133464"/>
                  </a:lnTo>
                  <a:close/>
                </a:path>
                <a:path w="382269" h="673735">
                  <a:moveTo>
                    <a:pt x="379831" y="180886"/>
                  </a:moveTo>
                  <a:lnTo>
                    <a:pt x="379222" y="174891"/>
                  </a:lnTo>
                  <a:lnTo>
                    <a:pt x="378358" y="168986"/>
                  </a:lnTo>
                  <a:lnTo>
                    <a:pt x="376885" y="163042"/>
                  </a:lnTo>
                  <a:lnTo>
                    <a:pt x="377507" y="168681"/>
                  </a:lnTo>
                  <a:lnTo>
                    <a:pt x="379831" y="180886"/>
                  </a:lnTo>
                  <a:close/>
                </a:path>
                <a:path w="382269" h="673735">
                  <a:moveTo>
                    <a:pt x="381774" y="282892"/>
                  </a:moveTo>
                  <a:lnTo>
                    <a:pt x="379857" y="271881"/>
                  </a:lnTo>
                  <a:lnTo>
                    <a:pt x="377469" y="261747"/>
                  </a:lnTo>
                  <a:lnTo>
                    <a:pt x="379082" y="270637"/>
                  </a:lnTo>
                  <a:lnTo>
                    <a:pt x="380123" y="274447"/>
                  </a:lnTo>
                  <a:lnTo>
                    <a:pt x="380873" y="278790"/>
                  </a:lnTo>
                  <a:lnTo>
                    <a:pt x="381774" y="282892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5998" y="1314411"/>
              <a:ext cx="1940560" cy="1219835"/>
            </a:xfrm>
            <a:custGeom>
              <a:avLst/>
              <a:gdLst/>
              <a:ahLst/>
              <a:cxnLst/>
              <a:rect l="l" t="t" r="r" b="b"/>
              <a:pathLst>
                <a:path w="1940560" h="1219835">
                  <a:moveTo>
                    <a:pt x="20777" y="272224"/>
                  </a:moveTo>
                  <a:lnTo>
                    <a:pt x="19431" y="273189"/>
                  </a:lnTo>
                  <a:lnTo>
                    <a:pt x="18008" y="279565"/>
                  </a:lnTo>
                  <a:lnTo>
                    <a:pt x="17881" y="282422"/>
                  </a:lnTo>
                  <a:lnTo>
                    <a:pt x="18770" y="282536"/>
                  </a:lnTo>
                  <a:lnTo>
                    <a:pt x="20269" y="276047"/>
                  </a:lnTo>
                  <a:lnTo>
                    <a:pt x="20777" y="272224"/>
                  </a:lnTo>
                  <a:close/>
                </a:path>
                <a:path w="1940560" h="1219835">
                  <a:moveTo>
                    <a:pt x="43942" y="704608"/>
                  </a:moveTo>
                  <a:lnTo>
                    <a:pt x="43205" y="702437"/>
                  </a:lnTo>
                  <a:lnTo>
                    <a:pt x="43154" y="703516"/>
                  </a:lnTo>
                  <a:lnTo>
                    <a:pt x="43421" y="704113"/>
                  </a:lnTo>
                  <a:lnTo>
                    <a:pt x="43675" y="704430"/>
                  </a:lnTo>
                  <a:lnTo>
                    <a:pt x="43942" y="704608"/>
                  </a:lnTo>
                  <a:close/>
                </a:path>
                <a:path w="1940560" h="1219835">
                  <a:moveTo>
                    <a:pt x="47917" y="716356"/>
                  </a:moveTo>
                  <a:lnTo>
                    <a:pt x="47561" y="706970"/>
                  </a:lnTo>
                  <a:lnTo>
                    <a:pt x="46647" y="704138"/>
                  </a:lnTo>
                  <a:lnTo>
                    <a:pt x="45377" y="704481"/>
                  </a:lnTo>
                  <a:lnTo>
                    <a:pt x="43942" y="704608"/>
                  </a:lnTo>
                  <a:lnTo>
                    <a:pt x="47917" y="716356"/>
                  </a:lnTo>
                  <a:close/>
                </a:path>
                <a:path w="1940560" h="1219835">
                  <a:moveTo>
                    <a:pt x="51117" y="313626"/>
                  </a:moveTo>
                  <a:lnTo>
                    <a:pt x="49911" y="322948"/>
                  </a:lnTo>
                  <a:lnTo>
                    <a:pt x="50647" y="318554"/>
                  </a:lnTo>
                  <a:lnTo>
                    <a:pt x="50990" y="315683"/>
                  </a:lnTo>
                  <a:lnTo>
                    <a:pt x="51117" y="313626"/>
                  </a:lnTo>
                  <a:close/>
                </a:path>
                <a:path w="1940560" h="1219835">
                  <a:moveTo>
                    <a:pt x="52235" y="547370"/>
                  </a:moveTo>
                  <a:lnTo>
                    <a:pt x="52184" y="540486"/>
                  </a:lnTo>
                  <a:lnTo>
                    <a:pt x="51562" y="526122"/>
                  </a:lnTo>
                  <a:lnTo>
                    <a:pt x="51498" y="519226"/>
                  </a:lnTo>
                  <a:lnTo>
                    <a:pt x="51092" y="532091"/>
                  </a:lnTo>
                  <a:lnTo>
                    <a:pt x="49758" y="541426"/>
                  </a:lnTo>
                  <a:lnTo>
                    <a:pt x="49479" y="546696"/>
                  </a:lnTo>
                  <a:lnTo>
                    <a:pt x="52235" y="547370"/>
                  </a:lnTo>
                  <a:close/>
                </a:path>
                <a:path w="1940560" h="1219835">
                  <a:moveTo>
                    <a:pt x="52539" y="332587"/>
                  </a:moveTo>
                  <a:lnTo>
                    <a:pt x="50139" y="334657"/>
                  </a:lnTo>
                  <a:lnTo>
                    <a:pt x="48298" y="336892"/>
                  </a:lnTo>
                  <a:lnTo>
                    <a:pt x="46139" y="339102"/>
                  </a:lnTo>
                  <a:lnTo>
                    <a:pt x="51701" y="336588"/>
                  </a:lnTo>
                  <a:lnTo>
                    <a:pt x="52133" y="333895"/>
                  </a:lnTo>
                  <a:lnTo>
                    <a:pt x="52539" y="332587"/>
                  </a:lnTo>
                  <a:close/>
                </a:path>
                <a:path w="1940560" h="1219835">
                  <a:moveTo>
                    <a:pt x="60426" y="280670"/>
                  </a:moveTo>
                  <a:lnTo>
                    <a:pt x="60159" y="280174"/>
                  </a:lnTo>
                  <a:lnTo>
                    <a:pt x="57543" y="288290"/>
                  </a:lnTo>
                  <a:lnTo>
                    <a:pt x="60426" y="280670"/>
                  </a:lnTo>
                  <a:close/>
                </a:path>
                <a:path w="1940560" h="1219835">
                  <a:moveTo>
                    <a:pt x="117360" y="179539"/>
                  </a:moveTo>
                  <a:lnTo>
                    <a:pt x="116395" y="180340"/>
                  </a:lnTo>
                  <a:lnTo>
                    <a:pt x="114096" y="182765"/>
                  </a:lnTo>
                  <a:lnTo>
                    <a:pt x="116065" y="181610"/>
                  </a:lnTo>
                  <a:lnTo>
                    <a:pt x="117360" y="179539"/>
                  </a:lnTo>
                  <a:close/>
                </a:path>
                <a:path w="1940560" h="1219835">
                  <a:moveTo>
                    <a:pt x="152552" y="157480"/>
                  </a:moveTo>
                  <a:lnTo>
                    <a:pt x="149339" y="159766"/>
                  </a:lnTo>
                  <a:lnTo>
                    <a:pt x="151142" y="158750"/>
                  </a:lnTo>
                  <a:lnTo>
                    <a:pt x="152552" y="157480"/>
                  </a:lnTo>
                  <a:close/>
                </a:path>
                <a:path w="1940560" h="1219835">
                  <a:moveTo>
                    <a:pt x="167005" y="138226"/>
                  </a:moveTo>
                  <a:lnTo>
                    <a:pt x="163931" y="138430"/>
                  </a:lnTo>
                  <a:lnTo>
                    <a:pt x="161074" y="141160"/>
                  </a:lnTo>
                  <a:lnTo>
                    <a:pt x="155270" y="146519"/>
                  </a:lnTo>
                  <a:lnTo>
                    <a:pt x="159194" y="144399"/>
                  </a:lnTo>
                  <a:lnTo>
                    <a:pt x="162826" y="141960"/>
                  </a:lnTo>
                  <a:lnTo>
                    <a:pt x="166903" y="140182"/>
                  </a:lnTo>
                  <a:lnTo>
                    <a:pt x="167005" y="138226"/>
                  </a:lnTo>
                  <a:close/>
                </a:path>
                <a:path w="1940560" h="1219835">
                  <a:moveTo>
                    <a:pt x="348056" y="1179131"/>
                  </a:moveTo>
                  <a:lnTo>
                    <a:pt x="344284" y="1179207"/>
                  </a:lnTo>
                  <a:lnTo>
                    <a:pt x="337578" y="1179918"/>
                  </a:lnTo>
                  <a:lnTo>
                    <a:pt x="339369" y="1180414"/>
                  </a:lnTo>
                  <a:lnTo>
                    <a:pt x="348056" y="1179131"/>
                  </a:lnTo>
                  <a:close/>
                </a:path>
                <a:path w="1940560" h="1219835">
                  <a:moveTo>
                    <a:pt x="434086" y="1176020"/>
                  </a:moveTo>
                  <a:lnTo>
                    <a:pt x="429895" y="1174750"/>
                  </a:lnTo>
                  <a:lnTo>
                    <a:pt x="429717" y="1175550"/>
                  </a:lnTo>
                  <a:lnTo>
                    <a:pt x="434086" y="1176020"/>
                  </a:lnTo>
                  <a:close/>
                </a:path>
                <a:path w="1940560" h="1219835">
                  <a:moveTo>
                    <a:pt x="525932" y="48628"/>
                  </a:moveTo>
                  <a:lnTo>
                    <a:pt x="507898" y="45935"/>
                  </a:lnTo>
                  <a:lnTo>
                    <a:pt x="511949" y="46875"/>
                  </a:lnTo>
                  <a:lnTo>
                    <a:pt x="517753" y="47777"/>
                  </a:lnTo>
                  <a:lnTo>
                    <a:pt x="525932" y="48628"/>
                  </a:lnTo>
                  <a:close/>
                </a:path>
                <a:path w="1940560" h="1219835">
                  <a:moveTo>
                    <a:pt x="526783" y="15240"/>
                  </a:moveTo>
                  <a:lnTo>
                    <a:pt x="509676" y="15240"/>
                  </a:lnTo>
                  <a:lnTo>
                    <a:pt x="484060" y="13970"/>
                  </a:lnTo>
                  <a:lnTo>
                    <a:pt x="460514" y="15240"/>
                  </a:lnTo>
                  <a:lnTo>
                    <a:pt x="455091" y="16510"/>
                  </a:lnTo>
                  <a:lnTo>
                    <a:pt x="515747" y="16510"/>
                  </a:lnTo>
                  <a:lnTo>
                    <a:pt x="526783" y="15240"/>
                  </a:lnTo>
                  <a:close/>
                </a:path>
                <a:path w="1940560" h="1219835">
                  <a:moveTo>
                    <a:pt x="548817" y="28600"/>
                  </a:moveTo>
                  <a:lnTo>
                    <a:pt x="535584" y="31330"/>
                  </a:lnTo>
                  <a:lnTo>
                    <a:pt x="539584" y="32600"/>
                  </a:lnTo>
                  <a:lnTo>
                    <a:pt x="548817" y="28600"/>
                  </a:lnTo>
                  <a:close/>
                </a:path>
                <a:path w="1940560" h="1219835">
                  <a:moveTo>
                    <a:pt x="1004646" y="49428"/>
                  </a:moveTo>
                  <a:lnTo>
                    <a:pt x="994181" y="37388"/>
                  </a:lnTo>
                  <a:lnTo>
                    <a:pt x="973302" y="52895"/>
                  </a:lnTo>
                  <a:lnTo>
                    <a:pt x="982446" y="49999"/>
                  </a:lnTo>
                  <a:lnTo>
                    <a:pt x="990193" y="48806"/>
                  </a:lnTo>
                  <a:lnTo>
                    <a:pt x="997331" y="48780"/>
                  </a:lnTo>
                  <a:lnTo>
                    <a:pt x="1004646" y="49428"/>
                  </a:lnTo>
                  <a:close/>
                </a:path>
                <a:path w="1940560" h="1219835">
                  <a:moveTo>
                    <a:pt x="1005941" y="49580"/>
                  </a:moveTo>
                  <a:lnTo>
                    <a:pt x="1005535" y="49530"/>
                  </a:lnTo>
                  <a:lnTo>
                    <a:pt x="1004646" y="49441"/>
                  </a:lnTo>
                  <a:lnTo>
                    <a:pt x="1004938" y="49784"/>
                  </a:lnTo>
                  <a:lnTo>
                    <a:pt x="1005344" y="49707"/>
                  </a:lnTo>
                  <a:lnTo>
                    <a:pt x="1005573" y="49657"/>
                  </a:lnTo>
                  <a:lnTo>
                    <a:pt x="1005941" y="49580"/>
                  </a:lnTo>
                  <a:close/>
                </a:path>
                <a:path w="1940560" h="1219835">
                  <a:moveTo>
                    <a:pt x="1061478" y="1170254"/>
                  </a:moveTo>
                  <a:lnTo>
                    <a:pt x="1060132" y="1170228"/>
                  </a:lnTo>
                  <a:lnTo>
                    <a:pt x="1058138" y="1170317"/>
                  </a:lnTo>
                  <a:lnTo>
                    <a:pt x="1059116" y="1170508"/>
                  </a:lnTo>
                  <a:lnTo>
                    <a:pt x="1060297" y="1170597"/>
                  </a:lnTo>
                  <a:lnTo>
                    <a:pt x="1061186" y="1170813"/>
                  </a:lnTo>
                  <a:lnTo>
                    <a:pt x="1061478" y="1170254"/>
                  </a:lnTo>
                  <a:close/>
                </a:path>
                <a:path w="1940560" h="1219835">
                  <a:moveTo>
                    <a:pt x="1102550" y="48260"/>
                  </a:moveTo>
                  <a:lnTo>
                    <a:pt x="1102474" y="48069"/>
                  </a:lnTo>
                  <a:lnTo>
                    <a:pt x="1097051" y="49530"/>
                  </a:lnTo>
                  <a:lnTo>
                    <a:pt x="1102550" y="48260"/>
                  </a:lnTo>
                  <a:close/>
                </a:path>
                <a:path w="1940560" h="1219835">
                  <a:moveTo>
                    <a:pt x="1234211" y="6388"/>
                  </a:moveTo>
                  <a:lnTo>
                    <a:pt x="1214805" y="1054"/>
                  </a:lnTo>
                  <a:lnTo>
                    <a:pt x="1208557" y="38"/>
                  </a:lnTo>
                  <a:lnTo>
                    <a:pt x="1206906" y="1600"/>
                  </a:lnTo>
                  <a:lnTo>
                    <a:pt x="1211097" y="5765"/>
                  </a:lnTo>
                  <a:lnTo>
                    <a:pt x="1220660" y="5029"/>
                  </a:lnTo>
                  <a:lnTo>
                    <a:pt x="1227988" y="5486"/>
                  </a:lnTo>
                  <a:lnTo>
                    <a:pt x="1234211" y="6388"/>
                  </a:lnTo>
                  <a:close/>
                </a:path>
                <a:path w="1940560" h="1219835">
                  <a:moveTo>
                    <a:pt x="1239291" y="47383"/>
                  </a:moveTo>
                  <a:lnTo>
                    <a:pt x="1234465" y="47993"/>
                  </a:lnTo>
                  <a:lnTo>
                    <a:pt x="1232192" y="48463"/>
                  </a:lnTo>
                  <a:lnTo>
                    <a:pt x="1230782" y="48869"/>
                  </a:lnTo>
                  <a:lnTo>
                    <a:pt x="1233449" y="48488"/>
                  </a:lnTo>
                  <a:lnTo>
                    <a:pt x="1236281" y="48018"/>
                  </a:lnTo>
                  <a:lnTo>
                    <a:pt x="1239291" y="47383"/>
                  </a:lnTo>
                  <a:close/>
                </a:path>
                <a:path w="1940560" h="1219835">
                  <a:moveTo>
                    <a:pt x="1244536" y="53276"/>
                  </a:moveTo>
                  <a:lnTo>
                    <a:pt x="1244193" y="51892"/>
                  </a:lnTo>
                  <a:lnTo>
                    <a:pt x="1231036" y="50076"/>
                  </a:lnTo>
                  <a:lnTo>
                    <a:pt x="1230782" y="48869"/>
                  </a:lnTo>
                  <a:lnTo>
                    <a:pt x="1219885" y="50177"/>
                  </a:lnTo>
                  <a:lnTo>
                    <a:pt x="1212761" y="51130"/>
                  </a:lnTo>
                  <a:lnTo>
                    <a:pt x="1210208" y="52844"/>
                  </a:lnTo>
                  <a:lnTo>
                    <a:pt x="1213002" y="56388"/>
                  </a:lnTo>
                  <a:lnTo>
                    <a:pt x="1226083" y="56476"/>
                  </a:lnTo>
                  <a:lnTo>
                    <a:pt x="1229766" y="54610"/>
                  </a:lnTo>
                  <a:lnTo>
                    <a:pt x="1232966" y="52857"/>
                  </a:lnTo>
                  <a:lnTo>
                    <a:pt x="1244536" y="53276"/>
                  </a:lnTo>
                  <a:close/>
                </a:path>
                <a:path w="1940560" h="1219835">
                  <a:moveTo>
                    <a:pt x="1400543" y="10160"/>
                  </a:moveTo>
                  <a:lnTo>
                    <a:pt x="1394155" y="8890"/>
                  </a:lnTo>
                  <a:lnTo>
                    <a:pt x="1385138" y="7620"/>
                  </a:lnTo>
                  <a:lnTo>
                    <a:pt x="1384503" y="8293"/>
                  </a:lnTo>
                  <a:lnTo>
                    <a:pt x="1400543" y="10160"/>
                  </a:lnTo>
                  <a:close/>
                </a:path>
                <a:path w="1940560" h="1219835">
                  <a:moveTo>
                    <a:pt x="1450492" y="1212481"/>
                  </a:moveTo>
                  <a:lnTo>
                    <a:pt x="1446631" y="1212735"/>
                  </a:lnTo>
                  <a:lnTo>
                    <a:pt x="1440332" y="1212748"/>
                  </a:lnTo>
                  <a:lnTo>
                    <a:pt x="1434388" y="1212799"/>
                  </a:lnTo>
                  <a:lnTo>
                    <a:pt x="1437284" y="1213091"/>
                  </a:lnTo>
                  <a:lnTo>
                    <a:pt x="1442135" y="1213065"/>
                  </a:lnTo>
                  <a:lnTo>
                    <a:pt x="1450492" y="1212481"/>
                  </a:lnTo>
                  <a:close/>
                </a:path>
                <a:path w="1940560" h="1219835">
                  <a:moveTo>
                    <a:pt x="1533372" y="1219796"/>
                  </a:moveTo>
                  <a:lnTo>
                    <a:pt x="1521891" y="1216507"/>
                  </a:lnTo>
                  <a:lnTo>
                    <a:pt x="1515592" y="1217752"/>
                  </a:lnTo>
                  <a:lnTo>
                    <a:pt x="1533372" y="1219796"/>
                  </a:lnTo>
                  <a:close/>
                </a:path>
                <a:path w="1940560" h="1219835">
                  <a:moveTo>
                    <a:pt x="1564563" y="1211072"/>
                  </a:moveTo>
                  <a:lnTo>
                    <a:pt x="1552752" y="1211884"/>
                  </a:lnTo>
                  <a:lnTo>
                    <a:pt x="1549704" y="1210475"/>
                  </a:lnTo>
                  <a:lnTo>
                    <a:pt x="1553895" y="1216723"/>
                  </a:lnTo>
                  <a:lnTo>
                    <a:pt x="1564563" y="1211072"/>
                  </a:lnTo>
                  <a:close/>
                </a:path>
                <a:path w="1940560" h="1219835">
                  <a:moveTo>
                    <a:pt x="1786940" y="126428"/>
                  </a:moveTo>
                  <a:lnTo>
                    <a:pt x="1781873" y="121920"/>
                  </a:lnTo>
                  <a:lnTo>
                    <a:pt x="1780108" y="121513"/>
                  </a:lnTo>
                  <a:lnTo>
                    <a:pt x="1782749" y="123190"/>
                  </a:lnTo>
                  <a:lnTo>
                    <a:pt x="1786940" y="126428"/>
                  </a:lnTo>
                  <a:close/>
                </a:path>
                <a:path w="1940560" h="1219835">
                  <a:moveTo>
                    <a:pt x="1796783" y="92532"/>
                  </a:moveTo>
                  <a:lnTo>
                    <a:pt x="1790471" y="86042"/>
                  </a:lnTo>
                  <a:lnTo>
                    <a:pt x="1783524" y="79641"/>
                  </a:lnTo>
                  <a:lnTo>
                    <a:pt x="1775841" y="73964"/>
                  </a:lnTo>
                  <a:lnTo>
                    <a:pt x="1767293" y="69684"/>
                  </a:lnTo>
                  <a:lnTo>
                    <a:pt x="1768957" y="71297"/>
                  </a:lnTo>
                  <a:lnTo>
                    <a:pt x="1770761" y="72618"/>
                  </a:lnTo>
                  <a:lnTo>
                    <a:pt x="1772437" y="74269"/>
                  </a:lnTo>
                  <a:lnTo>
                    <a:pt x="1778254" y="78308"/>
                  </a:lnTo>
                  <a:lnTo>
                    <a:pt x="1784197" y="82575"/>
                  </a:lnTo>
                  <a:lnTo>
                    <a:pt x="1790331" y="87261"/>
                  </a:lnTo>
                  <a:lnTo>
                    <a:pt x="1796783" y="92532"/>
                  </a:lnTo>
                  <a:close/>
                </a:path>
                <a:path w="1940560" h="1219835">
                  <a:moveTo>
                    <a:pt x="1817535" y="156210"/>
                  </a:moveTo>
                  <a:lnTo>
                    <a:pt x="1816036" y="153670"/>
                  </a:lnTo>
                  <a:lnTo>
                    <a:pt x="1813483" y="149860"/>
                  </a:lnTo>
                  <a:lnTo>
                    <a:pt x="1810969" y="146050"/>
                  </a:lnTo>
                  <a:lnTo>
                    <a:pt x="1807451" y="142240"/>
                  </a:lnTo>
                  <a:lnTo>
                    <a:pt x="1802955" y="138430"/>
                  </a:lnTo>
                  <a:lnTo>
                    <a:pt x="1799564" y="135890"/>
                  </a:lnTo>
                  <a:lnTo>
                    <a:pt x="1789328" y="128270"/>
                  </a:lnTo>
                  <a:lnTo>
                    <a:pt x="1786940" y="126428"/>
                  </a:lnTo>
                  <a:lnTo>
                    <a:pt x="1790446" y="129540"/>
                  </a:lnTo>
                  <a:lnTo>
                    <a:pt x="1793011" y="135890"/>
                  </a:lnTo>
                  <a:lnTo>
                    <a:pt x="1786585" y="130810"/>
                  </a:lnTo>
                  <a:lnTo>
                    <a:pt x="1782940" y="128270"/>
                  </a:lnTo>
                  <a:lnTo>
                    <a:pt x="1779308" y="125730"/>
                  </a:lnTo>
                  <a:lnTo>
                    <a:pt x="1779320" y="129540"/>
                  </a:lnTo>
                  <a:lnTo>
                    <a:pt x="1780997" y="128270"/>
                  </a:lnTo>
                  <a:lnTo>
                    <a:pt x="1787271" y="133350"/>
                  </a:lnTo>
                  <a:lnTo>
                    <a:pt x="1794916" y="138430"/>
                  </a:lnTo>
                  <a:lnTo>
                    <a:pt x="1798650" y="142240"/>
                  </a:lnTo>
                  <a:lnTo>
                    <a:pt x="1803082" y="144780"/>
                  </a:lnTo>
                  <a:lnTo>
                    <a:pt x="1814169" y="156210"/>
                  </a:lnTo>
                  <a:lnTo>
                    <a:pt x="1817370" y="158750"/>
                  </a:lnTo>
                  <a:lnTo>
                    <a:pt x="1817535" y="156210"/>
                  </a:lnTo>
                  <a:close/>
                </a:path>
                <a:path w="1940560" h="1219835">
                  <a:moveTo>
                    <a:pt x="1818767" y="116586"/>
                  </a:moveTo>
                  <a:lnTo>
                    <a:pt x="1812798" y="109385"/>
                  </a:lnTo>
                  <a:lnTo>
                    <a:pt x="1807286" y="102920"/>
                  </a:lnTo>
                  <a:lnTo>
                    <a:pt x="1802015" y="97269"/>
                  </a:lnTo>
                  <a:lnTo>
                    <a:pt x="1796783" y="92532"/>
                  </a:lnTo>
                  <a:lnTo>
                    <a:pt x="1803908" y="101320"/>
                  </a:lnTo>
                  <a:lnTo>
                    <a:pt x="1809737" y="108991"/>
                  </a:lnTo>
                  <a:lnTo>
                    <a:pt x="1814576" y="114452"/>
                  </a:lnTo>
                  <a:lnTo>
                    <a:pt x="1818767" y="116586"/>
                  </a:lnTo>
                  <a:close/>
                </a:path>
                <a:path w="1940560" h="1219835">
                  <a:moveTo>
                    <a:pt x="1831848" y="182841"/>
                  </a:moveTo>
                  <a:lnTo>
                    <a:pt x="1827542" y="174929"/>
                  </a:lnTo>
                  <a:lnTo>
                    <a:pt x="1822894" y="171208"/>
                  </a:lnTo>
                  <a:lnTo>
                    <a:pt x="1816468" y="165836"/>
                  </a:lnTo>
                  <a:lnTo>
                    <a:pt x="1814131" y="164833"/>
                  </a:lnTo>
                  <a:lnTo>
                    <a:pt x="1821789" y="174256"/>
                  </a:lnTo>
                  <a:lnTo>
                    <a:pt x="1825447" y="177279"/>
                  </a:lnTo>
                  <a:lnTo>
                    <a:pt x="1829968" y="181889"/>
                  </a:lnTo>
                  <a:lnTo>
                    <a:pt x="1831848" y="182841"/>
                  </a:lnTo>
                  <a:close/>
                </a:path>
                <a:path w="1940560" h="1219835">
                  <a:moveTo>
                    <a:pt x="1837766" y="167513"/>
                  </a:moveTo>
                  <a:lnTo>
                    <a:pt x="1836597" y="163537"/>
                  </a:lnTo>
                  <a:lnTo>
                    <a:pt x="1819808" y="145745"/>
                  </a:lnTo>
                  <a:lnTo>
                    <a:pt x="1817077" y="144995"/>
                  </a:lnTo>
                  <a:lnTo>
                    <a:pt x="1820672" y="150736"/>
                  </a:lnTo>
                  <a:lnTo>
                    <a:pt x="1826983" y="157200"/>
                  </a:lnTo>
                  <a:lnTo>
                    <a:pt x="1831632" y="160807"/>
                  </a:lnTo>
                  <a:lnTo>
                    <a:pt x="1837766" y="167513"/>
                  </a:lnTo>
                  <a:close/>
                </a:path>
                <a:path w="1940560" h="1219835">
                  <a:moveTo>
                    <a:pt x="1865122" y="233362"/>
                  </a:moveTo>
                  <a:lnTo>
                    <a:pt x="1863369" y="226885"/>
                  </a:lnTo>
                  <a:lnTo>
                    <a:pt x="1863572" y="226237"/>
                  </a:lnTo>
                  <a:lnTo>
                    <a:pt x="1863191" y="222173"/>
                  </a:lnTo>
                  <a:lnTo>
                    <a:pt x="1857984" y="224497"/>
                  </a:lnTo>
                  <a:lnTo>
                    <a:pt x="1860423" y="227380"/>
                  </a:lnTo>
                  <a:lnTo>
                    <a:pt x="1863077" y="230187"/>
                  </a:lnTo>
                  <a:lnTo>
                    <a:pt x="1865122" y="233362"/>
                  </a:lnTo>
                  <a:close/>
                </a:path>
                <a:path w="1940560" h="1219835">
                  <a:moveTo>
                    <a:pt x="1865731" y="217081"/>
                  </a:moveTo>
                  <a:lnTo>
                    <a:pt x="1864004" y="212090"/>
                  </a:lnTo>
                  <a:lnTo>
                    <a:pt x="1865020" y="215900"/>
                  </a:lnTo>
                  <a:lnTo>
                    <a:pt x="1865731" y="217081"/>
                  </a:lnTo>
                  <a:close/>
                </a:path>
                <a:path w="1940560" h="1219835">
                  <a:moveTo>
                    <a:pt x="1912658" y="451789"/>
                  </a:moveTo>
                  <a:lnTo>
                    <a:pt x="1911388" y="474726"/>
                  </a:lnTo>
                  <a:lnTo>
                    <a:pt x="1912327" y="467956"/>
                  </a:lnTo>
                  <a:lnTo>
                    <a:pt x="1912658" y="451789"/>
                  </a:lnTo>
                  <a:close/>
                </a:path>
                <a:path w="1940560" h="1219835">
                  <a:moveTo>
                    <a:pt x="1914956" y="661593"/>
                  </a:moveTo>
                  <a:lnTo>
                    <a:pt x="1914601" y="653046"/>
                  </a:lnTo>
                  <a:lnTo>
                    <a:pt x="1913915" y="647649"/>
                  </a:lnTo>
                  <a:lnTo>
                    <a:pt x="1913077" y="647103"/>
                  </a:lnTo>
                  <a:lnTo>
                    <a:pt x="1912340" y="653122"/>
                  </a:lnTo>
                  <a:lnTo>
                    <a:pt x="1912874" y="656107"/>
                  </a:lnTo>
                  <a:lnTo>
                    <a:pt x="1912404" y="659460"/>
                  </a:lnTo>
                  <a:lnTo>
                    <a:pt x="1912937" y="662419"/>
                  </a:lnTo>
                  <a:lnTo>
                    <a:pt x="1914956" y="661593"/>
                  </a:lnTo>
                  <a:close/>
                </a:path>
                <a:path w="1940560" h="1219835">
                  <a:moveTo>
                    <a:pt x="1916747" y="407454"/>
                  </a:moveTo>
                  <a:lnTo>
                    <a:pt x="1916671" y="401853"/>
                  </a:lnTo>
                  <a:lnTo>
                    <a:pt x="1916480" y="396240"/>
                  </a:lnTo>
                  <a:lnTo>
                    <a:pt x="1916188" y="392468"/>
                  </a:lnTo>
                  <a:lnTo>
                    <a:pt x="1915541" y="392760"/>
                  </a:lnTo>
                  <a:lnTo>
                    <a:pt x="1915617" y="400494"/>
                  </a:lnTo>
                  <a:lnTo>
                    <a:pt x="1915312" y="408127"/>
                  </a:lnTo>
                  <a:lnTo>
                    <a:pt x="1914804" y="415759"/>
                  </a:lnTo>
                  <a:lnTo>
                    <a:pt x="1915553" y="415404"/>
                  </a:lnTo>
                  <a:lnTo>
                    <a:pt x="1915998" y="418312"/>
                  </a:lnTo>
                  <a:lnTo>
                    <a:pt x="1916341" y="421894"/>
                  </a:lnTo>
                  <a:lnTo>
                    <a:pt x="1916379" y="414832"/>
                  </a:lnTo>
                  <a:lnTo>
                    <a:pt x="1916747" y="407454"/>
                  </a:lnTo>
                  <a:close/>
                </a:path>
                <a:path w="1940560" h="1219835">
                  <a:moveTo>
                    <a:pt x="1917090" y="440334"/>
                  </a:moveTo>
                  <a:lnTo>
                    <a:pt x="1916887" y="427799"/>
                  </a:lnTo>
                  <a:lnTo>
                    <a:pt x="1916341" y="421894"/>
                  </a:lnTo>
                  <a:lnTo>
                    <a:pt x="1916252" y="429247"/>
                  </a:lnTo>
                  <a:lnTo>
                    <a:pt x="1916353" y="436245"/>
                  </a:lnTo>
                  <a:lnTo>
                    <a:pt x="1917090" y="440334"/>
                  </a:lnTo>
                  <a:close/>
                </a:path>
                <a:path w="1940560" h="1219835">
                  <a:moveTo>
                    <a:pt x="1917255" y="500900"/>
                  </a:moveTo>
                  <a:lnTo>
                    <a:pt x="1913623" y="492861"/>
                  </a:lnTo>
                  <a:lnTo>
                    <a:pt x="1912747" y="506044"/>
                  </a:lnTo>
                  <a:lnTo>
                    <a:pt x="1917255" y="500900"/>
                  </a:lnTo>
                  <a:close/>
                </a:path>
                <a:path w="1940560" h="1219835">
                  <a:moveTo>
                    <a:pt x="1921395" y="421932"/>
                  </a:moveTo>
                  <a:lnTo>
                    <a:pt x="1921344" y="421665"/>
                  </a:lnTo>
                  <a:lnTo>
                    <a:pt x="1920798" y="420141"/>
                  </a:lnTo>
                  <a:lnTo>
                    <a:pt x="1919897" y="419900"/>
                  </a:lnTo>
                  <a:lnTo>
                    <a:pt x="1920836" y="420674"/>
                  </a:lnTo>
                  <a:lnTo>
                    <a:pt x="1921395" y="421932"/>
                  </a:lnTo>
                  <a:close/>
                </a:path>
                <a:path w="1940560" h="1219835">
                  <a:moveTo>
                    <a:pt x="1921789" y="423672"/>
                  </a:moveTo>
                  <a:lnTo>
                    <a:pt x="1921433" y="421995"/>
                  </a:lnTo>
                  <a:lnTo>
                    <a:pt x="1921789" y="423672"/>
                  </a:lnTo>
                  <a:close/>
                </a:path>
                <a:path w="1940560" h="1219835">
                  <a:moveTo>
                    <a:pt x="1925281" y="541489"/>
                  </a:moveTo>
                  <a:lnTo>
                    <a:pt x="1923669" y="534428"/>
                  </a:lnTo>
                  <a:lnTo>
                    <a:pt x="1923148" y="526554"/>
                  </a:lnTo>
                  <a:lnTo>
                    <a:pt x="1923313" y="530974"/>
                  </a:lnTo>
                  <a:lnTo>
                    <a:pt x="1923415" y="535482"/>
                  </a:lnTo>
                  <a:lnTo>
                    <a:pt x="1923237" y="539813"/>
                  </a:lnTo>
                  <a:lnTo>
                    <a:pt x="1925281" y="541489"/>
                  </a:lnTo>
                  <a:close/>
                </a:path>
                <a:path w="1940560" h="1219835">
                  <a:moveTo>
                    <a:pt x="1926424" y="514858"/>
                  </a:moveTo>
                  <a:lnTo>
                    <a:pt x="1925904" y="505548"/>
                  </a:lnTo>
                  <a:lnTo>
                    <a:pt x="1924761" y="494436"/>
                  </a:lnTo>
                  <a:lnTo>
                    <a:pt x="1922856" y="497611"/>
                  </a:lnTo>
                  <a:lnTo>
                    <a:pt x="1922272" y="504075"/>
                  </a:lnTo>
                  <a:lnTo>
                    <a:pt x="1922500" y="512914"/>
                  </a:lnTo>
                  <a:lnTo>
                    <a:pt x="1923034" y="523227"/>
                  </a:lnTo>
                  <a:lnTo>
                    <a:pt x="1922983" y="521550"/>
                  </a:lnTo>
                  <a:lnTo>
                    <a:pt x="1923034" y="520700"/>
                  </a:lnTo>
                  <a:lnTo>
                    <a:pt x="1925675" y="520522"/>
                  </a:lnTo>
                  <a:lnTo>
                    <a:pt x="1926424" y="514858"/>
                  </a:lnTo>
                  <a:close/>
                </a:path>
                <a:path w="1940560" h="1219835">
                  <a:moveTo>
                    <a:pt x="1934400" y="347548"/>
                  </a:moveTo>
                  <a:lnTo>
                    <a:pt x="1930869" y="335699"/>
                  </a:lnTo>
                  <a:lnTo>
                    <a:pt x="1927644" y="329425"/>
                  </a:lnTo>
                  <a:lnTo>
                    <a:pt x="1929536" y="343496"/>
                  </a:lnTo>
                  <a:lnTo>
                    <a:pt x="1929625" y="350761"/>
                  </a:lnTo>
                  <a:lnTo>
                    <a:pt x="1934400" y="347548"/>
                  </a:lnTo>
                  <a:close/>
                </a:path>
                <a:path w="1940560" h="1219835">
                  <a:moveTo>
                    <a:pt x="1934794" y="347281"/>
                  </a:moveTo>
                  <a:lnTo>
                    <a:pt x="1934400" y="347548"/>
                  </a:lnTo>
                  <a:lnTo>
                    <a:pt x="1934514" y="347891"/>
                  </a:lnTo>
                  <a:lnTo>
                    <a:pt x="1933892" y="351574"/>
                  </a:lnTo>
                  <a:lnTo>
                    <a:pt x="1934794" y="347281"/>
                  </a:lnTo>
                  <a:close/>
                </a:path>
                <a:path w="1940560" h="1219835">
                  <a:moveTo>
                    <a:pt x="1935429" y="378307"/>
                  </a:moveTo>
                  <a:lnTo>
                    <a:pt x="1935226" y="380403"/>
                  </a:lnTo>
                  <a:lnTo>
                    <a:pt x="1935035" y="384340"/>
                  </a:lnTo>
                  <a:lnTo>
                    <a:pt x="1934870" y="391223"/>
                  </a:lnTo>
                  <a:lnTo>
                    <a:pt x="1935175" y="387438"/>
                  </a:lnTo>
                  <a:lnTo>
                    <a:pt x="1935365" y="383070"/>
                  </a:lnTo>
                  <a:lnTo>
                    <a:pt x="1935429" y="378307"/>
                  </a:lnTo>
                  <a:close/>
                </a:path>
                <a:path w="1940560" h="1219835">
                  <a:moveTo>
                    <a:pt x="1935454" y="367703"/>
                  </a:moveTo>
                  <a:lnTo>
                    <a:pt x="1934959" y="361962"/>
                  </a:lnTo>
                  <a:lnTo>
                    <a:pt x="1935441" y="368985"/>
                  </a:lnTo>
                  <a:lnTo>
                    <a:pt x="1935454" y="367703"/>
                  </a:lnTo>
                  <a:close/>
                </a:path>
                <a:path w="1940560" h="1219835">
                  <a:moveTo>
                    <a:pt x="1935924" y="375983"/>
                  </a:moveTo>
                  <a:lnTo>
                    <a:pt x="1935899" y="375462"/>
                  </a:lnTo>
                  <a:lnTo>
                    <a:pt x="1935441" y="368985"/>
                  </a:lnTo>
                  <a:lnTo>
                    <a:pt x="1935429" y="378294"/>
                  </a:lnTo>
                  <a:lnTo>
                    <a:pt x="1935594" y="376301"/>
                  </a:lnTo>
                  <a:lnTo>
                    <a:pt x="1935772" y="375462"/>
                  </a:lnTo>
                  <a:lnTo>
                    <a:pt x="1935924" y="375983"/>
                  </a:lnTo>
                  <a:close/>
                </a:path>
                <a:path w="1940560" h="1219835">
                  <a:moveTo>
                    <a:pt x="1936661" y="386054"/>
                  </a:moveTo>
                  <a:lnTo>
                    <a:pt x="1936432" y="377558"/>
                  </a:lnTo>
                  <a:lnTo>
                    <a:pt x="1935924" y="375983"/>
                  </a:lnTo>
                  <a:lnTo>
                    <a:pt x="1936661" y="386054"/>
                  </a:lnTo>
                  <a:close/>
                </a:path>
                <a:path w="1940560" h="1219835">
                  <a:moveTo>
                    <a:pt x="1937715" y="398056"/>
                  </a:moveTo>
                  <a:lnTo>
                    <a:pt x="1936623" y="389115"/>
                  </a:lnTo>
                  <a:lnTo>
                    <a:pt x="1936648" y="397941"/>
                  </a:lnTo>
                  <a:lnTo>
                    <a:pt x="1937346" y="399211"/>
                  </a:lnTo>
                  <a:lnTo>
                    <a:pt x="1937715" y="398056"/>
                  </a:lnTo>
                  <a:close/>
                </a:path>
                <a:path w="1940560" h="1219835">
                  <a:moveTo>
                    <a:pt x="1938845" y="469734"/>
                  </a:moveTo>
                  <a:lnTo>
                    <a:pt x="1938032" y="455015"/>
                  </a:lnTo>
                  <a:lnTo>
                    <a:pt x="1938248" y="464921"/>
                  </a:lnTo>
                  <a:lnTo>
                    <a:pt x="1937296" y="468452"/>
                  </a:lnTo>
                  <a:lnTo>
                    <a:pt x="1936610" y="473456"/>
                  </a:lnTo>
                  <a:lnTo>
                    <a:pt x="1937626" y="472998"/>
                  </a:lnTo>
                  <a:lnTo>
                    <a:pt x="1938845" y="469734"/>
                  </a:lnTo>
                  <a:close/>
                </a:path>
                <a:path w="1940560" h="1219835">
                  <a:moveTo>
                    <a:pt x="1939048" y="558546"/>
                  </a:moveTo>
                  <a:lnTo>
                    <a:pt x="1936915" y="546785"/>
                  </a:lnTo>
                  <a:lnTo>
                    <a:pt x="1935492" y="556895"/>
                  </a:lnTo>
                  <a:lnTo>
                    <a:pt x="1939048" y="558546"/>
                  </a:lnTo>
                  <a:close/>
                </a:path>
                <a:path w="1940560" h="1219835">
                  <a:moveTo>
                    <a:pt x="1939163" y="475488"/>
                  </a:moveTo>
                  <a:lnTo>
                    <a:pt x="1939086" y="469087"/>
                  </a:lnTo>
                  <a:lnTo>
                    <a:pt x="1938845" y="469734"/>
                  </a:lnTo>
                  <a:lnTo>
                    <a:pt x="1939163" y="475488"/>
                  </a:lnTo>
                  <a:close/>
                </a:path>
                <a:path w="1940560" h="1219835">
                  <a:moveTo>
                    <a:pt x="1939480" y="412750"/>
                  </a:moveTo>
                  <a:lnTo>
                    <a:pt x="1938172" y="414020"/>
                  </a:lnTo>
                  <a:lnTo>
                    <a:pt x="1937194" y="414020"/>
                  </a:lnTo>
                  <a:lnTo>
                    <a:pt x="1936648" y="410210"/>
                  </a:lnTo>
                  <a:lnTo>
                    <a:pt x="1936648" y="405130"/>
                  </a:lnTo>
                  <a:lnTo>
                    <a:pt x="1936648" y="398780"/>
                  </a:lnTo>
                  <a:lnTo>
                    <a:pt x="1936064" y="397510"/>
                  </a:lnTo>
                  <a:lnTo>
                    <a:pt x="1935276" y="394970"/>
                  </a:lnTo>
                  <a:lnTo>
                    <a:pt x="1934806" y="393700"/>
                  </a:lnTo>
                  <a:lnTo>
                    <a:pt x="1934870" y="392430"/>
                  </a:lnTo>
                  <a:lnTo>
                    <a:pt x="1934718" y="393700"/>
                  </a:lnTo>
                  <a:lnTo>
                    <a:pt x="1934400" y="392430"/>
                  </a:lnTo>
                  <a:lnTo>
                    <a:pt x="1934667" y="393700"/>
                  </a:lnTo>
                  <a:lnTo>
                    <a:pt x="1934095" y="398780"/>
                  </a:lnTo>
                  <a:lnTo>
                    <a:pt x="1933435" y="403860"/>
                  </a:lnTo>
                  <a:lnTo>
                    <a:pt x="1932381" y="405130"/>
                  </a:lnTo>
                  <a:lnTo>
                    <a:pt x="1929472" y="392430"/>
                  </a:lnTo>
                  <a:lnTo>
                    <a:pt x="1927148" y="375920"/>
                  </a:lnTo>
                  <a:lnTo>
                    <a:pt x="1926640" y="372110"/>
                  </a:lnTo>
                  <a:lnTo>
                    <a:pt x="1924761" y="358140"/>
                  </a:lnTo>
                  <a:lnTo>
                    <a:pt x="1924138" y="355600"/>
                  </a:lnTo>
                  <a:lnTo>
                    <a:pt x="1921624" y="345440"/>
                  </a:lnTo>
                  <a:lnTo>
                    <a:pt x="1921637" y="340360"/>
                  </a:lnTo>
                  <a:lnTo>
                    <a:pt x="1922767" y="341630"/>
                  </a:lnTo>
                  <a:lnTo>
                    <a:pt x="1924253" y="345440"/>
                  </a:lnTo>
                  <a:lnTo>
                    <a:pt x="1925358" y="342900"/>
                  </a:lnTo>
                  <a:lnTo>
                    <a:pt x="1924519" y="340360"/>
                  </a:lnTo>
                  <a:lnTo>
                    <a:pt x="1919503" y="325120"/>
                  </a:lnTo>
                  <a:lnTo>
                    <a:pt x="1920862" y="318770"/>
                  </a:lnTo>
                  <a:lnTo>
                    <a:pt x="1921090" y="309880"/>
                  </a:lnTo>
                  <a:lnTo>
                    <a:pt x="1922500" y="307340"/>
                  </a:lnTo>
                  <a:lnTo>
                    <a:pt x="1927415" y="320040"/>
                  </a:lnTo>
                  <a:lnTo>
                    <a:pt x="1924494" y="307340"/>
                  </a:lnTo>
                  <a:lnTo>
                    <a:pt x="1924202" y="306070"/>
                  </a:lnTo>
                  <a:lnTo>
                    <a:pt x="1920697" y="290830"/>
                  </a:lnTo>
                  <a:lnTo>
                    <a:pt x="1919871" y="285750"/>
                  </a:lnTo>
                  <a:lnTo>
                    <a:pt x="1919668" y="284480"/>
                  </a:lnTo>
                  <a:lnTo>
                    <a:pt x="1919109" y="281940"/>
                  </a:lnTo>
                  <a:lnTo>
                    <a:pt x="1918004" y="276860"/>
                  </a:lnTo>
                  <a:lnTo>
                    <a:pt x="1916328" y="270510"/>
                  </a:lnTo>
                  <a:lnTo>
                    <a:pt x="1915998" y="269240"/>
                  </a:lnTo>
                  <a:lnTo>
                    <a:pt x="1913877" y="262890"/>
                  </a:lnTo>
                  <a:lnTo>
                    <a:pt x="1912759" y="259080"/>
                  </a:lnTo>
                  <a:lnTo>
                    <a:pt x="1912391" y="257810"/>
                  </a:lnTo>
                  <a:lnTo>
                    <a:pt x="1911413" y="254685"/>
                  </a:lnTo>
                  <a:lnTo>
                    <a:pt x="1911413" y="270510"/>
                  </a:lnTo>
                  <a:lnTo>
                    <a:pt x="1910969" y="269240"/>
                  </a:lnTo>
                  <a:lnTo>
                    <a:pt x="1909089" y="261620"/>
                  </a:lnTo>
                  <a:lnTo>
                    <a:pt x="1908733" y="259080"/>
                  </a:lnTo>
                  <a:lnTo>
                    <a:pt x="1911413" y="270510"/>
                  </a:lnTo>
                  <a:lnTo>
                    <a:pt x="1911413" y="254685"/>
                  </a:lnTo>
                  <a:lnTo>
                    <a:pt x="1910803" y="252730"/>
                  </a:lnTo>
                  <a:lnTo>
                    <a:pt x="1909191" y="248920"/>
                  </a:lnTo>
                  <a:lnTo>
                    <a:pt x="1907260" y="243840"/>
                  </a:lnTo>
                  <a:lnTo>
                    <a:pt x="1905254" y="240030"/>
                  </a:lnTo>
                  <a:lnTo>
                    <a:pt x="1903374" y="237490"/>
                  </a:lnTo>
                  <a:lnTo>
                    <a:pt x="1898561" y="227330"/>
                  </a:lnTo>
                  <a:lnTo>
                    <a:pt x="1893316" y="218440"/>
                  </a:lnTo>
                  <a:lnTo>
                    <a:pt x="1890458" y="214630"/>
                  </a:lnTo>
                  <a:lnTo>
                    <a:pt x="1892782" y="217170"/>
                  </a:lnTo>
                  <a:lnTo>
                    <a:pt x="1891334" y="214630"/>
                  </a:lnTo>
                  <a:lnTo>
                    <a:pt x="1889150" y="210820"/>
                  </a:lnTo>
                  <a:lnTo>
                    <a:pt x="1884705" y="204470"/>
                  </a:lnTo>
                  <a:lnTo>
                    <a:pt x="1880704" y="198120"/>
                  </a:lnTo>
                  <a:lnTo>
                    <a:pt x="1876450" y="191770"/>
                  </a:lnTo>
                  <a:lnTo>
                    <a:pt x="1872843" y="184150"/>
                  </a:lnTo>
                  <a:lnTo>
                    <a:pt x="1868055" y="179070"/>
                  </a:lnTo>
                  <a:lnTo>
                    <a:pt x="1868652" y="177800"/>
                  </a:lnTo>
                  <a:lnTo>
                    <a:pt x="1863852" y="171450"/>
                  </a:lnTo>
                  <a:lnTo>
                    <a:pt x="1858911" y="163830"/>
                  </a:lnTo>
                  <a:lnTo>
                    <a:pt x="1853806" y="157480"/>
                  </a:lnTo>
                  <a:lnTo>
                    <a:pt x="1848497" y="151130"/>
                  </a:lnTo>
                  <a:lnTo>
                    <a:pt x="1824901" y="125730"/>
                  </a:lnTo>
                  <a:lnTo>
                    <a:pt x="1815871" y="116840"/>
                  </a:lnTo>
                  <a:lnTo>
                    <a:pt x="1805584" y="106680"/>
                  </a:lnTo>
                  <a:lnTo>
                    <a:pt x="1799234" y="100330"/>
                  </a:lnTo>
                  <a:lnTo>
                    <a:pt x="1792478" y="93980"/>
                  </a:lnTo>
                  <a:lnTo>
                    <a:pt x="1785734" y="88900"/>
                  </a:lnTo>
                  <a:lnTo>
                    <a:pt x="1779054" y="81280"/>
                  </a:lnTo>
                  <a:lnTo>
                    <a:pt x="1772437" y="74930"/>
                  </a:lnTo>
                  <a:lnTo>
                    <a:pt x="1766062" y="71120"/>
                  </a:lnTo>
                  <a:lnTo>
                    <a:pt x="1759483" y="67310"/>
                  </a:lnTo>
                  <a:lnTo>
                    <a:pt x="1752079" y="63500"/>
                  </a:lnTo>
                  <a:lnTo>
                    <a:pt x="1740166" y="55880"/>
                  </a:lnTo>
                  <a:lnTo>
                    <a:pt x="1735696" y="53340"/>
                  </a:lnTo>
                  <a:lnTo>
                    <a:pt x="1730870" y="50800"/>
                  </a:lnTo>
                  <a:lnTo>
                    <a:pt x="1725587" y="48260"/>
                  </a:lnTo>
                  <a:lnTo>
                    <a:pt x="1723402" y="43180"/>
                  </a:lnTo>
                  <a:lnTo>
                    <a:pt x="1722856" y="41910"/>
                  </a:lnTo>
                  <a:lnTo>
                    <a:pt x="1718500" y="40640"/>
                  </a:lnTo>
                  <a:lnTo>
                    <a:pt x="1713407" y="36830"/>
                  </a:lnTo>
                  <a:lnTo>
                    <a:pt x="1707692" y="34290"/>
                  </a:lnTo>
                  <a:lnTo>
                    <a:pt x="1684070" y="24130"/>
                  </a:lnTo>
                  <a:lnTo>
                    <a:pt x="1678559" y="21590"/>
                  </a:lnTo>
                  <a:lnTo>
                    <a:pt x="1668983" y="19050"/>
                  </a:lnTo>
                  <a:lnTo>
                    <a:pt x="1665160" y="17780"/>
                  </a:lnTo>
                  <a:lnTo>
                    <a:pt x="1662988" y="19050"/>
                  </a:lnTo>
                  <a:lnTo>
                    <a:pt x="1661579" y="17780"/>
                  </a:lnTo>
                  <a:lnTo>
                    <a:pt x="1660156" y="16510"/>
                  </a:lnTo>
                  <a:lnTo>
                    <a:pt x="1658747" y="15240"/>
                  </a:lnTo>
                  <a:lnTo>
                    <a:pt x="1656194" y="13970"/>
                  </a:lnTo>
                  <a:lnTo>
                    <a:pt x="1651088" y="11430"/>
                  </a:lnTo>
                  <a:lnTo>
                    <a:pt x="1641487" y="7620"/>
                  </a:lnTo>
                  <a:lnTo>
                    <a:pt x="1633842" y="6350"/>
                  </a:lnTo>
                  <a:lnTo>
                    <a:pt x="1598714" y="1270"/>
                  </a:lnTo>
                  <a:lnTo>
                    <a:pt x="1580362" y="1270"/>
                  </a:lnTo>
                  <a:lnTo>
                    <a:pt x="1571510" y="0"/>
                  </a:lnTo>
                  <a:lnTo>
                    <a:pt x="1542834" y="0"/>
                  </a:lnTo>
                  <a:lnTo>
                    <a:pt x="1541678" y="5080"/>
                  </a:lnTo>
                  <a:lnTo>
                    <a:pt x="1525981" y="5080"/>
                  </a:lnTo>
                  <a:lnTo>
                    <a:pt x="1509966" y="6350"/>
                  </a:lnTo>
                  <a:lnTo>
                    <a:pt x="1492999" y="6350"/>
                  </a:lnTo>
                  <a:lnTo>
                    <a:pt x="1474457" y="7620"/>
                  </a:lnTo>
                  <a:lnTo>
                    <a:pt x="1476070" y="12700"/>
                  </a:lnTo>
                  <a:lnTo>
                    <a:pt x="1456994" y="13970"/>
                  </a:lnTo>
                  <a:lnTo>
                    <a:pt x="1434299" y="12700"/>
                  </a:lnTo>
                  <a:lnTo>
                    <a:pt x="1421726" y="11430"/>
                  </a:lnTo>
                  <a:lnTo>
                    <a:pt x="1409141" y="10160"/>
                  </a:lnTo>
                  <a:lnTo>
                    <a:pt x="1400543" y="10160"/>
                  </a:lnTo>
                  <a:lnTo>
                    <a:pt x="1382725" y="10160"/>
                  </a:lnTo>
                  <a:lnTo>
                    <a:pt x="1384503" y="8293"/>
                  </a:lnTo>
                  <a:lnTo>
                    <a:pt x="1368018" y="6350"/>
                  </a:lnTo>
                  <a:lnTo>
                    <a:pt x="1302689" y="11430"/>
                  </a:lnTo>
                  <a:lnTo>
                    <a:pt x="1272387" y="10160"/>
                  </a:lnTo>
                  <a:lnTo>
                    <a:pt x="1262799" y="11430"/>
                  </a:lnTo>
                  <a:lnTo>
                    <a:pt x="1255839" y="10160"/>
                  </a:lnTo>
                  <a:lnTo>
                    <a:pt x="1249997" y="10160"/>
                  </a:lnTo>
                  <a:lnTo>
                    <a:pt x="1250797" y="8890"/>
                  </a:lnTo>
                  <a:lnTo>
                    <a:pt x="1243304" y="8890"/>
                  </a:lnTo>
                  <a:lnTo>
                    <a:pt x="1238948" y="7620"/>
                  </a:lnTo>
                  <a:lnTo>
                    <a:pt x="1238237" y="7620"/>
                  </a:lnTo>
                  <a:lnTo>
                    <a:pt x="1242085" y="8890"/>
                  </a:lnTo>
                  <a:lnTo>
                    <a:pt x="1239227" y="8890"/>
                  </a:lnTo>
                  <a:lnTo>
                    <a:pt x="1231963" y="10160"/>
                  </a:lnTo>
                  <a:lnTo>
                    <a:pt x="1224026" y="10160"/>
                  </a:lnTo>
                  <a:lnTo>
                    <a:pt x="1215796" y="11430"/>
                  </a:lnTo>
                  <a:lnTo>
                    <a:pt x="1211110" y="6350"/>
                  </a:lnTo>
                  <a:lnTo>
                    <a:pt x="1208557" y="6350"/>
                  </a:lnTo>
                  <a:lnTo>
                    <a:pt x="1197762" y="5080"/>
                  </a:lnTo>
                  <a:lnTo>
                    <a:pt x="1199870" y="8890"/>
                  </a:lnTo>
                  <a:lnTo>
                    <a:pt x="1205636" y="12700"/>
                  </a:lnTo>
                  <a:lnTo>
                    <a:pt x="1200099" y="12700"/>
                  </a:lnTo>
                  <a:lnTo>
                    <a:pt x="1195019" y="13970"/>
                  </a:lnTo>
                  <a:lnTo>
                    <a:pt x="1191082" y="15240"/>
                  </a:lnTo>
                  <a:lnTo>
                    <a:pt x="1182674" y="12700"/>
                  </a:lnTo>
                  <a:lnTo>
                    <a:pt x="1160424" y="12700"/>
                  </a:lnTo>
                  <a:lnTo>
                    <a:pt x="1150226" y="10160"/>
                  </a:lnTo>
                  <a:lnTo>
                    <a:pt x="1138364" y="11430"/>
                  </a:lnTo>
                  <a:lnTo>
                    <a:pt x="1100023" y="16510"/>
                  </a:lnTo>
                  <a:lnTo>
                    <a:pt x="1089025" y="20320"/>
                  </a:lnTo>
                  <a:lnTo>
                    <a:pt x="1088656" y="19050"/>
                  </a:lnTo>
                  <a:lnTo>
                    <a:pt x="1091349" y="19050"/>
                  </a:lnTo>
                  <a:lnTo>
                    <a:pt x="1082167" y="17780"/>
                  </a:lnTo>
                  <a:lnTo>
                    <a:pt x="1064285" y="17780"/>
                  </a:lnTo>
                  <a:lnTo>
                    <a:pt x="1055814" y="19050"/>
                  </a:lnTo>
                  <a:lnTo>
                    <a:pt x="1050607" y="13970"/>
                  </a:lnTo>
                  <a:lnTo>
                    <a:pt x="1023810" y="21590"/>
                  </a:lnTo>
                  <a:lnTo>
                    <a:pt x="1018705" y="20320"/>
                  </a:lnTo>
                  <a:lnTo>
                    <a:pt x="1013599" y="19050"/>
                  </a:lnTo>
                  <a:lnTo>
                    <a:pt x="1008214" y="16510"/>
                  </a:lnTo>
                  <a:lnTo>
                    <a:pt x="1008913" y="13970"/>
                  </a:lnTo>
                  <a:lnTo>
                    <a:pt x="1016952" y="11430"/>
                  </a:lnTo>
                  <a:lnTo>
                    <a:pt x="995019" y="15240"/>
                  </a:lnTo>
                  <a:lnTo>
                    <a:pt x="970737" y="17780"/>
                  </a:lnTo>
                  <a:lnTo>
                    <a:pt x="952093" y="20320"/>
                  </a:lnTo>
                  <a:lnTo>
                    <a:pt x="953719" y="16510"/>
                  </a:lnTo>
                  <a:lnTo>
                    <a:pt x="943775" y="17780"/>
                  </a:lnTo>
                  <a:lnTo>
                    <a:pt x="932954" y="19050"/>
                  </a:lnTo>
                  <a:lnTo>
                    <a:pt x="923010" y="20320"/>
                  </a:lnTo>
                  <a:lnTo>
                    <a:pt x="915733" y="19050"/>
                  </a:lnTo>
                  <a:lnTo>
                    <a:pt x="882954" y="15240"/>
                  </a:lnTo>
                  <a:lnTo>
                    <a:pt x="831608" y="15240"/>
                  </a:lnTo>
                  <a:lnTo>
                    <a:pt x="772464" y="13970"/>
                  </a:lnTo>
                  <a:lnTo>
                    <a:pt x="716292" y="11430"/>
                  </a:lnTo>
                  <a:lnTo>
                    <a:pt x="716876" y="15240"/>
                  </a:lnTo>
                  <a:lnTo>
                    <a:pt x="705078" y="13970"/>
                  </a:lnTo>
                  <a:lnTo>
                    <a:pt x="690295" y="12700"/>
                  </a:lnTo>
                  <a:lnTo>
                    <a:pt x="681926" y="15240"/>
                  </a:lnTo>
                  <a:lnTo>
                    <a:pt x="677964" y="12700"/>
                  </a:lnTo>
                  <a:lnTo>
                    <a:pt x="668464" y="11430"/>
                  </a:lnTo>
                  <a:lnTo>
                    <a:pt x="679500" y="8890"/>
                  </a:lnTo>
                  <a:lnTo>
                    <a:pt x="620407" y="8890"/>
                  </a:lnTo>
                  <a:lnTo>
                    <a:pt x="603262" y="11430"/>
                  </a:lnTo>
                  <a:lnTo>
                    <a:pt x="599287" y="8890"/>
                  </a:lnTo>
                  <a:lnTo>
                    <a:pt x="610704" y="7620"/>
                  </a:lnTo>
                  <a:lnTo>
                    <a:pt x="607161" y="6350"/>
                  </a:lnTo>
                  <a:lnTo>
                    <a:pt x="596125" y="8890"/>
                  </a:lnTo>
                  <a:lnTo>
                    <a:pt x="588962" y="5080"/>
                  </a:lnTo>
                  <a:lnTo>
                    <a:pt x="597585" y="5080"/>
                  </a:lnTo>
                  <a:lnTo>
                    <a:pt x="603097" y="3810"/>
                  </a:lnTo>
                  <a:lnTo>
                    <a:pt x="584466" y="4940"/>
                  </a:lnTo>
                  <a:lnTo>
                    <a:pt x="584466" y="40640"/>
                  </a:lnTo>
                  <a:lnTo>
                    <a:pt x="579678" y="41910"/>
                  </a:lnTo>
                  <a:lnTo>
                    <a:pt x="572287" y="41910"/>
                  </a:lnTo>
                  <a:lnTo>
                    <a:pt x="563930" y="39370"/>
                  </a:lnTo>
                  <a:lnTo>
                    <a:pt x="576859" y="39370"/>
                  </a:lnTo>
                  <a:lnTo>
                    <a:pt x="584466" y="40640"/>
                  </a:lnTo>
                  <a:lnTo>
                    <a:pt x="584466" y="4940"/>
                  </a:lnTo>
                  <a:lnTo>
                    <a:pt x="581964" y="5080"/>
                  </a:lnTo>
                  <a:lnTo>
                    <a:pt x="569899" y="8890"/>
                  </a:lnTo>
                  <a:lnTo>
                    <a:pt x="564019" y="13970"/>
                  </a:lnTo>
                  <a:lnTo>
                    <a:pt x="561403" y="20320"/>
                  </a:lnTo>
                  <a:lnTo>
                    <a:pt x="549389" y="17780"/>
                  </a:lnTo>
                  <a:lnTo>
                    <a:pt x="539546" y="17780"/>
                  </a:lnTo>
                  <a:lnTo>
                    <a:pt x="530631" y="19050"/>
                  </a:lnTo>
                  <a:lnTo>
                    <a:pt x="521436" y="21590"/>
                  </a:lnTo>
                  <a:lnTo>
                    <a:pt x="516521" y="20320"/>
                  </a:lnTo>
                  <a:lnTo>
                    <a:pt x="514997" y="19050"/>
                  </a:lnTo>
                  <a:lnTo>
                    <a:pt x="513473" y="17780"/>
                  </a:lnTo>
                  <a:lnTo>
                    <a:pt x="449681" y="17780"/>
                  </a:lnTo>
                  <a:lnTo>
                    <a:pt x="432333" y="17780"/>
                  </a:lnTo>
                  <a:lnTo>
                    <a:pt x="429056" y="19050"/>
                  </a:lnTo>
                  <a:lnTo>
                    <a:pt x="412140" y="17780"/>
                  </a:lnTo>
                  <a:lnTo>
                    <a:pt x="371398" y="17780"/>
                  </a:lnTo>
                  <a:lnTo>
                    <a:pt x="378980" y="19050"/>
                  </a:lnTo>
                  <a:lnTo>
                    <a:pt x="370535" y="22860"/>
                  </a:lnTo>
                  <a:lnTo>
                    <a:pt x="348576" y="22860"/>
                  </a:lnTo>
                  <a:lnTo>
                    <a:pt x="333438" y="24130"/>
                  </a:lnTo>
                  <a:lnTo>
                    <a:pt x="334022" y="22860"/>
                  </a:lnTo>
                  <a:lnTo>
                    <a:pt x="318008" y="22860"/>
                  </a:lnTo>
                  <a:lnTo>
                    <a:pt x="307771" y="24130"/>
                  </a:lnTo>
                  <a:lnTo>
                    <a:pt x="301421" y="25400"/>
                  </a:lnTo>
                  <a:lnTo>
                    <a:pt x="292747" y="27940"/>
                  </a:lnTo>
                  <a:lnTo>
                    <a:pt x="286613" y="29210"/>
                  </a:lnTo>
                  <a:lnTo>
                    <a:pt x="276669" y="31750"/>
                  </a:lnTo>
                  <a:lnTo>
                    <a:pt x="260883" y="34290"/>
                  </a:lnTo>
                  <a:lnTo>
                    <a:pt x="264833" y="38100"/>
                  </a:lnTo>
                  <a:lnTo>
                    <a:pt x="227507" y="52070"/>
                  </a:lnTo>
                  <a:lnTo>
                    <a:pt x="208584" y="58420"/>
                  </a:lnTo>
                  <a:lnTo>
                    <a:pt x="201028" y="62230"/>
                  </a:lnTo>
                  <a:lnTo>
                    <a:pt x="194843" y="67310"/>
                  </a:lnTo>
                  <a:lnTo>
                    <a:pt x="198361" y="66040"/>
                  </a:lnTo>
                  <a:lnTo>
                    <a:pt x="202044" y="64770"/>
                  </a:lnTo>
                  <a:lnTo>
                    <a:pt x="205600" y="64770"/>
                  </a:lnTo>
                  <a:lnTo>
                    <a:pt x="199809" y="67310"/>
                  </a:lnTo>
                  <a:lnTo>
                    <a:pt x="192760" y="71120"/>
                  </a:lnTo>
                  <a:lnTo>
                    <a:pt x="184772" y="73660"/>
                  </a:lnTo>
                  <a:lnTo>
                    <a:pt x="176149" y="76200"/>
                  </a:lnTo>
                  <a:lnTo>
                    <a:pt x="170345" y="77470"/>
                  </a:lnTo>
                  <a:lnTo>
                    <a:pt x="164058" y="78740"/>
                  </a:lnTo>
                  <a:lnTo>
                    <a:pt x="158889" y="80010"/>
                  </a:lnTo>
                  <a:lnTo>
                    <a:pt x="153644" y="82550"/>
                  </a:lnTo>
                  <a:lnTo>
                    <a:pt x="148882" y="85090"/>
                  </a:lnTo>
                  <a:lnTo>
                    <a:pt x="145338" y="87630"/>
                  </a:lnTo>
                  <a:lnTo>
                    <a:pt x="141909" y="88900"/>
                  </a:lnTo>
                  <a:lnTo>
                    <a:pt x="149212" y="82550"/>
                  </a:lnTo>
                  <a:lnTo>
                    <a:pt x="153009" y="78740"/>
                  </a:lnTo>
                  <a:lnTo>
                    <a:pt x="141744" y="86360"/>
                  </a:lnTo>
                  <a:lnTo>
                    <a:pt x="136017" y="90170"/>
                  </a:lnTo>
                  <a:lnTo>
                    <a:pt x="134200" y="92710"/>
                  </a:lnTo>
                  <a:lnTo>
                    <a:pt x="134658" y="93980"/>
                  </a:lnTo>
                  <a:lnTo>
                    <a:pt x="135369" y="95250"/>
                  </a:lnTo>
                  <a:lnTo>
                    <a:pt x="136474" y="96520"/>
                  </a:lnTo>
                  <a:lnTo>
                    <a:pt x="135826" y="97790"/>
                  </a:lnTo>
                  <a:lnTo>
                    <a:pt x="135102" y="100330"/>
                  </a:lnTo>
                  <a:lnTo>
                    <a:pt x="132880" y="104140"/>
                  </a:lnTo>
                  <a:lnTo>
                    <a:pt x="127127" y="110490"/>
                  </a:lnTo>
                  <a:lnTo>
                    <a:pt x="124244" y="109220"/>
                  </a:lnTo>
                  <a:lnTo>
                    <a:pt x="122948" y="106680"/>
                  </a:lnTo>
                  <a:lnTo>
                    <a:pt x="119710" y="106680"/>
                  </a:lnTo>
                  <a:lnTo>
                    <a:pt x="110972" y="113030"/>
                  </a:lnTo>
                  <a:lnTo>
                    <a:pt x="108623" y="115570"/>
                  </a:lnTo>
                  <a:lnTo>
                    <a:pt x="104406" y="119380"/>
                  </a:lnTo>
                  <a:lnTo>
                    <a:pt x="85585" y="147320"/>
                  </a:lnTo>
                  <a:lnTo>
                    <a:pt x="82765" y="151130"/>
                  </a:lnTo>
                  <a:lnTo>
                    <a:pt x="80213" y="154940"/>
                  </a:lnTo>
                  <a:lnTo>
                    <a:pt x="77736" y="160020"/>
                  </a:lnTo>
                  <a:lnTo>
                    <a:pt x="75184" y="163830"/>
                  </a:lnTo>
                  <a:lnTo>
                    <a:pt x="72567" y="168910"/>
                  </a:lnTo>
                  <a:lnTo>
                    <a:pt x="67221" y="176530"/>
                  </a:lnTo>
                  <a:lnTo>
                    <a:pt x="61722" y="184150"/>
                  </a:lnTo>
                  <a:lnTo>
                    <a:pt x="59270" y="187960"/>
                  </a:lnTo>
                  <a:lnTo>
                    <a:pt x="56756" y="191770"/>
                  </a:lnTo>
                  <a:lnTo>
                    <a:pt x="54178" y="194310"/>
                  </a:lnTo>
                  <a:lnTo>
                    <a:pt x="58064" y="191770"/>
                  </a:lnTo>
                  <a:lnTo>
                    <a:pt x="60807" y="190500"/>
                  </a:lnTo>
                  <a:lnTo>
                    <a:pt x="61353" y="191770"/>
                  </a:lnTo>
                  <a:lnTo>
                    <a:pt x="58623" y="199390"/>
                  </a:lnTo>
                  <a:lnTo>
                    <a:pt x="55816" y="205740"/>
                  </a:lnTo>
                  <a:lnTo>
                    <a:pt x="51930" y="210820"/>
                  </a:lnTo>
                  <a:lnTo>
                    <a:pt x="47472" y="217347"/>
                  </a:lnTo>
                  <a:lnTo>
                    <a:pt x="43688" y="223520"/>
                  </a:lnTo>
                  <a:lnTo>
                    <a:pt x="39624" y="231140"/>
                  </a:lnTo>
                  <a:lnTo>
                    <a:pt x="35623" y="238760"/>
                  </a:lnTo>
                  <a:lnTo>
                    <a:pt x="29933" y="248920"/>
                  </a:lnTo>
                  <a:lnTo>
                    <a:pt x="25704" y="260350"/>
                  </a:lnTo>
                  <a:lnTo>
                    <a:pt x="23012" y="270510"/>
                  </a:lnTo>
                  <a:lnTo>
                    <a:pt x="21945" y="279400"/>
                  </a:lnTo>
                  <a:lnTo>
                    <a:pt x="20332" y="281940"/>
                  </a:lnTo>
                  <a:lnTo>
                    <a:pt x="19367" y="283210"/>
                  </a:lnTo>
                  <a:lnTo>
                    <a:pt x="18770" y="283210"/>
                  </a:lnTo>
                  <a:lnTo>
                    <a:pt x="17157" y="290830"/>
                  </a:lnTo>
                  <a:lnTo>
                    <a:pt x="15481" y="300990"/>
                  </a:lnTo>
                  <a:lnTo>
                    <a:pt x="13741" y="311150"/>
                  </a:lnTo>
                  <a:lnTo>
                    <a:pt x="11938" y="321310"/>
                  </a:lnTo>
                  <a:lnTo>
                    <a:pt x="10934" y="332740"/>
                  </a:lnTo>
                  <a:lnTo>
                    <a:pt x="10566" y="340360"/>
                  </a:lnTo>
                  <a:lnTo>
                    <a:pt x="10617" y="349250"/>
                  </a:lnTo>
                  <a:lnTo>
                    <a:pt x="11188" y="355600"/>
                  </a:lnTo>
                  <a:lnTo>
                    <a:pt x="9055" y="356870"/>
                  </a:lnTo>
                  <a:lnTo>
                    <a:pt x="3263" y="398780"/>
                  </a:lnTo>
                  <a:lnTo>
                    <a:pt x="3594" y="408940"/>
                  </a:lnTo>
                  <a:lnTo>
                    <a:pt x="5664" y="438150"/>
                  </a:lnTo>
                  <a:lnTo>
                    <a:pt x="5994" y="447040"/>
                  </a:lnTo>
                  <a:lnTo>
                    <a:pt x="6096" y="454660"/>
                  </a:lnTo>
                  <a:lnTo>
                    <a:pt x="5118" y="464820"/>
                  </a:lnTo>
                  <a:lnTo>
                    <a:pt x="1511" y="468630"/>
                  </a:lnTo>
                  <a:lnTo>
                    <a:pt x="2235" y="524510"/>
                  </a:lnTo>
                  <a:lnTo>
                    <a:pt x="838" y="523240"/>
                  </a:lnTo>
                  <a:lnTo>
                    <a:pt x="876" y="546100"/>
                  </a:lnTo>
                  <a:lnTo>
                    <a:pt x="2108" y="561340"/>
                  </a:lnTo>
                  <a:lnTo>
                    <a:pt x="4114" y="574040"/>
                  </a:lnTo>
                  <a:lnTo>
                    <a:pt x="6515" y="582930"/>
                  </a:lnTo>
                  <a:lnTo>
                    <a:pt x="5575" y="591820"/>
                  </a:lnTo>
                  <a:lnTo>
                    <a:pt x="4305" y="585470"/>
                  </a:lnTo>
                  <a:lnTo>
                    <a:pt x="3581" y="585470"/>
                  </a:lnTo>
                  <a:lnTo>
                    <a:pt x="2171" y="615950"/>
                  </a:lnTo>
                  <a:lnTo>
                    <a:pt x="2298" y="638810"/>
                  </a:lnTo>
                  <a:lnTo>
                    <a:pt x="4229" y="659130"/>
                  </a:lnTo>
                  <a:lnTo>
                    <a:pt x="8229" y="685800"/>
                  </a:lnTo>
                  <a:lnTo>
                    <a:pt x="3784" y="689610"/>
                  </a:lnTo>
                  <a:lnTo>
                    <a:pt x="3860" y="707390"/>
                  </a:lnTo>
                  <a:lnTo>
                    <a:pt x="1917" y="737870"/>
                  </a:lnTo>
                  <a:lnTo>
                    <a:pt x="444" y="775970"/>
                  </a:lnTo>
                  <a:lnTo>
                    <a:pt x="1993" y="816610"/>
                  </a:lnTo>
                  <a:lnTo>
                    <a:pt x="1485" y="815340"/>
                  </a:lnTo>
                  <a:lnTo>
                    <a:pt x="622" y="814070"/>
                  </a:lnTo>
                  <a:lnTo>
                    <a:pt x="0" y="810260"/>
                  </a:lnTo>
                  <a:lnTo>
                    <a:pt x="317" y="814070"/>
                  </a:lnTo>
                  <a:lnTo>
                    <a:pt x="558" y="817880"/>
                  </a:lnTo>
                  <a:lnTo>
                    <a:pt x="723" y="821690"/>
                  </a:lnTo>
                  <a:lnTo>
                    <a:pt x="1536" y="833120"/>
                  </a:lnTo>
                  <a:lnTo>
                    <a:pt x="1955" y="842010"/>
                  </a:lnTo>
                  <a:lnTo>
                    <a:pt x="2159" y="849630"/>
                  </a:lnTo>
                  <a:lnTo>
                    <a:pt x="2222" y="857250"/>
                  </a:lnTo>
                  <a:lnTo>
                    <a:pt x="2425" y="866140"/>
                  </a:lnTo>
                  <a:lnTo>
                    <a:pt x="3594" y="875030"/>
                  </a:lnTo>
                  <a:lnTo>
                    <a:pt x="4140" y="882650"/>
                  </a:lnTo>
                  <a:lnTo>
                    <a:pt x="5029" y="891540"/>
                  </a:lnTo>
                  <a:lnTo>
                    <a:pt x="4991" y="899160"/>
                  </a:lnTo>
                  <a:lnTo>
                    <a:pt x="6731" y="906780"/>
                  </a:lnTo>
                  <a:lnTo>
                    <a:pt x="9563" y="922020"/>
                  </a:lnTo>
                  <a:lnTo>
                    <a:pt x="11087" y="929640"/>
                  </a:lnTo>
                  <a:lnTo>
                    <a:pt x="13449" y="939800"/>
                  </a:lnTo>
                  <a:lnTo>
                    <a:pt x="15646" y="944880"/>
                  </a:lnTo>
                  <a:lnTo>
                    <a:pt x="16776" y="948690"/>
                  </a:lnTo>
                  <a:lnTo>
                    <a:pt x="20231" y="956310"/>
                  </a:lnTo>
                  <a:lnTo>
                    <a:pt x="23863" y="962660"/>
                  </a:lnTo>
                  <a:lnTo>
                    <a:pt x="27660" y="967740"/>
                  </a:lnTo>
                  <a:lnTo>
                    <a:pt x="31673" y="970280"/>
                  </a:lnTo>
                  <a:lnTo>
                    <a:pt x="36398" y="979170"/>
                  </a:lnTo>
                  <a:lnTo>
                    <a:pt x="41236" y="988060"/>
                  </a:lnTo>
                  <a:lnTo>
                    <a:pt x="50965" y="1004570"/>
                  </a:lnTo>
                  <a:lnTo>
                    <a:pt x="44208" y="985520"/>
                  </a:lnTo>
                  <a:lnTo>
                    <a:pt x="47637" y="986790"/>
                  </a:lnTo>
                  <a:lnTo>
                    <a:pt x="53568" y="991870"/>
                  </a:lnTo>
                  <a:lnTo>
                    <a:pt x="54305" y="988060"/>
                  </a:lnTo>
                  <a:lnTo>
                    <a:pt x="56553" y="991870"/>
                  </a:lnTo>
                  <a:lnTo>
                    <a:pt x="58369" y="996950"/>
                  </a:lnTo>
                  <a:lnTo>
                    <a:pt x="60452" y="1002030"/>
                  </a:lnTo>
                  <a:lnTo>
                    <a:pt x="62598" y="1007110"/>
                  </a:lnTo>
                  <a:lnTo>
                    <a:pt x="64401" y="1010920"/>
                  </a:lnTo>
                  <a:lnTo>
                    <a:pt x="67716" y="1021080"/>
                  </a:lnTo>
                  <a:lnTo>
                    <a:pt x="67170" y="1023620"/>
                  </a:lnTo>
                  <a:lnTo>
                    <a:pt x="60985" y="1013460"/>
                  </a:lnTo>
                  <a:lnTo>
                    <a:pt x="59855" y="1010920"/>
                  </a:lnTo>
                  <a:lnTo>
                    <a:pt x="57683" y="1012190"/>
                  </a:lnTo>
                  <a:lnTo>
                    <a:pt x="59182" y="1017270"/>
                  </a:lnTo>
                  <a:lnTo>
                    <a:pt x="63220" y="1026160"/>
                  </a:lnTo>
                  <a:lnTo>
                    <a:pt x="68681" y="1037590"/>
                  </a:lnTo>
                  <a:lnTo>
                    <a:pt x="75336" y="1046480"/>
                  </a:lnTo>
                  <a:lnTo>
                    <a:pt x="84632" y="1062990"/>
                  </a:lnTo>
                  <a:lnTo>
                    <a:pt x="108026" y="1093470"/>
                  </a:lnTo>
                  <a:lnTo>
                    <a:pt x="160299" y="1143000"/>
                  </a:lnTo>
                  <a:lnTo>
                    <a:pt x="219227" y="1179830"/>
                  </a:lnTo>
                  <a:lnTo>
                    <a:pt x="282892" y="1203960"/>
                  </a:lnTo>
                  <a:lnTo>
                    <a:pt x="315683" y="1211580"/>
                  </a:lnTo>
                  <a:lnTo>
                    <a:pt x="306666" y="1202690"/>
                  </a:lnTo>
                  <a:lnTo>
                    <a:pt x="329184" y="1206500"/>
                  </a:lnTo>
                  <a:lnTo>
                    <a:pt x="336753" y="1206500"/>
                  </a:lnTo>
                  <a:lnTo>
                    <a:pt x="341350" y="1209040"/>
                  </a:lnTo>
                  <a:lnTo>
                    <a:pt x="342176" y="1210310"/>
                  </a:lnTo>
                  <a:lnTo>
                    <a:pt x="337413" y="1211580"/>
                  </a:lnTo>
                  <a:lnTo>
                    <a:pt x="325285" y="1211580"/>
                  </a:lnTo>
                  <a:lnTo>
                    <a:pt x="335813" y="1212850"/>
                  </a:lnTo>
                  <a:lnTo>
                    <a:pt x="348056" y="1212850"/>
                  </a:lnTo>
                  <a:lnTo>
                    <a:pt x="358292" y="1210310"/>
                  </a:lnTo>
                  <a:lnTo>
                    <a:pt x="362750" y="1209040"/>
                  </a:lnTo>
                  <a:lnTo>
                    <a:pt x="373976" y="1210310"/>
                  </a:lnTo>
                  <a:lnTo>
                    <a:pt x="377875" y="1211580"/>
                  </a:lnTo>
                  <a:lnTo>
                    <a:pt x="376478" y="1212850"/>
                  </a:lnTo>
                  <a:lnTo>
                    <a:pt x="371817" y="1214120"/>
                  </a:lnTo>
                  <a:lnTo>
                    <a:pt x="365760" y="1215390"/>
                  </a:lnTo>
                  <a:lnTo>
                    <a:pt x="360121" y="1216660"/>
                  </a:lnTo>
                  <a:lnTo>
                    <a:pt x="372668" y="1216660"/>
                  </a:lnTo>
                  <a:lnTo>
                    <a:pt x="381254" y="1214120"/>
                  </a:lnTo>
                  <a:lnTo>
                    <a:pt x="388531" y="1211580"/>
                  </a:lnTo>
                  <a:lnTo>
                    <a:pt x="397929" y="1210310"/>
                  </a:lnTo>
                  <a:lnTo>
                    <a:pt x="412889" y="1210310"/>
                  </a:lnTo>
                  <a:lnTo>
                    <a:pt x="420979" y="1211580"/>
                  </a:lnTo>
                  <a:lnTo>
                    <a:pt x="423722" y="1212850"/>
                  </a:lnTo>
                  <a:lnTo>
                    <a:pt x="424649" y="1214120"/>
                  </a:lnTo>
                  <a:lnTo>
                    <a:pt x="427316" y="1215390"/>
                  </a:lnTo>
                  <a:lnTo>
                    <a:pt x="473887" y="1215390"/>
                  </a:lnTo>
                  <a:lnTo>
                    <a:pt x="466496" y="1212850"/>
                  </a:lnTo>
                  <a:lnTo>
                    <a:pt x="459105" y="1210310"/>
                  </a:lnTo>
                  <a:lnTo>
                    <a:pt x="471182" y="1209040"/>
                  </a:lnTo>
                  <a:lnTo>
                    <a:pt x="480491" y="1209040"/>
                  </a:lnTo>
                  <a:lnTo>
                    <a:pt x="483539" y="1207770"/>
                  </a:lnTo>
                  <a:lnTo>
                    <a:pt x="476808" y="1203960"/>
                  </a:lnTo>
                  <a:lnTo>
                    <a:pt x="509155" y="1209040"/>
                  </a:lnTo>
                  <a:lnTo>
                    <a:pt x="557047" y="1210310"/>
                  </a:lnTo>
                  <a:lnTo>
                    <a:pt x="630059" y="1210310"/>
                  </a:lnTo>
                  <a:lnTo>
                    <a:pt x="683590" y="1206500"/>
                  </a:lnTo>
                  <a:lnTo>
                    <a:pt x="703707" y="1207770"/>
                  </a:lnTo>
                  <a:lnTo>
                    <a:pt x="701548" y="1206500"/>
                  </a:lnTo>
                  <a:lnTo>
                    <a:pt x="699401" y="1205230"/>
                  </a:lnTo>
                  <a:lnTo>
                    <a:pt x="698969" y="1203960"/>
                  </a:lnTo>
                  <a:lnTo>
                    <a:pt x="698538" y="1202690"/>
                  </a:lnTo>
                  <a:lnTo>
                    <a:pt x="703529" y="1201420"/>
                  </a:lnTo>
                  <a:lnTo>
                    <a:pt x="716749" y="1200150"/>
                  </a:lnTo>
                  <a:lnTo>
                    <a:pt x="720255" y="1207770"/>
                  </a:lnTo>
                  <a:lnTo>
                    <a:pt x="738035" y="1209040"/>
                  </a:lnTo>
                  <a:lnTo>
                    <a:pt x="761149" y="1211580"/>
                  </a:lnTo>
                  <a:lnTo>
                    <a:pt x="780630" y="1215390"/>
                  </a:lnTo>
                  <a:lnTo>
                    <a:pt x="783577" y="1212850"/>
                  </a:lnTo>
                  <a:lnTo>
                    <a:pt x="824649" y="1210310"/>
                  </a:lnTo>
                  <a:lnTo>
                    <a:pt x="821994" y="1205230"/>
                  </a:lnTo>
                  <a:lnTo>
                    <a:pt x="830948" y="1206500"/>
                  </a:lnTo>
                  <a:lnTo>
                    <a:pt x="832091" y="1209040"/>
                  </a:lnTo>
                  <a:lnTo>
                    <a:pt x="832332" y="1210310"/>
                  </a:lnTo>
                  <a:lnTo>
                    <a:pt x="838542" y="1212850"/>
                  </a:lnTo>
                  <a:lnTo>
                    <a:pt x="876287" y="1211580"/>
                  </a:lnTo>
                  <a:lnTo>
                    <a:pt x="1003858" y="1215390"/>
                  </a:lnTo>
                  <a:lnTo>
                    <a:pt x="1004785" y="1212850"/>
                  </a:lnTo>
                  <a:lnTo>
                    <a:pt x="999807" y="1211580"/>
                  </a:lnTo>
                  <a:lnTo>
                    <a:pt x="994841" y="1210310"/>
                  </a:lnTo>
                  <a:lnTo>
                    <a:pt x="1007579" y="1207770"/>
                  </a:lnTo>
                  <a:lnTo>
                    <a:pt x="1038948" y="1216660"/>
                  </a:lnTo>
                  <a:lnTo>
                    <a:pt x="1045921" y="1214120"/>
                  </a:lnTo>
                  <a:lnTo>
                    <a:pt x="1051420" y="1211580"/>
                  </a:lnTo>
                  <a:lnTo>
                    <a:pt x="1058748" y="1210310"/>
                  </a:lnTo>
                  <a:lnTo>
                    <a:pt x="1071181" y="1212850"/>
                  </a:lnTo>
                  <a:lnTo>
                    <a:pt x="1066152" y="1210310"/>
                  </a:lnTo>
                  <a:lnTo>
                    <a:pt x="1063637" y="1209040"/>
                  </a:lnTo>
                  <a:lnTo>
                    <a:pt x="1071511" y="1209040"/>
                  </a:lnTo>
                  <a:lnTo>
                    <a:pt x="1172298" y="1211580"/>
                  </a:lnTo>
                  <a:lnTo>
                    <a:pt x="1274406" y="1210310"/>
                  </a:lnTo>
                  <a:lnTo>
                    <a:pt x="1325587" y="1210310"/>
                  </a:lnTo>
                  <a:lnTo>
                    <a:pt x="1376667" y="1212850"/>
                  </a:lnTo>
                  <a:lnTo>
                    <a:pt x="1427492" y="1216660"/>
                  </a:lnTo>
                  <a:lnTo>
                    <a:pt x="1420101" y="1215390"/>
                  </a:lnTo>
                  <a:lnTo>
                    <a:pt x="1420355" y="1214120"/>
                  </a:lnTo>
                  <a:lnTo>
                    <a:pt x="1425905" y="1214120"/>
                  </a:lnTo>
                  <a:lnTo>
                    <a:pt x="1434388" y="1212850"/>
                  </a:lnTo>
                  <a:lnTo>
                    <a:pt x="1426438" y="1212850"/>
                  </a:lnTo>
                  <a:lnTo>
                    <a:pt x="1431861" y="1210310"/>
                  </a:lnTo>
                  <a:lnTo>
                    <a:pt x="1434566" y="1209040"/>
                  </a:lnTo>
                  <a:lnTo>
                    <a:pt x="1433779" y="1207770"/>
                  </a:lnTo>
                  <a:lnTo>
                    <a:pt x="1433004" y="1206500"/>
                  </a:lnTo>
                  <a:lnTo>
                    <a:pt x="1482483" y="1212850"/>
                  </a:lnTo>
                  <a:lnTo>
                    <a:pt x="1494650" y="1210310"/>
                  </a:lnTo>
                  <a:lnTo>
                    <a:pt x="1513027" y="1210310"/>
                  </a:lnTo>
                  <a:lnTo>
                    <a:pt x="1530680" y="1209040"/>
                  </a:lnTo>
                  <a:lnTo>
                    <a:pt x="1535684" y="1207770"/>
                  </a:lnTo>
                  <a:lnTo>
                    <a:pt x="1540687" y="1206500"/>
                  </a:lnTo>
                  <a:lnTo>
                    <a:pt x="1525028" y="1207770"/>
                  </a:lnTo>
                  <a:lnTo>
                    <a:pt x="1526095" y="1206500"/>
                  </a:lnTo>
                  <a:lnTo>
                    <a:pt x="1527175" y="1205230"/>
                  </a:lnTo>
                  <a:lnTo>
                    <a:pt x="1529308" y="1202690"/>
                  </a:lnTo>
                  <a:lnTo>
                    <a:pt x="1525041" y="1200150"/>
                  </a:lnTo>
                  <a:lnTo>
                    <a:pt x="1518640" y="1196340"/>
                  </a:lnTo>
                  <a:lnTo>
                    <a:pt x="1504645" y="1189990"/>
                  </a:lnTo>
                  <a:lnTo>
                    <a:pt x="1503692" y="1188720"/>
                  </a:lnTo>
                  <a:lnTo>
                    <a:pt x="1502727" y="1187450"/>
                  </a:lnTo>
                  <a:lnTo>
                    <a:pt x="1500822" y="1184910"/>
                  </a:lnTo>
                  <a:lnTo>
                    <a:pt x="1498917" y="1182370"/>
                  </a:lnTo>
                  <a:lnTo>
                    <a:pt x="1478864" y="1184910"/>
                  </a:lnTo>
                  <a:lnTo>
                    <a:pt x="1470787" y="1183640"/>
                  </a:lnTo>
                  <a:lnTo>
                    <a:pt x="1462697" y="1182370"/>
                  </a:lnTo>
                  <a:lnTo>
                    <a:pt x="1454619" y="1181100"/>
                  </a:lnTo>
                  <a:lnTo>
                    <a:pt x="1427568" y="1178560"/>
                  </a:lnTo>
                  <a:lnTo>
                    <a:pt x="1399108" y="1182370"/>
                  </a:lnTo>
                  <a:lnTo>
                    <a:pt x="1396606" y="1181100"/>
                  </a:lnTo>
                  <a:lnTo>
                    <a:pt x="1398981" y="1179830"/>
                  </a:lnTo>
                  <a:lnTo>
                    <a:pt x="1402092" y="1178560"/>
                  </a:lnTo>
                  <a:lnTo>
                    <a:pt x="1401800" y="1177290"/>
                  </a:lnTo>
                  <a:lnTo>
                    <a:pt x="1394015" y="1179830"/>
                  </a:lnTo>
                  <a:lnTo>
                    <a:pt x="1384731" y="1181100"/>
                  </a:lnTo>
                  <a:lnTo>
                    <a:pt x="1373200" y="1181100"/>
                  </a:lnTo>
                  <a:lnTo>
                    <a:pt x="1358658" y="1179830"/>
                  </a:lnTo>
                  <a:lnTo>
                    <a:pt x="1361122" y="1179830"/>
                  </a:lnTo>
                  <a:lnTo>
                    <a:pt x="1250073" y="1176020"/>
                  </a:lnTo>
                  <a:lnTo>
                    <a:pt x="1211795" y="1173848"/>
                  </a:lnTo>
                  <a:lnTo>
                    <a:pt x="1211795" y="1179830"/>
                  </a:lnTo>
                  <a:lnTo>
                    <a:pt x="1211732" y="1183640"/>
                  </a:lnTo>
                  <a:lnTo>
                    <a:pt x="1199388" y="1181100"/>
                  </a:lnTo>
                  <a:lnTo>
                    <a:pt x="1187056" y="1178560"/>
                  </a:lnTo>
                  <a:lnTo>
                    <a:pt x="1198194" y="1178560"/>
                  </a:lnTo>
                  <a:lnTo>
                    <a:pt x="1211795" y="1179830"/>
                  </a:lnTo>
                  <a:lnTo>
                    <a:pt x="1211795" y="1173848"/>
                  </a:lnTo>
                  <a:lnTo>
                    <a:pt x="1205420" y="1173480"/>
                  </a:lnTo>
                  <a:lnTo>
                    <a:pt x="1210487" y="1178560"/>
                  </a:lnTo>
                  <a:lnTo>
                    <a:pt x="1195768" y="1177290"/>
                  </a:lnTo>
                  <a:lnTo>
                    <a:pt x="1192657" y="1176020"/>
                  </a:lnTo>
                  <a:lnTo>
                    <a:pt x="1185760" y="1174750"/>
                  </a:lnTo>
                  <a:lnTo>
                    <a:pt x="1184859" y="1178560"/>
                  </a:lnTo>
                  <a:lnTo>
                    <a:pt x="1150823" y="1178560"/>
                  </a:lnTo>
                  <a:lnTo>
                    <a:pt x="1115783" y="1177290"/>
                  </a:lnTo>
                  <a:lnTo>
                    <a:pt x="1094663" y="1172210"/>
                  </a:lnTo>
                  <a:lnTo>
                    <a:pt x="1085786" y="1173480"/>
                  </a:lnTo>
                  <a:lnTo>
                    <a:pt x="1087526" y="1177290"/>
                  </a:lnTo>
                  <a:lnTo>
                    <a:pt x="1078661" y="1177290"/>
                  </a:lnTo>
                  <a:lnTo>
                    <a:pt x="1072654" y="1174750"/>
                  </a:lnTo>
                  <a:lnTo>
                    <a:pt x="1066927" y="1178560"/>
                  </a:lnTo>
                  <a:lnTo>
                    <a:pt x="1052080" y="1177290"/>
                  </a:lnTo>
                  <a:lnTo>
                    <a:pt x="1044587" y="1174750"/>
                  </a:lnTo>
                  <a:lnTo>
                    <a:pt x="1044028" y="1172210"/>
                  </a:lnTo>
                  <a:lnTo>
                    <a:pt x="1047635" y="1172210"/>
                  </a:lnTo>
                  <a:lnTo>
                    <a:pt x="1054277" y="1170940"/>
                  </a:lnTo>
                  <a:lnTo>
                    <a:pt x="1058138" y="1170940"/>
                  </a:lnTo>
                  <a:lnTo>
                    <a:pt x="1041412" y="1169670"/>
                  </a:lnTo>
                  <a:lnTo>
                    <a:pt x="1022921" y="1169670"/>
                  </a:lnTo>
                  <a:lnTo>
                    <a:pt x="1006805" y="1170940"/>
                  </a:lnTo>
                  <a:lnTo>
                    <a:pt x="997204" y="1170940"/>
                  </a:lnTo>
                  <a:lnTo>
                    <a:pt x="1018971" y="1172210"/>
                  </a:lnTo>
                  <a:lnTo>
                    <a:pt x="970495" y="1173480"/>
                  </a:lnTo>
                  <a:lnTo>
                    <a:pt x="919657" y="1173480"/>
                  </a:lnTo>
                  <a:lnTo>
                    <a:pt x="869200" y="1174750"/>
                  </a:lnTo>
                  <a:lnTo>
                    <a:pt x="821905" y="1177290"/>
                  </a:lnTo>
                  <a:lnTo>
                    <a:pt x="826439" y="1179830"/>
                  </a:lnTo>
                  <a:lnTo>
                    <a:pt x="800696" y="1181100"/>
                  </a:lnTo>
                  <a:lnTo>
                    <a:pt x="768057" y="1178560"/>
                  </a:lnTo>
                  <a:lnTo>
                    <a:pt x="741641" y="1178560"/>
                  </a:lnTo>
                  <a:lnTo>
                    <a:pt x="733539" y="1179830"/>
                  </a:lnTo>
                  <a:lnTo>
                    <a:pt x="724458" y="1181100"/>
                  </a:lnTo>
                  <a:lnTo>
                    <a:pt x="704519" y="1181100"/>
                  </a:lnTo>
                  <a:lnTo>
                    <a:pt x="706399" y="1179830"/>
                  </a:lnTo>
                  <a:lnTo>
                    <a:pt x="699439" y="1177290"/>
                  </a:lnTo>
                  <a:lnTo>
                    <a:pt x="693216" y="1176020"/>
                  </a:lnTo>
                  <a:lnTo>
                    <a:pt x="697318" y="1173480"/>
                  </a:lnTo>
                  <a:lnTo>
                    <a:pt x="672109" y="1176020"/>
                  </a:lnTo>
                  <a:lnTo>
                    <a:pt x="662444" y="1178560"/>
                  </a:lnTo>
                  <a:lnTo>
                    <a:pt x="655929" y="1181100"/>
                  </a:lnTo>
                  <a:lnTo>
                    <a:pt x="640168" y="1184910"/>
                  </a:lnTo>
                  <a:lnTo>
                    <a:pt x="632637" y="1181100"/>
                  </a:lnTo>
                  <a:lnTo>
                    <a:pt x="625665" y="1183640"/>
                  </a:lnTo>
                  <a:lnTo>
                    <a:pt x="619302" y="1184910"/>
                  </a:lnTo>
                  <a:lnTo>
                    <a:pt x="610336" y="1186180"/>
                  </a:lnTo>
                  <a:lnTo>
                    <a:pt x="595553" y="1187450"/>
                  </a:lnTo>
                  <a:lnTo>
                    <a:pt x="602081" y="1184910"/>
                  </a:lnTo>
                  <a:lnTo>
                    <a:pt x="598144" y="1183640"/>
                  </a:lnTo>
                  <a:lnTo>
                    <a:pt x="594664" y="1181100"/>
                  </a:lnTo>
                  <a:lnTo>
                    <a:pt x="602576" y="1178560"/>
                  </a:lnTo>
                  <a:lnTo>
                    <a:pt x="567880" y="1176020"/>
                  </a:lnTo>
                  <a:lnTo>
                    <a:pt x="540918" y="1177290"/>
                  </a:lnTo>
                  <a:lnTo>
                    <a:pt x="519277" y="1178560"/>
                  </a:lnTo>
                  <a:lnTo>
                    <a:pt x="500557" y="1174750"/>
                  </a:lnTo>
                  <a:lnTo>
                    <a:pt x="497268" y="1179830"/>
                  </a:lnTo>
                  <a:lnTo>
                    <a:pt x="512533" y="1181100"/>
                  </a:lnTo>
                  <a:lnTo>
                    <a:pt x="529793" y="1181100"/>
                  </a:lnTo>
                  <a:lnTo>
                    <a:pt x="532472" y="1182370"/>
                  </a:lnTo>
                  <a:lnTo>
                    <a:pt x="533869" y="1184910"/>
                  </a:lnTo>
                  <a:lnTo>
                    <a:pt x="524700" y="1187450"/>
                  </a:lnTo>
                  <a:lnTo>
                    <a:pt x="510324" y="1188720"/>
                  </a:lnTo>
                  <a:lnTo>
                    <a:pt x="496100" y="1188720"/>
                  </a:lnTo>
                  <a:lnTo>
                    <a:pt x="483908" y="1186180"/>
                  </a:lnTo>
                  <a:lnTo>
                    <a:pt x="461086" y="1179830"/>
                  </a:lnTo>
                  <a:lnTo>
                    <a:pt x="451891" y="1177290"/>
                  </a:lnTo>
                  <a:lnTo>
                    <a:pt x="437921" y="1176629"/>
                  </a:lnTo>
                  <a:lnTo>
                    <a:pt x="437921" y="1210310"/>
                  </a:lnTo>
                  <a:lnTo>
                    <a:pt x="430618" y="1212850"/>
                  </a:lnTo>
                  <a:lnTo>
                    <a:pt x="424815" y="1211580"/>
                  </a:lnTo>
                  <a:lnTo>
                    <a:pt x="437921" y="1210310"/>
                  </a:lnTo>
                  <a:lnTo>
                    <a:pt x="437921" y="1176629"/>
                  </a:lnTo>
                  <a:lnTo>
                    <a:pt x="425411" y="1176020"/>
                  </a:lnTo>
                  <a:lnTo>
                    <a:pt x="429615" y="1176020"/>
                  </a:lnTo>
                  <a:lnTo>
                    <a:pt x="429717" y="1175550"/>
                  </a:lnTo>
                  <a:lnTo>
                    <a:pt x="422287" y="1174750"/>
                  </a:lnTo>
                  <a:lnTo>
                    <a:pt x="410273" y="1176020"/>
                  </a:lnTo>
                  <a:lnTo>
                    <a:pt x="397598" y="1176020"/>
                  </a:lnTo>
                  <a:lnTo>
                    <a:pt x="383794" y="1174750"/>
                  </a:lnTo>
                  <a:lnTo>
                    <a:pt x="378358" y="1177290"/>
                  </a:lnTo>
                  <a:lnTo>
                    <a:pt x="357543" y="1177290"/>
                  </a:lnTo>
                  <a:lnTo>
                    <a:pt x="355904" y="1181100"/>
                  </a:lnTo>
                  <a:lnTo>
                    <a:pt x="384556" y="1181100"/>
                  </a:lnTo>
                  <a:lnTo>
                    <a:pt x="394220" y="1179830"/>
                  </a:lnTo>
                  <a:lnTo>
                    <a:pt x="377748" y="1182370"/>
                  </a:lnTo>
                  <a:lnTo>
                    <a:pt x="369227" y="1184910"/>
                  </a:lnTo>
                  <a:lnTo>
                    <a:pt x="360375" y="1184910"/>
                  </a:lnTo>
                  <a:lnTo>
                    <a:pt x="350901" y="1186180"/>
                  </a:lnTo>
                  <a:lnTo>
                    <a:pt x="340537" y="1186180"/>
                  </a:lnTo>
                  <a:lnTo>
                    <a:pt x="329209" y="1184910"/>
                  </a:lnTo>
                  <a:lnTo>
                    <a:pt x="316877" y="1182370"/>
                  </a:lnTo>
                  <a:lnTo>
                    <a:pt x="318338" y="1182370"/>
                  </a:lnTo>
                  <a:lnTo>
                    <a:pt x="321729" y="1181100"/>
                  </a:lnTo>
                  <a:lnTo>
                    <a:pt x="337578" y="1181100"/>
                  </a:lnTo>
                  <a:lnTo>
                    <a:pt x="327710" y="1178560"/>
                  </a:lnTo>
                  <a:lnTo>
                    <a:pt x="322757" y="1178560"/>
                  </a:lnTo>
                  <a:lnTo>
                    <a:pt x="312801" y="1177290"/>
                  </a:lnTo>
                  <a:lnTo>
                    <a:pt x="307759" y="1176020"/>
                  </a:lnTo>
                  <a:lnTo>
                    <a:pt x="310934" y="1173480"/>
                  </a:lnTo>
                  <a:lnTo>
                    <a:pt x="324916" y="1173480"/>
                  </a:lnTo>
                  <a:lnTo>
                    <a:pt x="334492" y="1174750"/>
                  </a:lnTo>
                  <a:lnTo>
                    <a:pt x="341299" y="1176020"/>
                  </a:lnTo>
                  <a:lnTo>
                    <a:pt x="366128" y="1176020"/>
                  </a:lnTo>
                  <a:lnTo>
                    <a:pt x="369531" y="1174750"/>
                  </a:lnTo>
                  <a:lnTo>
                    <a:pt x="372821" y="1174750"/>
                  </a:lnTo>
                  <a:lnTo>
                    <a:pt x="375754" y="1173480"/>
                  </a:lnTo>
                  <a:lnTo>
                    <a:pt x="369862" y="1172210"/>
                  </a:lnTo>
                  <a:lnTo>
                    <a:pt x="359359" y="1173480"/>
                  </a:lnTo>
                  <a:lnTo>
                    <a:pt x="338785" y="1173480"/>
                  </a:lnTo>
                  <a:lnTo>
                    <a:pt x="344614" y="1169670"/>
                  </a:lnTo>
                  <a:lnTo>
                    <a:pt x="340487" y="1172210"/>
                  </a:lnTo>
                  <a:lnTo>
                    <a:pt x="335876" y="1173480"/>
                  </a:lnTo>
                  <a:lnTo>
                    <a:pt x="326136" y="1173480"/>
                  </a:lnTo>
                  <a:lnTo>
                    <a:pt x="320941" y="1172210"/>
                  </a:lnTo>
                  <a:lnTo>
                    <a:pt x="309956" y="1169670"/>
                  </a:lnTo>
                  <a:lnTo>
                    <a:pt x="291909" y="1165860"/>
                  </a:lnTo>
                  <a:lnTo>
                    <a:pt x="285445" y="1164590"/>
                  </a:lnTo>
                  <a:lnTo>
                    <a:pt x="278358" y="1164590"/>
                  </a:lnTo>
                  <a:lnTo>
                    <a:pt x="281203" y="1160780"/>
                  </a:lnTo>
                  <a:lnTo>
                    <a:pt x="267665" y="1160780"/>
                  </a:lnTo>
                  <a:lnTo>
                    <a:pt x="260375" y="1156970"/>
                  </a:lnTo>
                  <a:lnTo>
                    <a:pt x="270408" y="1156970"/>
                  </a:lnTo>
                  <a:lnTo>
                    <a:pt x="275513" y="1155700"/>
                  </a:lnTo>
                  <a:lnTo>
                    <a:pt x="269887" y="1155700"/>
                  </a:lnTo>
                  <a:lnTo>
                    <a:pt x="264845" y="1154430"/>
                  </a:lnTo>
                  <a:lnTo>
                    <a:pt x="257492" y="1150620"/>
                  </a:lnTo>
                  <a:lnTo>
                    <a:pt x="255041" y="1149350"/>
                  </a:lnTo>
                  <a:lnTo>
                    <a:pt x="250367" y="1148080"/>
                  </a:lnTo>
                  <a:lnTo>
                    <a:pt x="241096" y="1143000"/>
                  </a:lnTo>
                  <a:lnTo>
                    <a:pt x="236829" y="1139190"/>
                  </a:lnTo>
                  <a:lnTo>
                    <a:pt x="227977" y="1134110"/>
                  </a:lnTo>
                  <a:lnTo>
                    <a:pt x="223431" y="1131570"/>
                  </a:lnTo>
                  <a:lnTo>
                    <a:pt x="218490" y="1129030"/>
                  </a:lnTo>
                  <a:lnTo>
                    <a:pt x="236207" y="1139190"/>
                  </a:lnTo>
                  <a:lnTo>
                    <a:pt x="238302" y="1143000"/>
                  </a:lnTo>
                  <a:lnTo>
                    <a:pt x="236029" y="1145540"/>
                  </a:lnTo>
                  <a:lnTo>
                    <a:pt x="240639" y="1150620"/>
                  </a:lnTo>
                  <a:lnTo>
                    <a:pt x="224586" y="1144270"/>
                  </a:lnTo>
                  <a:lnTo>
                    <a:pt x="214160" y="1137920"/>
                  </a:lnTo>
                  <a:lnTo>
                    <a:pt x="207568" y="1132840"/>
                  </a:lnTo>
                  <a:lnTo>
                    <a:pt x="203022" y="1126490"/>
                  </a:lnTo>
                  <a:lnTo>
                    <a:pt x="198386" y="1120140"/>
                  </a:lnTo>
                  <a:lnTo>
                    <a:pt x="191820" y="1113790"/>
                  </a:lnTo>
                  <a:lnTo>
                    <a:pt x="186093" y="1108710"/>
                  </a:lnTo>
                  <a:lnTo>
                    <a:pt x="181800" y="1104900"/>
                  </a:lnTo>
                  <a:lnTo>
                    <a:pt x="166801" y="1092200"/>
                  </a:lnTo>
                  <a:lnTo>
                    <a:pt x="179311" y="1104900"/>
                  </a:lnTo>
                  <a:lnTo>
                    <a:pt x="182206" y="1108710"/>
                  </a:lnTo>
                  <a:lnTo>
                    <a:pt x="178308" y="1108710"/>
                  </a:lnTo>
                  <a:lnTo>
                    <a:pt x="171488" y="1101090"/>
                  </a:lnTo>
                  <a:lnTo>
                    <a:pt x="164655" y="1094740"/>
                  </a:lnTo>
                  <a:lnTo>
                    <a:pt x="158813" y="1088390"/>
                  </a:lnTo>
                  <a:lnTo>
                    <a:pt x="155003" y="1082040"/>
                  </a:lnTo>
                  <a:lnTo>
                    <a:pt x="153428" y="1080770"/>
                  </a:lnTo>
                  <a:lnTo>
                    <a:pt x="142430" y="1071880"/>
                  </a:lnTo>
                  <a:lnTo>
                    <a:pt x="142811" y="1074420"/>
                  </a:lnTo>
                  <a:lnTo>
                    <a:pt x="146113" y="1080770"/>
                  </a:lnTo>
                  <a:lnTo>
                    <a:pt x="142303" y="1079500"/>
                  </a:lnTo>
                  <a:lnTo>
                    <a:pt x="136829" y="1071880"/>
                  </a:lnTo>
                  <a:lnTo>
                    <a:pt x="130403" y="1066800"/>
                  </a:lnTo>
                  <a:lnTo>
                    <a:pt x="122732" y="1061720"/>
                  </a:lnTo>
                  <a:lnTo>
                    <a:pt x="113499" y="1054100"/>
                  </a:lnTo>
                  <a:lnTo>
                    <a:pt x="116713" y="1050290"/>
                  </a:lnTo>
                  <a:lnTo>
                    <a:pt x="112966" y="1045210"/>
                  </a:lnTo>
                  <a:lnTo>
                    <a:pt x="110566" y="1041400"/>
                  </a:lnTo>
                  <a:lnTo>
                    <a:pt x="106235" y="1036320"/>
                  </a:lnTo>
                  <a:lnTo>
                    <a:pt x="104508" y="1033780"/>
                  </a:lnTo>
                  <a:lnTo>
                    <a:pt x="100177" y="1028700"/>
                  </a:lnTo>
                  <a:lnTo>
                    <a:pt x="96812" y="1028700"/>
                  </a:lnTo>
                  <a:lnTo>
                    <a:pt x="94310" y="1027430"/>
                  </a:lnTo>
                  <a:lnTo>
                    <a:pt x="91097" y="1024890"/>
                  </a:lnTo>
                  <a:lnTo>
                    <a:pt x="90220" y="1023620"/>
                  </a:lnTo>
                  <a:lnTo>
                    <a:pt x="86741" y="1018540"/>
                  </a:lnTo>
                  <a:lnTo>
                    <a:pt x="80784" y="1007110"/>
                  </a:lnTo>
                  <a:lnTo>
                    <a:pt x="85610" y="1010920"/>
                  </a:lnTo>
                  <a:lnTo>
                    <a:pt x="90157" y="1016000"/>
                  </a:lnTo>
                  <a:lnTo>
                    <a:pt x="95046" y="1019810"/>
                  </a:lnTo>
                  <a:lnTo>
                    <a:pt x="90678" y="1013460"/>
                  </a:lnTo>
                  <a:lnTo>
                    <a:pt x="86715" y="1007110"/>
                  </a:lnTo>
                  <a:lnTo>
                    <a:pt x="82473" y="1000760"/>
                  </a:lnTo>
                  <a:lnTo>
                    <a:pt x="88988" y="1002030"/>
                  </a:lnTo>
                  <a:lnTo>
                    <a:pt x="88049" y="1000760"/>
                  </a:lnTo>
                  <a:lnTo>
                    <a:pt x="85217" y="996950"/>
                  </a:lnTo>
                  <a:lnTo>
                    <a:pt x="82169" y="993140"/>
                  </a:lnTo>
                  <a:lnTo>
                    <a:pt x="79565" y="989330"/>
                  </a:lnTo>
                  <a:lnTo>
                    <a:pt x="78765" y="988060"/>
                  </a:lnTo>
                  <a:lnTo>
                    <a:pt x="77152" y="985520"/>
                  </a:lnTo>
                  <a:lnTo>
                    <a:pt x="75501" y="981710"/>
                  </a:lnTo>
                  <a:lnTo>
                    <a:pt x="73787" y="979170"/>
                  </a:lnTo>
                  <a:lnTo>
                    <a:pt x="72136" y="975360"/>
                  </a:lnTo>
                  <a:lnTo>
                    <a:pt x="70612" y="971550"/>
                  </a:lnTo>
                  <a:lnTo>
                    <a:pt x="68973" y="967740"/>
                  </a:lnTo>
                  <a:lnTo>
                    <a:pt x="67398" y="962660"/>
                  </a:lnTo>
                  <a:lnTo>
                    <a:pt x="65328" y="958850"/>
                  </a:lnTo>
                  <a:lnTo>
                    <a:pt x="64477" y="955040"/>
                  </a:lnTo>
                  <a:lnTo>
                    <a:pt x="63919" y="952500"/>
                  </a:lnTo>
                  <a:lnTo>
                    <a:pt x="62077" y="955040"/>
                  </a:lnTo>
                  <a:lnTo>
                    <a:pt x="58483" y="952500"/>
                  </a:lnTo>
                  <a:lnTo>
                    <a:pt x="53721" y="944880"/>
                  </a:lnTo>
                  <a:lnTo>
                    <a:pt x="48374" y="932180"/>
                  </a:lnTo>
                  <a:lnTo>
                    <a:pt x="48412" y="925830"/>
                  </a:lnTo>
                  <a:lnTo>
                    <a:pt x="49580" y="925830"/>
                  </a:lnTo>
                  <a:lnTo>
                    <a:pt x="49580" y="923290"/>
                  </a:lnTo>
                  <a:lnTo>
                    <a:pt x="46126" y="909320"/>
                  </a:lnTo>
                  <a:lnTo>
                    <a:pt x="48260" y="911860"/>
                  </a:lnTo>
                  <a:lnTo>
                    <a:pt x="50571" y="914400"/>
                  </a:lnTo>
                  <a:lnTo>
                    <a:pt x="53111" y="920750"/>
                  </a:lnTo>
                  <a:lnTo>
                    <a:pt x="53771" y="923290"/>
                  </a:lnTo>
                  <a:lnTo>
                    <a:pt x="54229" y="925830"/>
                  </a:lnTo>
                  <a:lnTo>
                    <a:pt x="54902" y="928370"/>
                  </a:lnTo>
                  <a:lnTo>
                    <a:pt x="55359" y="932180"/>
                  </a:lnTo>
                  <a:lnTo>
                    <a:pt x="55486" y="934720"/>
                  </a:lnTo>
                  <a:lnTo>
                    <a:pt x="57264" y="935990"/>
                  </a:lnTo>
                  <a:lnTo>
                    <a:pt x="60248" y="941070"/>
                  </a:lnTo>
                  <a:lnTo>
                    <a:pt x="62001" y="941070"/>
                  </a:lnTo>
                  <a:lnTo>
                    <a:pt x="59118" y="928370"/>
                  </a:lnTo>
                  <a:lnTo>
                    <a:pt x="55575" y="915670"/>
                  </a:lnTo>
                  <a:lnTo>
                    <a:pt x="53848" y="909320"/>
                  </a:lnTo>
                  <a:lnTo>
                    <a:pt x="52451" y="904240"/>
                  </a:lnTo>
                  <a:lnTo>
                    <a:pt x="49339" y="892810"/>
                  </a:lnTo>
                  <a:lnTo>
                    <a:pt x="51130" y="901700"/>
                  </a:lnTo>
                  <a:lnTo>
                    <a:pt x="51130" y="904240"/>
                  </a:lnTo>
                  <a:lnTo>
                    <a:pt x="47104" y="894080"/>
                  </a:lnTo>
                  <a:lnTo>
                    <a:pt x="43827" y="883920"/>
                  </a:lnTo>
                  <a:lnTo>
                    <a:pt x="40855" y="872490"/>
                  </a:lnTo>
                  <a:lnTo>
                    <a:pt x="37744" y="862330"/>
                  </a:lnTo>
                  <a:lnTo>
                    <a:pt x="38354" y="854710"/>
                  </a:lnTo>
                  <a:lnTo>
                    <a:pt x="42506" y="864870"/>
                  </a:lnTo>
                  <a:lnTo>
                    <a:pt x="41021" y="858520"/>
                  </a:lnTo>
                  <a:lnTo>
                    <a:pt x="40030" y="854710"/>
                  </a:lnTo>
                  <a:lnTo>
                    <a:pt x="39700" y="853440"/>
                  </a:lnTo>
                  <a:lnTo>
                    <a:pt x="38557" y="845820"/>
                  </a:lnTo>
                  <a:lnTo>
                    <a:pt x="37604" y="836930"/>
                  </a:lnTo>
                  <a:lnTo>
                    <a:pt x="41313" y="840740"/>
                  </a:lnTo>
                  <a:lnTo>
                    <a:pt x="44805" y="839470"/>
                  </a:lnTo>
                  <a:lnTo>
                    <a:pt x="44437" y="836930"/>
                  </a:lnTo>
                  <a:lnTo>
                    <a:pt x="43002" y="826770"/>
                  </a:lnTo>
                  <a:lnTo>
                    <a:pt x="41897" y="816610"/>
                  </a:lnTo>
                  <a:lnTo>
                    <a:pt x="41757" y="815340"/>
                  </a:lnTo>
                  <a:lnTo>
                    <a:pt x="43078" y="811530"/>
                  </a:lnTo>
                  <a:lnTo>
                    <a:pt x="44589" y="803910"/>
                  </a:lnTo>
                  <a:lnTo>
                    <a:pt x="46062" y="798830"/>
                  </a:lnTo>
                  <a:lnTo>
                    <a:pt x="47256" y="798830"/>
                  </a:lnTo>
                  <a:lnTo>
                    <a:pt x="47104" y="777240"/>
                  </a:lnTo>
                  <a:lnTo>
                    <a:pt x="44958" y="754380"/>
                  </a:lnTo>
                  <a:lnTo>
                    <a:pt x="42938" y="728980"/>
                  </a:lnTo>
                  <a:lnTo>
                    <a:pt x="43154" y="703580"/>
                  </a:lnTo>
                  <a:lnTo>
                    <a:pt x="42481" y="702310"/>
                  </a:lnTo>
                  <a:lnTo>
                    <a:pt x="41821" y="698500"/>
                  </a:lnTo>
                  <a:lnTo>
                    <a:pt x="41313" y="692150"/>
                  </a:lnTo>
                  <a:lnTo>
                    <a:pt x="42379" y="669290"/>
                  </a:lnTo>
                  <a:lnTo>
                    <a:pt x="43573" y="646430"/>
                  </a:lnTo>
                  <a:lnTo>
                    <a:pt x="43713" y="622300"/>
                  </a:lnTo>
                  <a:lnTo>
                    <a:pt x="41605" y="596900"/>
                  </a:lnTo>
                  <a:lnTo>
                    <a:pt x="43091" y="591820"/>
                  </a:lnTo>
                  <a:lnTo>
                    <a:pt x="47929" y="575310"/>
                  </a:lnTo>
                  <a:lnTo>
                    <a:pt x="46037" y="566420"/>
                  </a:lnTo>
                  <a:lnTo>
                    <a:pt x="43116" y="572770"/>
                  </a:lnTo>
                  <a:lnTo>
                    <a:pt x="40005" y="575310"/>
                  </a:lnTo>
                  <a:lnTo>
                    <a:pt x="37579" y="556260"/>
                  </a:lnTo>
                  <a:lnTo>
                    <a:pt x="37604" y="539750"/>
                  </a:lnTo>
                  <a:lnTo>
                    <a:pt x="39738" y="534670"/>
                  </a:lnTo>
                  <a:lnTo>
                    <a:pt x="42583" y="534670"/>
                  </a:lnTo>
                  <a:lnTo>
                    <a:pt x="44729" y="530860"/>
                  </a:lnTo>
                  <a:lnTo>
                    <a:pt x="43472" y="524510"/>
                  </a:lnTo>
                  <a:lnTo>
                    <a:pt x="41948" y="516890"/>
                  </a:lnTo>
                  <a:lnTo>
                    <a:pt x="39344" y="497840"/>
                  </a:lnTo>
                  <a:lnTo>
                    <a:pt x="38354" y="477520"/>
                  </a:lnTo>
                  <a:lnTo>
                    <a:pt x="38404" y="474980"/>
                  </a:lnTo>
                  <a:lnTo>
                    <a:pt x="40208" y="453390"/>
                  </a:lnTo>
                  <a:lnTo>
                    <a:pt x="40754" y="461010"/>
                  </a:lnTo>
                  <a:lnTo>
                    <a:pt x="40817" y="476250"/>
                  </a:lnTo>
                  <a:lnTo>
                    <a:pt x="40932" y="481330"/>
                  </a:lnTo>
                  <a:lnTo>
                    <a:pt x="44437" y="458470"/>
                  </a:lnTo>
                  <a:lnTo>
                    <a:pt x="47536" y="477520"/>
                  </a:lnTo>
                  <a:lnTo>
                    <a:pt x="49098" y="490220"/>
                  </a:lnTo>
                  <a:lnTo>
                    <a:pt x="50507" y="494030"/>
                  </a:lnTo>
                  <a:lnTo>
                    <a:pt x="53136" y="485140"/>
                  </a:lnTo>
                  <a:lnTo>
                    <a:pt x="49555" y="480060"/>
                  </a:lnTo>
                  <a:lnTo>
                    <a:pt x="47599" y="468630"/>
                  </a:lnTo>
                  <a:lnTo>
                    <a:pt x="46278" y="427990"/>
                  </a:lnTo>
                  <a:lnTo>
                    <a:pt x="46088" y="420370"/>
                  </a:lnTo>
                  <a:lnTo>
                    <a:pt x="45758" y="412750"/>
                  </a:lnTo>
                  <a:lnTo>
                    <a:pt x="45148" y="403860"/>
                  </a:lnTo>
                  <a:lnTo>
                    <a:pt x="44678" y="396240"/>
                  </a:lnTo>
                  <a:lnTo>
                    <a:pt x="43408" y="391160"/>
                  </a:lnTo>
                  <a:lnTo>
                    <a:pt x="40386" y="389890"/>
                  </a:lnTo>
                  <a:lnTo>
                    <a:pt x="43624" y="375920"/>
                  </a:lnTo>
                  <a:lnTo>
                    <a:pt x="43319" y="379730"/>
                  </a:lnTo>
                  <a:lnTo>
                    <a:pt x="44005" y="381000"/>
                  </a:lnTo>
                  <a:lnTo>
                    <a:pt x="43688" y="384810"/>
                  </a:lnTo>
                  <a:lnTo>
                    <a:pt x="45478" y="377190"/>
                  </a:lnTo>
                  <a:lnTo>
                    <a:pt x="45605" y="375920"/>
                  </a:lnTo>
                  <a:lnTo>
                    <a:pt x="45872" y="373380"/>
                  </a:lnTo>
                  <a:lnTo>
                    <a:pt x="45605" y="369570"/>
                  </a:lnTo>
                  <a:lnTo>
                    <a:pt x="45542" y="364490"/>
                  </a:lnTo>
                  <a:lnTo>
                    <a:pt x="41960" y="351790"/>
                  </a:lnTo>
                  <a:lnTo>
                    <a:pt x="41630" y="346710"/>
                  </a:lnTo>
                  <a:lnTo>
                    <a:pt x="41529" y="341630"/>
                  </a:lnTo>
                  <a:lnTo>
                    <a:pt x="41084" y="335280"/>
                  </a:lnTo>
                  <a:lnTo>
                    <a:pt x="44030" y="326390"/>
                  </a:lnTo>
                  <a:lnTo>
                    <a:pt x="46901" y="317500"/>
                  </a:lnTo>
                  <a:lnTo>
                    <a:pt x="49301" y="312420"/>
                  </a:lnTo>
                  <a:lnTo>
                    <a:pt x="50850" y="309880"/>
                  </a:lnTo>
                  <a:lnTo>
                    <a:pt x="51117" y="313601"/>
                  </a:lnTo>
                  <a:lnTo>
                    <a:pt x="51638" y="309880"/>
                  </a:lnTo>
                  <a:lnTo>
                    <a:pt x="52997" y="299720"/>
                  </a:lnTo>
                  <a:lnTo>
                    <a:pt x="56184" y="285750"/>
                  </a:lnTo>
                  <a:lnTo>
                    <a:pt x="59105" y="278130"/>
                  </a:lnTo>
                  <a:lnTo>
                    <a:pt x="60159" y="280174"/>
                  </a:lnTo>
                  <a:lnTo>
                    <a:pt x="60820" y="278130"/>
                  </a:lnTo>
                  <a:lnTo>
                    <a:pt x="64096" y="267970"/>
                  </a:lnTo>
                  <a:lnTo>
                    <a:pt x="72542" y="247650"/>
                  </a:lnTo>
                  <a:lnTo>
                    <a:pt x="72694" y="247650"/>
                  </a:lnTo>
                  <a:lnTo>
                    <a:pt x="72313" y="250736"/>
                  </a:lnTo>
                  <a:lnTo>
                    <a:pt x="72428" y="252234"/>
                  </a:lnTo>
                  <a:lnTo>
                    <a:pt x="73621" y="249758"/>
                  </a:lnTo>
                  <a:lnTo>
                    <a:pt x="72758" y="247484"/>
                  </a:lnTo>
                  <a:lnTo>
                    <a:pt x="73164" y="245110"/>
                  </a:lnTo>
                  <a:lnTo>
                    <a:pt x="82461" y="218440"/>
                  </a:lnTo>
                  <a:lnTo>
                    <a:pt x="81864" y="219710"/>
                  </a:lnTo>
                  <a:lnTo>
                    <a:pt x="80467" y="223520"/>
                  </a:lnTo>
                  <a:lnTo>
                    <a:pt x="80797" y="224790"/>
                  </a:lnTo>
                  <a:lnTo>
                    <a:pt x="83477" y="218440"/>
                  </a:lnTo>
                  <a:lnTo>
                    <a:pt x="84048" y="217081"/>
                  </a:lnTo>
                  <a:lnTo>
                    <a:pt x="86893" y="209550"/>
                  </a:lnTo>
                  <a:lnTo>
                    <a:pt x="90424" y="201930"/>
                  </a:lnTo>
                  <a:lnTo>
                    <a:pt x="94602" y="199390"/>
                  </a:lnTo>
                  <a:lnTo>
                    <a:pt x="94246" y="201930"/>
                  </a:lnTo>
                  <a:lnTo>
                    <a:pt x="92049" y="207010"/>
                  </a:lnTo>
                  <a:lnTo>
                    <a:pt x="90093" y="213360"/>
                  </a:lnTo>
                  <a:lnTo>
                    <a:pt x="86194" y="220980"/>
                  </a:lnTo>
                  <a:lnTo>
                    <a:pt x="81915" y="228600"/>
                  </a:lnTo>
                  <a:lnTo>
                    <a:pt x="92671" y="222250"/>
                  </a:lnTo>
                  <a:lnTo>
                    <a:pt x="94348" y="217081"/>
                  </a:lnTo>
                  <a:lnTo>
                    <a:pt x="97155" y="209550"/>
                  </a:lnTo>
                  <a:lnTo>
                    <a:pt x="100952" y="201930"/>
                  </a:lnTo>
                  <a:lnTo>
                    <a:pt x="102438" y="199390"/>
                  </a:lnTo>
                  <a:lnTo>
                    <a:pt x="104660" y="195580"/>
                  </a:lnTo>
                  <a:lnTo>
                    <a:pt x="107784" y="190500"/>
                  </a:lnTo>
                  <a:lnTo>
                    <a:pt x="111569" y="185420"/>
                  </a:lnTo>
                  <a:lnTo>
                    <a:pt x="112776" y="184150"/>
                  </a:lnTo>
                  <a:lnTo>
                    <a:pt x="114096" y="182765"/>
                  </a:lnTo>
                  <a:lnTo>
                    <a:pt x="111709" y="184150"/>
                  </a:lnTo>
                  <a:lnTo>
                    <a:pt x="111912" y="175260"/>
                  </a:lnTo>
                  <a:lnTo>
                    <a:pt x="117894" y="172720"/>
                  </a:lnTo>
                  <a:lnTo>
                    <a:pt x="125742" y="165100"/>
                  </a:lnTo>
                  <a:lnTo>
                    <a:pt x="122440" y="171450"/>
                  </a:lnTo>
                  <a:lnTo>
                    <a:pt x="117360" y="179539"/>
                  </a:lnTo>
                  <a:lnTo>
                    <a:pt x="122567" y="175260"/>
                  </a:lnTo>
                  <a:lnTo>
                    <a:pt x="120408" y="177800"/>
                  </a:lnTo>
                  <a:lnTo>
                    <a:pt x="118135" y="180340"/>
                  </a:lnTo>
                  <a:lnTo>
                    <a:pt x="116090" y="184150"/>
                  </a:lnTo>
                  <a:lnTo>
                    <a:pt x="110375" y="193040"/>
                  </a:lnTo>
                  <a:lnTo>
                    <a:pt x="113792" y="191770"/>
                  </a:lnTo>
                  <a:lnTo>
                    <a:pt x="116801" y="189230"/>
                  </a:lnTo>
                  <a:lnTo>
                    <a:pt x="119672" y="186690"/>
                  </a:lnTo>
                  <a:lnTo>
                    <a:pt x="125907" y="181610"/>
                  </a:lnTo>
                  <a:lnTo>
                    <a:pt x="132016" y="175260"/>
                  </a:lnTo>
                  <a:lnTo>
                    <a:pt x="134454" y="172720"/>
                  </a:lnTo>
                  <a:lnTo>
                    <a:pt x="139344" y="167640"/>
                  </a:lnTo>
                  <a:lnTo>
                    <a:pt x="145402" y="162560"/>
                  </a:lnTo>
                  <a:lnTo>
                    <a:pt x="149339" y="159766"/>
                  </a:lnTo>
                  <a:lnTo>
                    <a:pt x="139827" y="165100"/>
                  </a:lnTo>
                  <a:lnTo>
                    <a:pt x="135712" y="167640"/>
                  </a:lnTo>
                  <a:lnTo>
                    <a:pt x="131876" y="170180"/>
                  </a:lnTo>
                  <a:lnTo>
                    <a:pt x="126796" y="172720"/>
                  </a:lnTo>
                  <a:lnTo>
                    <a:pt x="123520" y="172720"/>
                  </a:lnTo>
                  <a:lnTo>
                    <a:pt x="122999" y="171450"/>
                  </a:lnTo>
                  <a:lnTo>
                    <a:pt x="126212" y="165100"/>
                  </a:lnTo>
                  <a:lnTo>
                    <a:pt x="128879" y="162560"/>
                  </a:lnTo>
                  <a:lnTo>
                    <a:pt x="131813" y="160020"/>
                  </a:lnTo>
                  <a:lnTo>
                    <a:pt x="134988" y="156210"/>
                  </a:lnTo>
                  <a:lnTo>
                    <a:pt x="138506" y="152400"/>
                  </a:lnTo>
                  <a:lnTo>
                    <a:pt x="142290" y="147320"/>
                  </a:lnTo>
                  <a:lnTo>
                    <a:pt x="146405" y="142240"/>
                  </a:lnTo>
                  <a:lnTo>
                    <a:pt x="149707" y="142240"/>
                  </a:lnTo>
                  <a:lnTo>
                    <a:pt x="154901" y="138430"/>
                  </a:lnTo>
                  <a:lnTo>
                    <a:pt x="161975" y="132080"/>
                  </a:lnTo>
                  <a:lnTo>
                    <a:pt x="170929" y="124460"/>
                  </a:lnTo>
                  <a:lnTo>
                    <a:pt x="173520" y="130810"/>
                  </a:lnTo>
                  <a:lnTo>
                    <a:pt x="179387" y="124460"/>
                  </a:lnTo>
                  <a:lnTo>
                    <a:pt x="180555" y="123190"/>
                  </a:lnTo>
                  <a:lnTo>
                    <a:pt x="184175" y="116840"/>
                  </a:lnTo>
                  <a:lnTo>
                    <a:pt x="186791" y="113030"/>
                  </a:lnTo>
                  <a:lnTo>
                    <a:pt x="188823" y="110490"/>
                  </a:lnTo>
                  <a:lnTo>
                    <a:pt x="190855" y="107950"/>
                  </a:lnTo>
                  <a:lnTo>
                    <a:pt x="201663" y="101600"/>
                  </a:lnTo>
                  <a:lnTo>
                    <a:pt x="209245" y="100330"/>
                  </a:lnTo>
                  <a:lnTo>
                    <a:pt x="219265" y="100330"/>
                  </a:lnTo>
                  <a:lnTo>
                    <a:pt x="228092" y="95250"/>
                  </a:lnTo>
                  <a:lnTo>
                    <a:pt x="222592" y="95250"/>
                  </a:lnTo>
                  <a:lnTo>
                    <a:pt x="217957" y="93980"/>
                  </a:lnTo>
                  <a:lnTo>
                    <a:pt x="225539" y="88900"/>
                  </a:lnTo>
                  <a:lnTo>
                    <a:pt x="229336" y="86360"/>
                  </a:lnTo>
                  <a:lnTo>
                    <a:pt x="246456" y="78740"/>
                  </a:lnTo>
                  <a:lnTo>
                    <a:pt x="262559" y="72390"/>
                  </a:lnTo>
                  <a:lnTo>
                    <a:pt x="279666" y="64770"/>
                  </a:lnTo>
                  <a:lnTo>
                    <a:pt x="299821" y="57150"/>
                  </a:lnTo>
                  <a:lnTo>
                    <a:pt x="307340" y="57150"/>
                  </a:lnTo>
                  <a:lnTo>
                    <a:pt x="306362" y="58420"/>
                  </a:lnTo>
                  <a:lnTo>
                    <a:pt x="303199" y="60960"/>
                  </a:lnTo>
                  <a:lnTo>
                    <a:pt x="304152" y="60960"/>
                  </a:lnTo>
                  <a:lnTo>
                    <a:pt x="313283" y="57150"/>
                  </a:lnTo>
                  <a:lnTo>
                    <a:pt x="319366" y="54610"/>
                  </a:lnTo>
                  <a:lnTo>
                    <a:pt x="323316" y="53340"/>
                  </a:lnTo>
                  <a:lnTo>
                    <a:pt x="321691" y="55880"/>
                  </a:lnTo>
                  <a:lnTo>
                    <a:pt x="328295" y="54610"/>
                  </a:lnTo>
                  <a:lnTo>
                    <a:pt x="328358" y="53340"/>
                  </a:lnTo>
                  <a:lnTo>
                    <a:pt x="328422" y="52070"/>
                  </a:lnTo>
                  <a:lnTo>
                    <a:pt x="330606" y="49530"/>
                  </a:lnTo>
                  <a:lnTo>
                    <a:pt x="332689" y="46990"/>
                  </a:lnTo>
                  <a:lnTo>
                    <a:pt x="343573" y="45720"/>
                  </a:lnTo>
                  <a:lnTo>
                    <a:pt x="347179" y="44450"/>
                  </a:lnTo>
                  <a:lnTo>
                    <a:pt x="361810" y="44450"/>
                  </a:lnTo>
                  <a:lnTo>
                    <a:pt x="371805" y="45720"/>
                  </a:lnTo>
                  <a:lnTo>
                    <a:pt x="383032" y="48260"/>
                  </a:lnTo>
                  <a:lnTo>
                    <a:pt x="406387" y="48260"/>
                  </a:lnTo>
                  <a:lnTo>
                    <a:pt x="417423" y="46990"/>
                  </a:lnTo>
                  <a:lnTo>
                    <a:pt x="424345" y="48260"/>
                  </a:lnTo>
                  <a:lnTo>
                    <a:pt x="414070" y="50800"/>
                  </a:lnTo>
                  <a:lnTo>
                    <a:pt x="416191" y="53340"/>
                  </a:lnTo>
                  <a:lnTo>
                    <a:pt x="438124" y="50800"/>
                  </a:lnTo>
                  <a:lnTo>
                    <a:pt x="451142" y="48260"/>
                  </a:lnTo>
                  <a:lnTo>
                    <a:pt x="457009" y="46990"/>
                  </a:lnTo>
                  <a:lnTo>
                    <a:pt x="468884" y="44450"/>
                  </a:lnTo>
                  <a:lnTo>
                    <a:pt x="480923" y="41910"/>
                  </a:lnTo>
                  <a:lnTo>
                    <a:pt x="507898" y="46990"/>
                  </a:lnTo>
                  <a:lnTo>
                    <a:pt x="500735" y="43180"/>
                  </a:lnTo>
                  <a:lnTo>
                    <a:pt x="502488" y="41910"/>
                  </a:lnTo>
                  <a:lnTo>
                    <a:pt x="505980" y="39370"/>
                  </a:lnTo>
                  <a:lnTo>
                    <a:pt x="519112" y="35560"/>
                  </a:lnTo>
                  <a:lnTo>
                    <a:pt x="535584" y="31750"/>
                  </a:lnTo>
                  <a:lnTo>
                    <a:pt x="528548" y="29210"/>
                  </a:lnTo>
                  <a:lnTo>
                    <a:pt x="522541" y="27940"/>
                  </a:lnTo>
                  <a:lnTo>
                    <a:pt x="518515" y="26670"/>
                  </a:lnTo>
                  <a:lnTo>
                    <a:pt x="553910" y="24130"/>
                  </a:lnTo>
                  <a:lnTo>
                    <a:pt x="558190" y="24130"/>
                  </a:lnTo>
                  <a:lnTo>
                    <a:pt x="554621" y="26670"/>
                  </a:lnTo>
                  <a:lnTo>
                    <a:pt x="548817" y="29210"/>
                  </a:lnTo>
                  <a:lnTo>
                    <a:pt x="555307" y="27940"/>
                  </a:lnTo>
                  <a:lnTo>
                    <a:pt x="561454" y="29210"/>
                  </a:lnTo>
                  <a:lnTo>
                    <a:pt x="561975" y="31750"/>
                  </a:lnTo>
                  <a:lnTo>
                    <a:pt x="558406" y="34290"/>
                  </a:lnTo>
                  <a:lnTo>
                    <a:pt x="552335" y="36830"/>
                  </a:lnTo>
                  <a:lnTo>
                    <a:pt x="539584" y="33020"/>
                  </a:lnTo>
                  <a:lnTo>
                    <a:pt x="530847" y="36830"/>
                  </a:lnTo>
                  <a:lnTo>
                    <a:pt x="522655" y="40640"/>
                  </a:lnTo>
                  <a:lnTo>
                    <a:pt x="524332" y="44145"/>
                  </a:lnTo>
                  <a:lnTo>
                    <a:pt x="521944" y="44881"/>
                  </a:lnTo>
                  <a:lnTo>
                    <a:pt x="521893" y="45783"/>
                  </a:lnTo>
                  <a:lnTo>
                    <a:pt x="527227" y="46621"/>
                  </a:lnTo>
                  <a:lnTo>
                    <a:pt x="525411" y="45834"/>
                  </a:lnTo>
                  <a:lnTo>
                    <a:pt x="524903" y="44970"/>
                  </a:lnTo>
                  <a:lnTo>
                    <a:pt x="524637" y="44450"/>
                  </a:lnTo>
                  <a:lnTo>
                    <a:pt x="526783" y="44450"/>
                  </a:lnTo>
                  <a:lnTo>
                    <a:pt x="531215" y="43180"/>
                  </a:lnTo>
                  <a:lnTo>
                    <a:pt x="536079" y="43180"/>
                  </a:lnTo>
                  <a:lnTo>
                    <a:pt x="533793" y="44450"/>
                  </a:lnTo>
                  <a:lnTo>
                    <a:pt x="532333" y="44450"/>
                  </a:lnTo>
                  <a:lnTo>
                    <a:pt x="533400" y="45720"/>
                  </a:lnTo>
                  <a:lnTo>
                    <a:pt x="534593" y="45720"/>
                  </a:lnTo>
                  <a:lnTo>
                    <a:pt x="538289" y="44450"/>
                  </a:lnTo>
                  <a:lnTo>
                    <a:pt x="544080" y="43180"/>
                  </a:lnTo>
                  <a:lnTo>
                    <a:pt x="552132" y="50800"/>
                  </a:lnTo>
                  <a:lnTo>
                    <a:pt x="554088" y="46990"/>
                  </a:lnTo>
                  <a:lnTo>
                    <a:pt x="600392" y="52070"/>
                  </a:lnTo>
                  <a:lnTo>
                    <a:pt x="622604" y="46990"/>
                  </a:lnTo>
                  <a:lnTo>
                    <a:pt x="639267" y="43180"/>
                  </a:lnTo>
                  <a:lnTo>
                    <a:pt x="644817" y="41910"/>
                  </a:lnTo>
                  <a:lnTo>
                    <a:pt x="650379" y="40640"/>
                  </a:lnTo>
                  <a:lnTo>
                    <a:pt x="657656" y="39370"/>
                  </a:lnTo>
                  <a:lnTo>
                    <a:pt x="672236" y="36830"/>
                  </a:lnTo>
                  <a:lnTo>
                    <a:pt x="679526" y="35560"/>
                  </a:lnTo>
                  <a:lnTo>
                    <a:pt x="714946" y="31750"/>
                  </a:lnTo>
                  <a:lnTo>
                    <a:pt x="708990" y="35560"/>
                  </a:lnTo>
                  <a:lnTo>
                    <a:pt x="708571" y="38100"/>
                  </a:lnTo>
                  <a:lnTo>
                    <a:pt x="710450" y="41910"/>
                  </a:lnTo>
                  <a:lnTo>
                    <a:pt x="711441" y="45720"/>
                  </a:lnTo>
                  <a:lnTo>
                    <a:pt x="698588" y="43180"/>
                  </a:lnTo>
                  <a:lnTo>
                    <a:pt x="682282" y="44450"/>
                  </a:lnTo>
                  <a:lnTo>
                    <a:pt x="663549" y="46990"/>
                  </a:lnTo>
                  <a:lnTo>
                    <a:pt x="643445" y="46990"/>
                  </a:lnTo>
                  <a:lnTo>
                    <a:pt x="657669" y="48260"/>
                  </a:lnTo>
                  <a:lnTo>
                    <a:pt x="654545" y="50800"/>
                  </a:lnTo>
                  <a:lnTo>
                    <a:pt x="650925" y="52070"/>
                  </a:lnTo>
                  <a:lnTo>
                    <a:pt x="699541" y="45720"/>
                  </a:lnTo>
                  <a:lnTo>
                    <a:pt x="700887" y="48260"/>
                  </a:lnTo>
                  <a:lnTo>
                    <a:pt x="705878" y="49530"/>
                  </a:lnTo>
                  <a:lnTo>
                    <a:pt x="713460" y="50800"/>
                  </a:lnTo>
                  <a:lnTo>
                    <a:pt x="722566" y="52070"/>
                  </a:lnTo>
                  <a:lnTo>
                    <a:pt x="724484" y="46990"/>
                  </a:lnTo>
                  <a:lnTo>
                    <a:pt x="739559" y="44450"/>
                  </a:lnTo>
                  <a:lnTo>
                    <a:pt x="760133" y="44450"/>
                  </a:lnTo>
                  <a:lnTo>
                    <a:pt x="778573" y="41910"/>
                  </a:lnTo>
                  <a:lnTo>
                    <a:pt x="778167" y="44450"/>
                  </a:lnTo>
                  <a:lnTo>
                    <a:pt x="774268" y="46990"/>
                  </a:lnTo>
                  <a:lnTo>
                    <a:pt x="765606" y="48260"/>
                  </a:lnTo>
                  <a:lnTo>
                    <a:pt x="750925" y="48260"/>
                  </a:lnTo>
                  <a:lnTo>
                    <a:pt x="767943" y="49530"/>
                  </a:lnTo>
                  <a:lnTo>
                    <a:pt x="794727" y="41910"/>
                  </a:lnTo>
                  <a:lnTo>
                    <a:pt x="811466" y="43180"/>
                  </a:lnTo>
                  <a:lnTo>
                    <a:pt x="802398" y="43180"/>
                  </a:lnTo>
                  <a:lnTo>
                    <a:pt x="800074" y="44450"/>
                  </a:lnTo>
                  <a:lnTo>
                    <a:pt x="813168" y="43180"/>
                  </a:lnTo>
                  <a:lnTo>
                    <a:pt x="827951" y="43180"/>
                  </a:lnTo>
                  <a:lnTo>
                    <a:pt x="838669" y="44450"/>
                  </a:lnTo>
                  <a:lnTo>
                    <a:pt x="839571" y="46990"/>
                  </a:lnTo>
                  <a:lnTo>
                    <a:pt x="868895" y="46990"/>
                  </a:lnTo>
                  <a:lnTo>
                    <a:pt x="908634" y="45720"/>
                  </a:lnTo>
                  <a:lnTo>
                    <a:pt x="942136" y="43180"/>
                  </a:lnTo>
                  <a:lnTo>
                    <a:pt x="946264" y="41910"/>
                  </a:lnTo>
                  <a:lnTo>
                    <a:pt x="958621" y="38100"/>
                  </a:lnTo>
                  <a:lnTo>
                    <a:pt x="959015" y="39370"/>
                  </a:lnTo>
                  <a:lnTo>
                    <a:pt x="953490" y="48260"/>
                  </a:lnTo>
                  <a:lnTo>
                    <a:pt x="951128" y="49530"/>
                  </a:lnTo>
                  <a:lnTo>
                    <a:pt x="981036" y="38100"/>
                  </a:lnTo>
                  <a:lnTo>
                    <a:pt x="997661" y="31750"/>
                  </a:lnTo>
                  <a:lnTo>
                    <a:pt x="1007630" y="27940"/>
                  </a:lnTo>
                  <a:lnTo>
                    <a:pt x="1020927" y="22860"/>
                  </a:lnTo>
                  <a:lnTo>
                    <a:pt x="1020559" y="29210"/>
                  </a:lnTo>
                  <a:lnTo>
                    <a:pt x="1023302" y="38100"/>
                  </a:lnTo>
                  <a:lnTo>
                    <a:pt x="1021105" y="45720"/>
                  </a:lnTo>
                  <a:lnTo>
                    <a:pt x="1005941" y="50800"/>
                  </a:lnTo>
                  <a:lnTo>
                    <a:pt x="1033119" y="50800"/>
                  </a:lnTo>
                  <a:lnTo>
                    <a:pt x="1046416" y="49530"/>
                  </a:lnTo>
                  <a:lnTo>
                    <a:pt x="1041400" y="48260"/>
                  </a:lnTo>
                  <a:lnTo>
                    <a:pt x="1037196" y="44450"/>
                  </a:lnTo>
                  <a:lnTo>
                    <a:pt x="1035824" y="40640"/>
                  </a:lnTo>
                  <a:lnTo>
                    <a:pt x="1039266" y="39370"/>
                  </a:lnTo>
                  <a:lnTo>
                    <a:pt x="1052360" y="43180"/>
                  </a:lnTo>
                  <a:lnTo>
                    <a:pt x="1060145" y="44450"/>
                  </a:lnTo>
                  <a:lnTo>
                    <a:pt x="1068971" y="46990"/>
                  </a:lnTo>
                  <a:lnTo>
                    <a:pt x="1085189" y="49530"/>
                  </a:lnTo>
                  <a:lnTo>
                    <a:pt x="1081570" y="46990"/>
                  </a:lnTo>
                  <a:lnTo>
                    <a:pt x="1084033" y="43180"/>
                  </a:lnTo>
                  <a:lnTo>
                    <a:pt x="1091095" y="39370"/>
                  </a:lnTo>
                  <a:lnTo>
                    <a:pt x="1101305" y="38100"/>
                  </a:lnTo>
                  <a:lnTo>
                    <a:pt x="1098956" y="39370"/>
                  </a:lnTo>
                  <a:lnTo>
                    <a:pt x="1102474" y="48069"/>
                  </a:lnTo>
                  <a:lnTo>
                    <a:pt x="1134516" y="39370"/>
                  </a:lnTo>
                  <a:lnTo>
                    <a:pt x="1130439" y="40640"/>
                  </a:lnTo>
                  <a:lnTo>
                    <a:pt x="1131227" y="44450"/>
                  </a:lnTo>
                  <a:lnTo>
                    <a:pt x="1135341" y="48260"/>
                  </a:lnTo>
                  <a:lnTo>
                    <a:pt x="1141247" y="50800"/>
                  </a:lnTo>
                  <a:lnTo>
                    <a:pt x="1183627" y="50800"/>
                  </a:lnTo>
                  <a:lnTo>
                    <a:pt x="1167739" y="48260"/>
                  </a:lnTo>
                  <a:lnTo>
                    <a:pt x="1192771" y="45720"/>
                  </a:lnTo>
                  <a:lnTo>
                    <a:pt x="1213942" y="39370"/>
                  </a:lnTo>
                  <a:lnTo>
                    <a:pt x="1218184" y="38100"/>
                  </a:lnTo>
                  <a:lnTo>
                    <a:pt x="1226654" y="35560"/>
                  </a:lnTo>
                  <a:lnTo>
                    <a:pt x="1251496" y="33020"/>
                  </a:lnTo>
                  <a:lnTo>
                    <a:pt x="1247724" y="36830"/>
                  </a:lnTo>
                  <a:lnTo>
                    <a:pt x="1245984" y="40640"/>
                  </a:lnTo>
                  <a:lnTo>
                    <a:pt x="1249197" y="45720"/>
                  </a:lnTo>
                  <a:lnTo>
                    <a:pt x="1260284" y="48260"/>
                  </a:lnTo>
                  <a:lnTo>
                    <a:pt x="1287932" y="33020"/>
                  </a:lnTo>
                  <a:lnTo>
                    <a:pt x="1290243" y="31750"/>
                  </a:lnTo>
                  <a:lnTo>
                    <a:pt x="1313865" y="22860"/>
                  </a:lnTo>
                  <a:lnTo>
                    <a:pt x="1320584" y="21590"/>
                  </a:lnTo>
                  <a:lnTo>
                    <a:pt x="1327289" y="20320"/>
                  </a:lnTo>
                  <a:lnTo>
                    <a:pt x="1340726" y="17780"/>
                  </a:lnTo>
                  <a:lnTo>
                    <a:pt x="1347838" y="20320"/>
                  </a:lnTo>
                  <a:lnTo>
                    <a:pt x="1366824" y="17780"/>
                  </a:lnTo>
                  <a:lnTo>
                    <a:pt x="1305394" y="43180"/>
                  </a:lnTo>
                  <a:lnTo>
                    <a:pt x="1281633" y="49530"/>
                  </a:lnTo>
                  <a:lnTo>
                    <a:pt x="1289367" y="50800"/>
                  </a:lnTo>
                  <a:lnTo>
                    <a:pt x="1292733" y="52070"/>
                  </a:lnTo>
                  <a:lnTo>
                    <a:pt x="1297571" y="53340"/>
                  </a:lnTo>
                  <a:lnTo>
                    <a:pt x="1309738" y="53340"/>
                  </a:lnTo>
                  <a:lnTo>
                    <a:pt x="1311148" y="54610"/>
                  </a:lnTo>
                  <a:lnTo>
                    <a:pt x="1305547" y="55880"/>
                  </a:lnTo>
                  <a:lnTo>
                    <a:pt x="1297076" y="57150"/>
                  </a:lnTo>
                  <a:lnTo>
                    <a:pt x="1289850" y="57150"/>
                  </a:lnTo>
                  <a:lnTo>
                    <a:pt x="1345044" y="59690"/>
                  </a:lnTo>
                  <a:lnTo>
                    <a:pt x="1350568" y="55880"/>
                  </a:lnTo>
                  <a:lnTo>
                    <a:pt x="1357782" y="54610"/>
                  </a:lnTo>
                  <a:lnTo>
                    <a:pt x="1379410" y="50800"/>
                  </a:lnTo>
                  <a:lnTo>
                    <a:pt x="1385138" y="48260"/>
                  </a:lnTo>
                  <a:lnTo>
                    <a:pt x="1325194" y="54610"/>
                  </a:lnTo>
                  <a:lnTo>
                    <a:pt x="1330198" y="49530"/>
                  </a:lnTo>
                  <a:lnTo>
                    <a:pt x="1346504" y="43180"/>
                  </a:lnTo>
                  <a:lnTo>
                    <a:pt x="1370596" y="38100"/>
                  </a:lnTo>
                  <a:lnTo>
                    <a:pt x="1398955" y="36830"/>
                  </a:lnTo>
                  <a:lnTo>
                    <a:pt x="1402003" y="40640"/>
                  </a:lnTo>
                  <a:lnTo>
                    <a:pt x="1399070" y="44450"/>
                  </a:lnTo>
                  <a:lnTo>
                    <a:pt x="1394421" y="48260"/>
                  </a:lnTo>
                  <a:lnTo>
                    <a:pt x="1392339" y="50800"/>
                  </a:lnTo>
                  <a:lnTo>
                    <a:pt x="1400327" y="49530"/>
                  </a:lnTo>
                  <a:lnTo>
                    <a:pt x="1413243" y="48260"/>
                  </a:lnTo>
                  <a:lnTo>
                    <a:pt x="1433042" y="48260"/>
                  </a:lnTo>
                  <a:lnTo>
                    <a:pt x="1416456" y="52070"/>
                  </a:lnTo>
                  <a:lnTo>
                    <a:pt x="1431594" y="52070"/>
                  </a:lnTo>
                  <a:lnTo>
                    <a:pt x="1445653" y="49530"/>
                  </a:lnTo>
                  <a:lnTo>
                    <a:pt x="1453083" y="48260"/>
                  </a:lnTo>
                  <a:lnTo>
                    <a:pt x="1460525" y="46990"/>
                  </a:lnTo>
                  <a:lnTo>
                    <a:pt x="1478140" y="49530"/>
                  </a:lnTo>
                  <a:lnTo>
                    <a:pt x="1486179" y="50800"/>
                  </a:lnTo>
                  <a:lnTo>
                    <a:pt x="1495196" y="53340"/>
                  </a:lnTo>
                  <a:lnTo>
                    <a:pt x="1502816" y="54610"/>
                  </a:lnTo>
                  <a:lnTo>
                    <a:pt x="1506664" y="53340"/>
                  </a:lnTo>
                  <a:lnTo>
                    <a:pt x="1499323" y="46990"/>
                  </a:lnTo>
                  <a:lnTo>
                    <a:pt x="1497850" y="45720"/>
                  </a:lnTo>
                  <a:lnTo>
                    <a:pt x="1494104" y="36830"/>
                  </a:lnTo>
                  <a:lnTo>
                    <a:pt x="1493570" y="35560"/>
                  </a:lnTo>
                  <a:lnTo>
                    <a:pt x="1493888" y="25400"/>
                  </a:lnTo>
                  <a:lnTo>
                    <a:pt x="1498879" y="17780"/>
                  </a:lnTo>
                  <a:lnTo>
                    <a:pt x="1507782" y="19050"/>
                  </a:lnTo>
                  <a:lnTo>
                    <a:pt x="1525054" y="22860"/>
                  </a:lnTo>
                  <a:lnTo>
                    <a:pt x="1527695" y="23228"/>
                  </a:lnTo>
                  <a:lnTo>
                    <a:pt x="1522717" y="32931"/>
                  </a:lnTo>
                  <a:lnTo>
                    <a:pt x="1528648" y="32854"/>
                  </a:lnTo>
                  <a:lnTo>
                    <a:pt x="1527810" y="23241"/>
                  </a:lnTo>
                  <a:lnTo>
                    <a:pt x="1543672" y="25400"/>
                  </a:lnTo>
                  <a:lnTo>
                    <a:pt x="1556600" y="29210"/>
                  </a:lnTo>
                  <a:lnTo>
                    <a:pt x="1559585" y="33020"/>
                  </a:lnTo>
                  <a:lnTo>
                    <a:pt x="1552600" y="38100"/>
                  </a:lnTo>
                  <a:lnTo>
                    <a:pt x="1545196" y="43180"/>
                  </a:lnTo>
                  <a:lnTo>
                    <a:pt x="1546923" y="46977"/>
                  </a:lnTo>
                  <a:lnTo>
                    <a:pt x="1546606" y="48069"/>
                  </a:lnTo>
                  <a:lnTo>
                    <a:pt x="1549400" y="49022"/>
                  </a:lnTo>
                  <a:lnTo>
                    <a:pt x="1558772" y="49326"/>
                  </a:lnTo>
                  <a:lnTo>
                    <a:pt x="1552638" y="48653"/>
                  </a:lnTo>
                  <a:lnTo>
                    <a:pt x="1549209" y="47802"/>
                  </a:lnTo>
                  <a:lnTo>
                    <a:pt x="1546948" y="46939"/>
                  </a:lnTo>
                  <a:lnTo>
                    <a:pt x="1547482" y="45720"/>
                  </a:lnTo>
                  <a:lnTo>
                    <a:pt x="1555699" y="43180"/>
                  </a:lnTo>
                  <a:lnTo>
                    <a:pt x="1559115" y="43180"/>
                  </a:lnTo>
                  <a:lnTo>
                    <a:pt x="1562811" y="44450"/>
                  </a:lnTo>
                  <a:lnTo>
                    <a:pt x="1563306" y="45720"/>
                  </a:lnTo>
                  <a:lnTo>
                    <a:pt x="1565757" y="46990"/>
                  </a:lnTo>
                  <a:lnTo>
                    <a:pt x="1575295" y="48260"/>
                  </a:lnTo>
                  <a:lnTo>
                    <a:pt x="1582585" y="45720"/>
                  </a:lnTo>
                  <a:lnTo>
                    <a:pt x="1596834" y="45720"/>
                  </a:lnTo>
                  <a:lnTo>
                    <a:pt x="1584896" y="43180"/>
                  </a:lnTo>
                  <a:lnTo>
                    <a:pt x="1596796" y="43180"/>
                  </a:lnTo>
                  <a:lnTo>
                    <a:pt x="1605419" y="44450"/>
                  </a:lnTo>
                  <a:lnTo>
                    <a:pt x="1614589" y="46990"/>
                  </a:lnTo>
                  <a:lnTo>
                    <a:pt x="1628127" y="49530"/>
                  </a:lnTo>
                  <a:lnTo>
                    <a:pt x="1626501" y="48260"/>
                  </a:lnTo>
                  <a:lnTo>
                    <a:pt x="1627111" y="46990"/>
                  </a:lnTo>
                  <a:lnTo>
                    <a:pt x="1631467" y="44450"/>
                  </a:lnTo>
                  <a:lnTo>
                    <a:pt x="1635188" y="43180"/>
                  </a:lnTo>
                  <a:lnTo>
                    <a:pt x="1663649" y="43180"/>
                  </a:lnTo>
                  <a:lnTo>
                    <a:pt x="1671586" y="44450"/>
                  </a:lnTo>
                  <a:lnTo>
                    <a:pt x="1669999" y="45720"/>
                  </a:lnTo>
                  <a:lnTo>
                    <a:pt x="1673656" y="49530"/>
                  </a:lnTo>
                  <a:lnTo>
                    <a:pt x="1675041" y="50546"/>
                  </a:lnTo>
                  <a:lnTo>
                    <a:pt x="1674698" y="50393"/>
                  </a:lnTo>
                  <a:lnTo>
                    <a:pt x="1676908" y="52133"/>
                  </a:lnTo>
                  <a:lnTo>
                    <a:pt x="1676539" y="51816"/>
                  </a:lnTo>
                  <a:lnTo>
                    <a:pt x="1675612" y="50901"/>
                  </a:lnTo>
                  <a:lnTo>
                    <a:pt x="1689061" y="57150"/>
                  </a:lnTo>
                  <a:lnTo>
                    <a:pt x="1695335" y="59690"/>
                  </a:lnTo>
                  <a:lnTo>
                    <a:pt x="1701253" y="62230"/>
                  </a:lnTo>
                  <a:lnTo>
                    <a:pt x="1722374" y="74930"/>
                  </a:lnTo>
                  <a:lnTo>
                    <a:pt x="1729295" y="78740"/>
                  </a:lnTo>
                  <a:lnTo>
                    <a:pt x="1735416" y="83820"/>
                  </a:lnTo>
                  <a:lnTo>
                    <a:pt x="1742198" y="87630"/>
                  </a:lnTo>
                  <a:lnTo>
                    <a:pt x="1747342" y="91440"/>
                  </a:lnTo>
                  <a:lnTo>
                    <a:pt x="1752714" y="95250"/>
                  </a:lnTo>
                  <a:lnTo>
                    <a:pt x="1758238" y="99060"/>
                  </a:lnTo>
                  <a:lnTo>
                    <a:pt x="1763801" y="104140"/>
                  </a:lnTo>
                  <a:lnTo>
                    <a:pt x="1766925" y="107950"/>
                  </a:lnTo>
                  <a:lnTo>
                    <a:pt x="1771294" y="113030"/>
                  </a:lnTo>
                  <a:lnTo>
                    <a:pt x="1773821" y="116840"/>
                  </a:lnTo>
                  <a:lnTo>
                    <a:pt x="1771434" y="118110"/>
                  </a:lnTo>
                  <a:lnTo>
                    <a:pt x="1776425" y="120650"/>
                  </a:lnTo>
                  <a:lnTo>
                    <a:pt x="1780108" y="121513"/>
                  </a:lnTo>
                  <a:lnTo>
                    <a:pt x="1776755" y="119380"/>
                  </a:lnTo>
                  <a:lnTo>
                    <a:pt x="1777923" y="118110"/>
                  </a:lnTo>
                  <a:lnTo>
                    <a:pt x="1780552" y="116840"/>
                  </a:lnTo>
                  <a:lnTo>
                    <a:pt x="1784426" y="118110"/>
                  </a:lnTo>
                  <a:lnTo>
                    <a:pt x="1788147" y="118110"/>
                  </a:lnTo>
                  <a:lnTo>
                    <a:pt x="1792947" y="120650"/>
                  </a:lnTo>
                  <a:lnTo>
                    <a:pt x="1798713" y="124460"/>
                  </a:lnTo>
                  <a:lnTo>
                    <a:pt x="1804377" y="127000"/>
                  </a:lnTo>
                  <a:lnTo>
                    <a:pt x="1811350" y="130810"/>
                  </a:lnTo>
                  <a:lnTo>
                    <a:pt x="1818297" y="137160"/>
                  </a:lnTo>
                  <a:lnTo>
                    <a:pt x="1823466" y="140970"/>
                  </a:lnTo>
                  <a:lnTo>
                    <a:pt x="1828850" y="146050"/>
                  </a:lnTo>
                  <a:lnTo>
                    <a:pt x="1834388" y="151130"/>
                  </a:lnTo>
                  <a:lnTo>
                    <a:pt x="1840064" y="157480"/>
                  </a:lnTo>
                  <a:lnTo>
                    <a:pt x="1850034" y="170180"/>
                  </a:lnTo>
                  <a:lnTo>
                    <a:pt x="1851139" y="175260"/>
                  </a:lnTo>
                  <a:lnTo>
                    <a:pt x="1848993" y="175260"/>
                  </a:lnTo>
                  <a:lnTo>
                    <a:pt x="1849221" y="176530"/>
                  </a:lnTo>
                  <a:lnTo>
                    <a:pt x="1853577" y="182880"/>
                  </a:lnTo>
                  <a:lnTo>
                    <a:pt x="1857908" y="187960"/>
                  </a:lnTo>
                  <a:lnTo>
                    <a:pt x="1864283" y="199390"/>
                  </a:lnTo>
                  <a:lnTo>
                    <a:pt x="1867192" y="203200"/>
                  </a:lnTo>
                  <a:lnTo>
                    <a:pt x="1869897" y="207010"/>
                  </a:lnTo>
                  <a:lnTo>
                    <a:pt x="1875155" y="214630"/>
                  </a:lnTo>
                  <a:lnTo>
                    <a:pt x="1880247" y="218440"/>
                  </a:lnTo>
                  <a:lnTo>
                    <a:pt x="1883867" y="223520"/>
                  </a:lnTo>
                  <a:lnTo>
                    <a:pt x="1887702" y="228600"/>
                  </a:lnTo>
                  <a:lnTo>
                    <a:pt x="1891309" y="233680"/>
                  </a:lnTo>
                  <a:lnTo>
                    <a:pt x="1895068" y="241300"/>
                  </a:lnTo>
                  <a:lnTo>
                    <a:pt x="1898929" y="247650"/>
                  </a:lnTo>
                  <a:lnTo>
                    <a:pt x="1900758" y="252730"/>
                  </a:lnTo>
                  <a:lnTo>
                    <a:pt x="1902320" y="257810"/>
                  </a:lnTo>
                  <a:lnTo>
                    <a:pt x="1905495" y="270510"/>
                  </a:lnTo>
                  <a:lnTo>
                    <a:pt x="1905152" y="280670"/>
                  </a:lnTo>
                  <a:lnTo>
                    <a:pt x="1901837" y="281940"/>
                  </a:lnTo>
                  <a:lnTo>
                    <a:pt x="1899793" y="280670"/>
                  </a:lnTo>
                  <a:lnTo>
                    <a:pt x="1897735" y="279400"/>
                  </a:lnTo>
                  <a:lnTo>
                    <a:pt x="1879447" y="234950"/>
                  </a:lnTo>
                  <a:lnTo>
                    <a:pt x="1874253" y="222250"/>
                  </a:lnTo>
                  <a:lnTo>
                    <a:pt x="1877047" y="229870"/>
                  </a:lnTo>
                  <a:lnTo>
                    <a:pt x="1879358" y="237490"/>
                  </a:lnTo>
                  <a:lnTo>
                    <a:pt x="1881898" y="245110"/>
                  </a:lnTo>
                  <a:lnTo>
                    <a:pt x="1879358" y="241300"/>
                  </a:lnTo>
                  <a:lnTo>
                    <a:pt x="1875929" y="234950"/>
                  </a:lnTo>
                  <a:lnTo>
                    <a:pt x="1872780" y="228600"/>
                  </a:lnTo>
                  <a:lnTo>
                    <a:pt x="1869592" y="222250"/>
                  </a:lnTo>
                  <a:lnTo>
                    <a:pt x="1865896" y="217347"/>
                  </a:lnTo>
                  <a:lnTo>
                    <a:pt x="1869668" y="223520"/>
                  </a:lnTo>
                  <a:lnTo>
                    <a:pt x="1873770" y="234950"/>
                  </a:lnTo>
                  <a:lnTo>
                    <a:pt x="1877339" y="243840"/>
                  </a:lnTo>
                  <a:lnTo>
                    <a:pt x="1881352" y="252730"/>
                  </a:lnTo>
                  <a:lnTo>
                    <a:pt x="1885378" y="262890"/>
                  </a:lnTo>
                  <a:lnTo>
                    <a:pt x="1901558" y="318770"/>
                  </a:lnTo>
                  <a:lnTo>
                    <a:pt x="1906714" y="361950"/>
                  </a:lnTo>
                  <a:lnTo>
                    <a:pt x="1910334" y="375920"/>
                  </a:lnTo>
                  <a:lnTo>
                    <a:pt x="1911794" y="379730"/>
                  </a:lnTo>
                  <a:lnTo>
                    <a:pt x="1913153" y="378460"/>
                  </a:lnTo>
                  <a:lnTo>
                    <a:pt x="1912531" y="373380"/>
                  </a:lnTo>
                  <a:lnTo>
                    <a:pt x="1912531" y="368300"/>
                  </a:lnTo>
                  <a:lnTo>
                    <a:pt x="1911413" y="361950"/>
                  </a:lnTo>
                  <a:lnTo>
                    <a:pt x="1912175" y="355600"/>
                  </a:lnTo>
                  <a:lnTo>
                    <a:pt x="1915020" y="361950"/>
                  </a:lnTo>
                  <a:lnTo>
                    <a:pt x="1917827" y="375920"/>
                  </a:lnTo>
                  <a:lnTo>
                    <a:pt x="1918944" y="382270"/>
                  </a:lnTo>
                  <a:lnTo>
                    <a:pt x="1919376" y="372110"/>
                  </a:lnTo>
                  <a:lnTo>
                    <a:pt x="1925904" y="415290"/>
                  </a:lnTo>
                  <a:lnTo>
                    <a:pt x="1926272" y="435610"/>
                  </a:lnTo>
                  <a:lnTo>
                    <a:pt x="1925739" y="447040"/>
                  </a:lnTo>
                  <a:lnTo>
                    <a:pt x="1920227" y="452120"/>
                  </a:lnTo>
                  <a:lnTo>
                    <a:pt x="1921395" y="448310"/>
                  </a:lnTo>
                  <a:lnTo>
                    <a:pt x="1922272" y="440690"/>
                  </a:lnTo>
                  <a:lnTo>
                    <a:pt x="1922526" y="431800"/>
                  </a:lnTo>
                  <a:lnTo>
                    <a:pt x="1921840" y="424180"/>
                  </a:lnTo>
                  <a:lnTo>
                    <a:pt x="1921814" y="436880"/>
                  </a:lnTo>
                  <a:lnTo>
                    <a:pt x="1919922" y="453390"/>
                  </a:lnTo>
                  <a:lnTo>
                    <a:pt x="1918931" y="469900"/>
                  </a:lnTo>
                  <a:lnTo>
                    <a:pt x="1921598" y="483870"/>
                  </a:lnTo>
                  <a:lnTo>
                    <a:pt x="1925408" y="462280"/>
                  </a:lnTo>
                  <a:lnTo>
                    <a:pt x="1927898" y="480060"/>
                  </a:lnTo>
                  <a:lnTo>
                    <a:pt x="1930539" y="497840"/>
                  </a:lnTo>
                  <a:lnTo>
                    <a:pt x="1932343" y="516890"/>
                  </a:lnTo>
                  <a:lnTo>
                    <a:pt x="1932292" y="535940"/>
                  </a:lnTo>
                  <a:lnTo>
                    <a:pt x="1934591" y="530860"/>
                  </a:lnTo>
                  <a:lnTo>
                    <a:pt x="1934819" y="527050"/>
                  </a:lnTo>
                  <a:lnTo>
                    <a:pt x="1935213" y="521970"/>
                  </a:lnTo>
                  <a:lnTo>
                    <a:pt x="1938032" y="511810"/>
                  </a:lnTo>
                  <a:lnTo>
                    <a:pt x="1934603" y="508000"/>
                  </a:lnTo>
                  <a:lnTo>
                    <a:pt x="1934121" y="485140"/>
                  </a:lnTo>
                  <a:lnTo>
                    <a:pt x="1933714" y="469900"/>
                  </a:lnTo>
                  <a:lnTo>
                    <a:pt x="1933689" y="468630"/>
                  </a:lnTo>
                  <a:lnTo>
                    <a:pt x="1930044" y="469900"/>
                  </a:lnTo>
                  <a:lnTo>
                    <a:pt x="1932266" y="462280"/>
                  </a:lnTo>
                  <a:lnTo>
                    <a:pt x="1933752" y="457200"/>
                  </a:lnTo>
                  <a:lnTo>
                    <a:pt x="1934260" y="452120"/>
                  </a:lnTo>
                  <a:lnTo>
                    <a:pt x="1935175" y="443230"/>
                  </a:lnTo>
                  <a:lnTo>
                    <a:pt x="1936381" y="429260"/>
                  </a:lnTo>
                  <a:lnTo>
                    <a:pt x="1939239" y="414020"/>
                  </a:lnTo>
                  <a:lnTo>
                    <a:pt x="1939480" y="412750"/>
                  </a:lnTo>
                  <a:close/>
                </a:path>
                <a:path w="1940560" h="1219835">
                  <a:moveTo>
                    <a:pt x="1940077" y="605967"/>
                  </a:moveTo>
                  <a:lnTo>
                    <a:pt x="1934311" y="586168"/>
                  </a:lnTo>
                  <a:lnTo>
                    <a:pt x="1935988" y="601421"/>
                  </a:lnTo>
                  <a:lnTo>
                    <a:pt x="1940077" y="605967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67811" y="1815637"/>
            <a:ext cx="1450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" dirty="0">
                <a:solidFill>
                  <a:srgbClr val="FF5106"/>
                </a:solidFill>
                <a:latin typeface="Arial"/>
                <a:cs typeface="Arial"/>
              </a:rPr>
              <a:t>STANDARDIN</a:t>
            </a:r>
            <a:r>
              <a:rPr sz="1100" b="1" spc="-5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5106"/>
                </a:solidFill>
                <a:latin typeface="Arial"/>
                <a:cs typeface="Arial"/>
              </a:rPr>
              <a:t>TEMİNİ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13900" y="4895999"/>
            <a:ext cx="3012440" cy="1667510"/>
            <a:chOff x="1113900" y="4895999"/>
            <a:chExt cx="3012440" cy="1667510"/>
          </a:xfrm>
        </p:grpSpPr>
        <p:sp>
          <p:nvSpPr>
            <p:cNvPr id="10" name="object 10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2000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5882" y="6264123"/>
            <a:ext cx="947419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5"/>
              </a:lnSpc>
            </a:pPr>
            <a:r>
              <a:rPr sz="3100" dirty="0">
                <a:latin typeface="Calibri"/>
                <a:cs typeface="Calibri"/>
              </a:rPr>
              <a:t>BOLU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7200" y="2106006"/>
            <a:ext cx="4871085" cy="4553585"/>
            <a:chOff x="457200" y="2106006"/>
            <a:chExt cx="4871085" cy="4553585"/>
          </a:xfrm>
        </p:grpSpPr>
        <p:sp>
          <p:nvSpPr>
            <p:cNvPr id="15" name="object 15"/>
            <p:cNvSpPr/>
            <p:nvPr/>
          </p:nvSpPr>
          <p:spPr>
            <a:xfrm>
              <a:off x="1234338" y="4896002"/>
              <a:ext cx="979805" cy="1318895"/>
            </a:xfrm>
            <a:custGeom>
              <a:avLst/>
              <a:gdLst/>
              <a:ahLst/>
              <a:cxnLst/>
              <a:rect l="l" t="t" r="r" b="b"/>
              <a:pathLst>
                <a:path w="979805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979805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979805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200" y="4488205"/>
              <a:ext cx="1657350" cy="1952625"/>
            </a:xfrm>
            <a:custGeom>
              <a:avLst/>
              <a:gdLst/>
              <a:ahLst/>
              <a:cxnLst/>
              <a:rect l="l" t="t" r="r" b="b"/>
              <a:pathLst>
                <a:path w="1657350" h="1952625">
                  <a:moveTo>
                    <a:pt x="1656905" y="0"/>
                  </a:moveTo>
                  <a:lnTo>
                    <a:pt x="0" y="0"/>
                  </a:lnTo>
                  <a:lnTo>
                    <a:pt x="0" y="1952586"/>
                  </a:lnTo>
                  <a:lnTo>
                    <a:pt x="1656905" y="1952586"/>
                  </a:lnTo>
                  <a:lnTo>
                    <a:pt x="1656905" y="0"/>
                  </a:lnTo>
                  <a:close/>
                </a:path>
              </a:pathLst>
            </a:custGeom>
            <a:solidFill>
              <a:srgbClr val="CE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200" y="4221314"/>
              <a:ext cx="1800225" cy="2438400"/>
            </a:xfrm>
            <a:custGeom>
              <a:avLst/>
              <a:gdLst/>
              <a:ahLst/>
              <a:cxnLst/>
              <a:rect l="l" t="t" r="r" b="b"/>
              <a:pathLst>
                <a:path w="1800225" h="2438400">
                  <a:moveTo>
                    <a:pt x="1554772" y="2016671"/>
                  </a:moveTo>
                  <a:lnTo>
                    <a:pt x="1553197" y="1937461"/>
                  </a:lnTo>
                  <a:lnTo>
                    <a:pt x="1553121" y="1929625"/>
                  </a:lnTo>
                  <a:lnTo>
                    <a:pt x="1545386" y="572008"/>
                  </a:lnTo>
                  <a:lnTo>
                    <a:pt x="1545221" y="550468"/>
                  </a:lnTo>
                  <a:lnTo>
                    <a:pt x="1545209" y="549452"/>
                  </a:lnTo>
                  <a:lnTo>
                    <a:pt x="1543659" y="491782"/>
                  </a:lnTo>
                  <a:lnTo>
                    <a:pt x="1514894" y="494842"/>
                  </a:lnTo>
                  <a:lnTo>
                    <a:pt x="1514894" y="1937461"/>
                  </a:lnTo>
                  <a:lnTo>
                    <a:pt x="143586" y="1940229"/>
                  </a:lnTo>
                  <a:lnTo>
                    <a:pt x="143649" y="1862848"/>
                  </a:lnTo>
                  <a:lnTo>
                    <a:pt x="143751" y="552373"/>
                  </a:lnTo>
                  <a:lnTo>
                    <a:pt x="1514094" y="550519"/>
                  </a:lnTo>
                  <a:lnTo>
                    <a:pt x="1514894" y="1937461"/>
                  </a:lnTo>
                  <a:lnTo>
                    <a:pt x="1514894" y="494842"/>
                  </a:lnTo>
                  <a:lnTo>
                    <a:pt x="1513674" y="494969"/>
                  </a:lnTo>
                  <a:lnTo>
                    <a:pt x="143344" y="525780"/>
                  </a:lnTo>
                  <a:lnTo>
                    <a:pt x="139928" y="526656"/>
                  </a:lnTo>
                  <a:lnTo>
                    <a:pt x="131978" y="528980"/>
                  </a:lnTo>
                  <a:lnTo>
                    <a:pt x="132435" y="536397"/>
                  </a:lnTo>
                  <a:lnTo>
                    <a:pt x="132905" y="543026"/>
                  </a:lnTo>
                  <a:lnTo>
                    <a:pt x="133489" y="550468"/>
                  </a:lnTo>
                  <a:lnTo>
                    <a:pt x="133540" y="552373"/>
                  </a:lnTo>
                  <a:lnTo>
                    <a:pt x="133705" y="572008"/>
                  </a:lnTo>
                  <a:lnTo>
                    <a:pt x="141503" y="1940229"/>
                  </a:lnTo>
                  <a:lnTo>
                    <a:pt x="0" y="1940509"/>
                  </a:lnTo>
                  <a:lnTo>
                    <a:pt x="141693" y="1974138"/>
                  </a:lnTo>
                  <a:lnTo>
                    <a:pt x="143090" y="2219477"/>
                  </a:lnTo>
                  <a:lnTo>
                    <a:pt x="143167" y="2207158"/>
                  </a:lnTo>
                  <a:lnTo>
                    <a:pt x="143243" y="2187638"/>
                  </a:lnTo>
                  <a:lnTo>
                    <a:pt x="143395" y="2127593"/>
                  </a:lnTo>
                  <a:lnTo>
                    <a:pt x="143510" y="2040699"/>
                  </a:lnTo>
                  <a:lnTo>
                    <a:pt x="143560" y="1974583"/>
                  </a:lnTo>
                  <a:lnTo>
                    <a:pt x="436397" y="2044065"/>
                  </a:lnTo>
                  <a:lnTo>
                    <a:pt x="1513586" y="2019884"/>
                  </a:lnTo>
                  <a:lnTo>
                    <a:pt x="1554772" y="2016671"/>
                  </a:lnTo>
                  <a:close/>
                </a:path>
                <a:path w="1800225" h="2438400">
                  <a:moveTo>
                    <a:pt x="1614106" y="2134489"/>
                  </a:moveTo>
                  <a:lnTo>
                    <a:pt x="1612709" y="1962848"/>
                  </a:lnTo>
                  <a:lnTo>
                    <a:pt x="1604378" y="525894"/>
                  </a:lnTo>
                  <a:lnTo>
                    <a:pt x="1602994" y="373951"/>
                  </a:lnTo>
                  <a:lnTo>
                    <a:pt x="1538033" y="376275"/>
                  </a:lnTo>
                  <a:lnTo>
                    <a:pt x="1449793" y="378599"/>
                  </a:lnTo>
                  <a:lnTo>
                    <a:pt x="155333" y="407670"/>
                  </a:lnTo>
                  <a:lnTo>
                    <a:pt x="123431" y="408825"/>
                  </a:lnTo>
                  <a:lnTo>
                    <a:pt x="72644" y="411149"/>
                  </a:lnTo>
                  <a:lnTo>
                    <a:pt x="74269" y="553110"/>
                  </a:lnTo>
                  <a:lnTo>
                    <a:pt x="76987" y="1030147"/>
                  </a:lnTo>
                  <a:lnTo>
                    <a:pt x="77558" y="420928"/>
                  </a:lnTo>
                  <a:lnTo>
                    <a:pt x="1580095" y="419417"/>
                  </a:lnTo>
                  <a:lnTo>
                    <a:pt x="1580883" y="2068512"/>
                  </a:lnTo>
                  <a:lnTo>
                    <a:pt x="457060" y="2070735"/>
                  </a:lnTo>
                  <a:lnTo>
                    <a:pt x="806297" y="2153589"/>
                  </a:lnTo>
                  <a:lnTo>
                    <a:pt x="1494028" y="2138070"/>
                  </a:lnTo>
                  <a:lnTo>
                    <a:pt x="1580299" y="2135682"/>
                  </a:lnTo>
                  <a:lnTo>
                    <a:pt x="1614106" y="2134489"/>
                  </a:lnTo>
                  <a:close/>
                </a:path>
                <a:path w="1800225" h="2438400">
                  <a:moveTo>
                    <a:pt x="1670964" y="2247430"/>
                  </a:moveTo>
                  <a:lnTo>
                    <a:pt x="1659851" y="261023"/>
                  </a:lnTo>
                  <a:lnTo>
                    <a:pt x="114617" y="295719"/>
                  </a:lnTo>
                  <a:lnTo>
                    <a:pt x="260858" y="296494"/>
                  </a:lnTo>
                  <a:lnTo>
                    <a:pt x="1642465" y="295554"/>
                  </a:lnTo>
                  <a:lnTo>
                    <a:pt x="1643265" y="2192413"/>
                  </a:lnTo>
                  <a:lnTo>
                    <a:pt x="806297" y="2193975"/>
                  </a:lnTo>
                  <a:lnTo>
                    <a:pt x="1085494" y="2260257"/>
                  </a:lnTo>
                  <a:lnTo>
                    <a:pt x="1670964" y="2247430"/>
                  </a:lnTo>
                  <a:close/>
                </a:path>
                <a:path w="1800225" h="2438400">
                  <a:moveTo>
                    <a:pt x="1721370" y="2347493"/>
                  </a:moveTo>
                  <a:lnTo>
                    <a:pt x="1710245" y="160972"/>
                  </a:lnTo>
                  <a:lnTo>
                    <a:pt x="1503032" y="164426"/>
                  </a:lnTo>
                  <a:lnTo>
                    <a:pt x="425894" y="188607"/>
                  </a:lnTo>
                  <a:lnTo>
                    <a:pt x="498297" y="189115"/>
                  </a:lnTo>
                  <a:lnTo>
                    <a:pt x="1696402" y="188480"/>
                  </a:lnTo>
                  <a:lnTo>
                    <a:pt x="1697215" y="2299525"/>
                  </a:lnTo>
                  <a:lnTo>
                    <a:pt x="1167536" y="2300440"/>
                  </a:lnTo>
                  <a:lnTo>
                    <a:pt x="1391056" y="2353462"/>
                  </a:lnTo>
                  <a:lnTo>
                    <a:pt x="1528826" y="2350478"/>
                  </a:lnTo>
                  <a:lnTo>
                    <a:pt x="1721370" y="2347493"/>
                  </a:lnTo>
                  <a:close/>
                </a:path>
                <a:path w="1800225" h="2438400">
                  <a:moveTo>
                    <a:pt x="1766608" y="2437320"/>
                  </a:moveTo>
                  <a:lnTo>
                    <a:pt x="1765211" y="2006193"/>
                  </a:lnTo>
                  <a:lnTo>
                    <a:pt x="1756879" y="482549"/>
                  </a:lnTo>
                  <a:lnTo>
                    <a:pt x="1755495" y="71120"/>
                  </a:lnTo>
                  <a:lnTo>
                    <a:pt x="1549209" y="73863"/>
                  </a:lnTo>
                  <a:lnTo>
                    <a:pt x="1412633" y="76606"/>
                  </a:lnTo>
                  <a:lnTo>
                    <a:pt x="679831" y="93052"/>
                  </a:lnTo>
                  <a:lnTo>
                    <a:pt x="1744484" y="92976"/>
                  </a:lnTo>
                  <a:lnTo>
                    <a:pt x="1745322" y="2395067"/>
                  </a:lnTo>
                  <a:lnTo>
                    <a:pt x="1454353" y="2395436"/>
                  </a:lnTo>
                  <a:lnTo>
                    <a:pt x="1499019" y="2406040"/>
                  </a:lnTo>
                  <a:lnTo>
                    <a:pt x="1526603" y="2411336"/>
                  </a:lnTo>
                  <a:lnTo>
                    <a:pt x="1564563" y="2416645"/>
                  </a:lnTo>
                  <a:lnTo>
                    <a:pt x="1724583" y="2437866"/>
                  </a:lnTo>
                  <a:lnTo>
                    <a:pt x="1766608" y="2437320"/>
                  </a:lnTo>
                  <a:close/>
                </a:path>
                <a:path w="1800225" h="2438400">
                  <a:moveTo>
                    <a:pt x="1799996" y="1794370"/>
                  </a:moveTo>
                  <a:lnTo>
                    <a:pt x="1792935" y="553300"/>
                  </a:lnTo>
                  <a:lnTo>
                    <a:pt x="1791309" y="0"/>
                  </a:lnTo>
                  <a:lnTo>
                    <a:pt x="1503502" y="3441"/>
                  </a:lnTo>
                  <a:lnTo>
                    <a:pt x="838746" y="18364"/>
                  </a:lnTo>
                  <a:lnTo>
                    <a:pt x="1782114" y="18262"/>
                  </a:lnTo>
                  <a:lnTo>
                    <a:pt x="1782902" y="2204275"/>
                  </a:lnTo>
                  <a:lnTo>
                    <a:pt x="1791449" y="1937816"/>
                  </a:lnTo>
                  <a:lnTo>
                    <a:pt x="1799996" y="1794370"/>
                  </a:lnTo>
                  <a:close/>
                </a:path>
              </a:pathLst>
            </a:custGeom>
            <a:solidFill>
              <a:srgbClr val="CF2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46121" y="5147081"/>
              <a:ext cx="1780539" cy="1067435"/>
            </a:xfrm>
            <a:custGeom>
              <a:avLst/>
              <a:gdLst/>
              <a:ahLst/>
              <a:cxnLst/>
              <a:rect l="l" t="t" r="r" b="b"/>
              <a:pathLst>
                <a:path w="1780539" h="1067435">
                  <a:moveTo>
                    <a:pt x="844677" y="155625"/>
                  </a:moveTo>
                  <a:lnTo>
                    <a:pt x="840663" y="116319"/>
                  </a:lnTo>
                  <a:lnTo>
                    <a:pt x="811479" y="80327"/>
                  </a:lnTo>
                  <a:lnTo>
                    <a:pt x="773480" y="57315"/>
                  </a:lnTo>
                  <a:lnTo>
                    <a:pt x="719937" y="34899"/>
                  </a:lnTo>
                  <a:lnTo>
                    <a:pt x="676516" y="21767"/>
                  </a:lnTo>
                  <a:lnTo>
                    <a:pt x="627291" y="10439"/>
                  </a:lnTo>
                  <a:lnTo>
                    <a:pt x="573341" y="2616"/>
                  </a:lnTo>
                  <a:lnTo>
                    <a:pt x="515785" y="0"/>
                  </a:lnTo>
                  <a:lnTo>
                    <a:pt x="459308" y="2438"/>
                  </a:lnTo>
                  <a:lnTo>
                    <a:pt x="405396" y="9728"/>
                  </a:lnTo>
                  <a:lnTo>
                    <a:pt x="354025" y="21894"/>
                  </a:lnTo>
                  <a:lnTo>
                    <a:pt x="305219" y="38912"/>
                  </a:lnTo>
                  <a:lnTo>
                    <a:pt x="259397" y="60350"/>
                  </a:lnTo>
                  <a:lnTo>
                    <a:pt x="216979" y="85750"/>
                  </a:lnTo>
                  <a:lnTo>
                    <a:pt x="177977" y="115100"/>
                  </a:lnTo>
                  <a:lnTo>
                    <a:pt x="142379" y="148412"/>
                  </a:lnTo>
                  <a:lnTo>
                    <a:pt x="110388" y="185559"/>
                  </a:lnTo>
                  <a:lnTo>
                    <a:pt x="82219" y="226428"/>
                  </a:lnTo>
                  <a:lnTo>
                    <a:pt x="57848" y="270992"/>
                  </a:lnTo>
                  <a:lnTo>
                    <a:pt x="37299" y="319265"/>
                  </a:lnTo>
                  <a:lnTo>
                    <a:pt x="23876" y="360311"/>
                  </a:lnTo>
                  <a:lnTo>
                    <a:pt x="13423" y="403212"/>
                  </a:lnTo>
                  <a:lnTo>
                    <a:pt x="5969" y="447967"/>
                  </a:lnTo>
                  <a:lnTo>
                    <a:pt x="1485" y="494588"/>
                  </a:lnTo>
                  <a:lnTo>
                    <a:pt x="0" y="543064"/>
                  </a:lnTo>
                  <a:lnTo>
                    <a:pt x="2159" y="601027"/>
                  </a:lnTo>
                  <a:lnTo>
                    <a:pt x="8623" y="656170"/>
                  </a:lnTo>
                  <a:lnTo>
                    <a:pt x="19405" y="708520"/>
                  </a:lnTo>
                  <a:lnTo>
                    <a:pt x="34493" y="758050"/>
                  </a:lnTo>
                  <a:lnTo>
                    <a:pt x="53670" y="804468"/>
                  </a:lnTo>
                  <a:lnTo>
                    <a:pt x="76695" y="847483"/>
                  </a:lnTo>
                  <a:lnTo>
                    <a:pt x="103593" y="887095"/>
                  </a:lnTo>
                  <a:lnTo>
                    <a:pt x="134366" y="923290"/>
                  </a:lnTo>
                  <a:lnTo>
                    <a:pt x="168884" y="955802"/>
                  </a:lnTo>
                  <a:lnTo>
                    <a:pt x="207060" y="984351"/>
                  </a:lnTo>
                  <a:lnTo>
                    <a:pt x="248894" y="1008951"/>
                  </a:lnTo>
                  <a:lnTo>
                    <a:pt x="294398" y="1029576"/>
                  </a:lnTo>
                  <a:lnTo>
                    <a:pt x="343331" y="1045895"/>
                  </a:lnTo>
                  <a:lnTo>
                    <a:pt x="395465" y="1057554"/>
                  </a:lnTo>
                  <a:lnTo>
                    <a:pt x="450811" y="1064539"/>
                  </a:lnTo>
                  <a:lnTo>
                    <a:pt x="509371" y="1066876"/>
                  </a:lnTo>
                  <a:lnTo>
                    <a:pt x="529069" y="1066571"/>
                  </a:lnTo>
                  <a:lnTo>
                    <a:pt x="568782" y="1064171"/>
                  </a:lnTo>
                  <a:lnTo>
                    <a:pt x="608787" y="1059357"/>
                  </a:lnTo>
                  <a:lnTo>
                    <a:pt x="648500" y="1052144"/>
                  </a:lnTo>
                  <a:lnTo>
                    <a:pt x="687692" y="1042568"/>
                  </a:lnTo>
                  <a:lnTo>
                    <a:pt x="725805" y="1030935"/>
                  </a:lnTo>
                  <a:lnTo>
                    <a:pt x="762000" y="1017676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3" y="521081"/>
                  </a:lnTo>
                  <a:lnTo>
                    <a:pt x="438073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82" y="920394"/>
                  </a:lnTo>
                  <a:lnTo>
                    <a:pt x="612457" y="934923"/>
                  </a:lnTo>
                  <a:lnTo>
                    <a:pt x="563422" y="943648"/>
                  </a:lnTo>
                  <a:lnTo>
                    <a:pt x="514985" y="946556"/>
                  </a:lnTo>
                  <a:lnTo>
                    <a:pt x="475297" y="944854"/>
                  </a:lnTo>
                  <a:lnTo>
                    <a:pt x="437273" y="939736"/>
                  </a:lnTo>
                  <a:lnTo>
                    <a:pt x="366191" y="919276"/>
                  </a:lnTo>
                  <a:lnTo>
                    <a:pt x="303110" y="885596"/>
                  </a:lnTo>
                  <a:lnTo>
                    <a:pt x="249478" y="839063"/>
                  </a:lnTo>
                  <a:lnTo>
                    <a:pt x="205854" y="780110"/>
                  </a:lnTo>
                  <a:lnTo>
                    <a:pt x="188036" y="746112"/>
                  </a:lnTo>
                  <a:lnTo>
                    <a:pt x="172872" y="709117"/>
                  </a:lnTo>
                  <a:lnTo>
                    <a:pt x="160756" y="669213"/>
                  </a:lnTo>
                  <a:lnTo>
                    <a:pt x="152107" y="626491"/>
                  </a:lnTo>
                  <a:lnTo>
                    <a:pt x="146913" y="580974"/>
                  </a:lnTo>
                  <a:lnTo>
                    <a:pt x="145186" y="532638"/>
                  </a:lnTo>
                  <a:lnTo>
                    <a:pt x="146761" y="488924"/>
                  </a:lnTo>
                  <a:lnTo>
                    <a:pt x="151511" y="446811"/>
                  </a:lnTo>
                  <a:lnTo>
                    <a:pt x="159410" y="406311"/>
                  </a:lnTo>
                  <a:lnTo>
                    <a:pt x="170459" y="367398"/>
                  </a:lnTo>
                  <a:lnTo>
                    <a:pt x="184467" y="330606"/>
                  </a:lnTo>
                  <a:lnTo>
                    <a:pt x="220764" y="264820"/>
                  </a:lnTo>
                  <a:lnTo>
                    <a:pt x="268020" y="209677"/>
                  </a:lnTo>
                  <a:lnTo>
                    <a:pt x="325780" y="166357"/>
                  </a:lnTo>
                  <a:lnTo>
                    <a:pt x="393763" y="135521"/>
                  </a:lnTo>
                  <a:lnTo>
                    <a:pt x="431152" y="125742"/>
                  </a:lnTo>
                  <a:lnTo>
                    <a:pt x="470763" y="119875"/>
                  </a:lnTo>
                  <a:lnTo>
                    <a:pt x="512584" y="117919"/>
                  </a:lnTo>
                  <a:lnTo>
                    <a:pt x="547458" y="118872"/>
                  </a:lnTo>
                  <a:lnTo>
                    <a:pt x="609815" y="126492"/>
                  </a:lnTo>
                  <a:lnTo>
                    <a:pt x="662660" y="140982"/>
                  </a:lnTo>
                  <a:lnTo>
                    <a:pt x="707771" y="157835"/>
                  </a:lnTo>
                  <a:lnTo>
                    <a:pt x="745451" y="175882"/>
                  </a:lnTo>
                  <a:lnTo>
                    <a:pt x="798144" y="207213"/>
                  </a:lnTo>
                  <a:lnTo>
                    <a:pt x="806970" y="211975"/>
                  </a:lnTo>
                  <a:lnTo>
                    <a:pt x="814197" y="214833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270" y="169964"/>
                  </a:lnTo>
                  <a:lnTo>
                    <a:pt x="844677" y="155625"/>
                  </a:lnTo>
                  <a:close/>
                </a:path>
                <a:path w="1780539" h="1067435">
                  <a:moveTo>
                    <a:pt x="1780133" y="756831"/>
                  </a:moveTo>
                  <a:lnTo>
                    <a:pt x="1776145" y="706424"/>
                  </a:lnTo>
                  <a:lnTo>
                    <a:pt x="1764195" y="660400"/>
                  </a:lnTo>
                  <a:lnTo>
                    <a:pt x="1745373" y="619379"/>
                  </a:lnTo>
                  <a:lnTo>
                    <a:pt x="1720773" y="583907"/>
                  </a:lnTo>
                  <a:lnTo>
                    <a:pt x="1690992" y="554139"/>
                  </a:lnTo>
                  <a:lnTo>
                    <a:pt x="1656626" y="530123"/>
                  </a:lnTo>
                  <a:lnTo>
                    <a:pt x="1635912" y="519557"/>
                  </a:lnTo>
                  <a:lnTo>
                    <a:pt x="1635912" y="764794"/>
                  </a:lnTo>
                  <a:lnTo>
                    <a:pt x="1634959" y="785660"/>
                  </a:lnTo>
                  <a:lnTo>
                    <a:pt x="1627403" y="823506"/>
                  </a:lnTo>
                  <a:lnTo>
                    <a:pt x="1602803" y="870470"/>
                  </a:lnTo>
                  <a:lnTo>
                    <a:pt x="1565211" y="905357"/>
                  </a:lnTo>
                  <a:lnTo>
                    <a:pt x="1517421" y="928141"/>
                  </a:lnTo>
                  <a:lnTo>
                    <a:pt x="1479448" y="936510"/>
                  </a:lnTo>
                  <a:lnTo>
                    <a:pt x="1435506" y="939304"/>
                  </a:lnTo>
                  <a:lnTo>
                    <a:pt x="1236713" y="939304"/>
                  </a:lnTo>
                  <a:lnTo>
                    <a:pt x="1236713" y="575945"/>
                  </a:lnTo>
                  <a:lnTo>
                    <a:pt x="1400517" y="575945"/>
                  </a:lnTo>
                  <a:lnTo>
                    <a:pt x="1459458" y="579031"/>
                  </a:lnTo>
                  <a:lnTo>
                    <a:pt x="1507477" y="588289"/>
                  </a:lnTo>
                  <a:lnTo>
                    <a:pt x="1546440" y="603542"/>
                  </a:lnTo>
                  <a:lnTo>
                    <a:pt x="1578254" y="624547"/>
                  </a:lnTo>
                  <a:lnTo>
                    <a:pt x="1612988" y="666686"/>
                  </a:lnTo>
                  <a:lnTo>
                    <a:pt x="1632229" y="721372"/>
                  </a:lnTo>
                  <a:lnTo>
                    <a:pt x="1635912" y="764794"/>
                  </a:lnTo>
                  <a:lnTo>
                    <a:pt x="1635912" y="519557"/>
                  </a:lnTo>
                  <a:lnTo>
                    <a:pt x="1618576" y="512305"/>
                  </a:lnTo>
                  <a:lnTo>
                    <a:pt x="1598510" y="505853"/>
                  </a:lnTo>
                  <a:lnTo>
                    <a:pt x="1577746" y="501040"/>
                  </a:lnTo>
                  <a:lnTo>
                    <a:pt x="1594002" y="493382"/>
                  </a:lnTo>
                  <a:lnTo>
                    <a:pt x="1609305" y="484708"/>
                  </a:lnTo>
                  <a:lnTo>
                    <a:pt x="1623682" y="475056"/>
                  </a:lnTo>
                  <a:lnTo>
                    <a:pt x="1634096" y="466775"/>
                  </a:lnTo>
                  <a:lnTo>
                    <a:pt x="1637106" y="464388"/>
                  </a:lnTo>
                  <a:lnTo>
                    <a:pt x="1671015" y="427570"/>
                  </a:lnTo>
                  <a:lnTo>
                    <a:pt x="1695170" y="384213"/>
                  </a:lnTo>
                  <a:lnTo>
                    <a:pt x="1709864" y="335114"/>
                  </a:lnTo>
                  <a:lnTo>
                    <a:pt x="1714792" y="281914"/>
                  </a:lnTo>
                  <a:lnTo>
                    <a:pt x="1713547" y="252044"/>
                  </a:lnTo>
                  <a:lnTo>
                    <a:pt x="1703590" y="197065"/>
                  </a:lnTo>
                  <a:lnTo>
                    <a:pt x="1683689" y="148615"/>
                  </a:lnTo>
                  <a:lnTo>
                    <a:pt x="1654009" y="107569"/>
                  </a:lnTo>
                  <a:lnTo>
                    <a:pt x="1614576" y="74155"/>
                  </a:lnTo>
                  <a:lnTo>
                    <a:pt x="1573758" y="52489"/>
                  </a:lnTo>
                  <a:lnTo>
                    <a:pt x="1573758" y="295465"/>
                  </a:lnTo>
                  <a:lnTo>
                    <a:pt x="1573136" y="312077"/>
                  </a:lnTo>
                  <a:lnTo>
                    <a:pt x="1563827" y="360400"/>
                  </a:lnTo>
                  <a:lnTo>
                    <a:pt x="1542427" y="403136"/>
                  </a:lnTo>
                  <a:lnTo>
                    <a:pt x="1508163" y="436511"/>
                  </a:lnTo>
                  <a:lnTo>
                    <a:pt x="1460766" y="458939"/>
                  </a:lnTo>
                  <a:lnTo>
                    <a:pt x="1417840" y="465912"/>
                  </a:lnTo>
                  <a:lnTo>
                    <a:pt x="1392504" y="466775"/>
                  </a:lnTo>
                  <a:lnTo>
                    <a:pt x="1236713" y="466775"/>
                  </a:lnTo>
                  <a:lnTo>
                    <a:pt x="1236713" y="132918"/>
                  </a:lnTo>
                  <a:lnTo>
                    <a:pt x="1378204" y="132918"/>
                  </a:lnTo>
                  <a:lnTo>
                    <a:pt x="1431264" y="135712"/>
                  </a:lnTo>
                  <a:lnTo>
                    <a:pt x="1472793" y="144068"/>
                  </a:lnTo>
                  <a:lnTo>
                    <a:pt x="1518856" y="166408"/>
                  </a:lnTo>
                  <a:lnTo>
                    <a:pt x="1550098" y="199758"/>
                  </a:lnTo>
                  <a:lnTo>
                    <a:pt x="1567942" y="243332"/>
                  </a:lnTo>
                  <a:lnTo>
                    <a:pt x="1573758" y="295465"/>
                  </a:lnTo>
                  <a:lnTo>
                    <a:pt x="1573758" y="52489"/>
                  </a:lnTo>
                  <a:lnTo>
                    <a:pt x="1537106" y="38887"/>
                  </a:lnTo>
                  <a:lnTo>
                    <a:pt x="1469771" y="25755"/>
                  </a:lnTo>
                  <a:lnTo>
                    <a:pt x="1429829" y="22466"/>
                  </a:lnTo>
                  <a:lnTo>
                    <a:pt x="1385709" y="21361"/>
                  </a:lnTo>
                  <a:lnTo>
                    <a:pt x="1151445" y="21361"/>
                  </a:lnTo>
                  <a:lnTo>
                    <a:pt x="1109637" y="41071"/>
                  </a:lnTo>
                  <a:lnTo>
                    <a:pt x="1100455" y="77139"/>
                  </a:lnTo>
                  <a:lnTo>
                    <a:pt x="1100455" y="996670"/>
                  </a:lnTo>
                  <a:lnTo>
                    <a:pt x="1116787" y="1040091"/>
                  </a:lnTo>
                  <a:lnTo>
                    <a:pt x="1151445" y="1052449"/>
                  </a:lnTo>
                  <a:lnTo>
                    <a:pt x="1420774" y="1052449"/>
                  </a:lnTo>
                  <a:lnTo>
                    <a:pt x="1475651" y="1050353"/>
                  </a:lnTo>
                  <a:lnTo>
                    <a:pt x="1523961" y="1044079"/>
                  </a:lnTo>
                  <a:lnTo>
                    <a:pt x="1567573" y="1033614"/>
                  </a:lnTo>
                  <a:lnTo>
                    <a:pt x="1608416" y="1018984"/>
                  </a:lnTo>
                  <a:lnTo>
                    <a:pt x="1645869" y="1000252"/>
                  </a:lnTo>
                  <a:lnTo>
                    <a:pt x="1679333" y="977544"/>
                  </a:lnTo>
                  <a:lnTo>
                    <a:pt x="1708518" y="950849"/>
                  </a:lnTo>
                  <a:lnTo>
                    <a:pt x="1733118" y="920178"/>
                  </a:lnTo>
                  <a:lnTo>
                    <a:pt x="1752930" y="885418"/>
                  </a:lnTo>
                  <a:lnTo>
                    <a:pt x="1767789" y="846480"/>
                  </a:lnTo>
                  <a:lnTo>
                    <a:pt x="1777034" y="803541"/>
                  </a:lnTo>
                  <a:lnTo>
                    <a:pt x="1779358" y="780656"/>
                  </a:lnTo>
                  <a:lnTo>
                    <a:pt x="1780133" y="756831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30000" y="2106006"/>
              <a:ext cx="2898140" cy="3232785"/>
            </a:xfrm>
            <a:custGeom>
              <a:avLst/>
              <a:gdLst/>
              <a:ahLst/>
              <a:cxnLst/>
              <a:rect l="l" t="t" r="r" b="b"/>
              <a:pathLst>
                <a:path w="2898140" h="3232785">
                  <a:moveTo>
                    <a:pt x="289800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3079813"/>
                  </a:lnTo>
                  <a:lnTo>
                    <a:pt x="7769" y="3127981"/>
                  </a:lnTo>
                  <a:lnTo>
                    <a:pt x="29405" y="3169816"/>
                  </a:lnTo>
                  <a:lnTo>
                    <a:pt x="62396" y="3202807"/>
                  </a:lnTo>
                  <a:lnTo>
                    <a:pt x="104231" y="3224443"/>
                  </a:lnTo>
                  <a:lnTo>
                    <a:pt x="152400" y="3232213"/>
                  </a:lnTo>
                  <a:lnTo>
                    <a:pt x="2898005" y="3232213"/>
                  </a:lnTo>
                  <a:lnTo>
                    <a:pt x="2898005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21" name="object 21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462088" y="613423"/>
            <a:ext cx="2404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TS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ISO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9001:2015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KILAVUZU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9589" y="4918810"/>
            <a:ext cx="1129030" cy="74485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6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Atama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yazısı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Atama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tebliğleri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Olur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96003" y="1287368"/>
            <a:ext cx="2232025" cy="1406525"/>
            <a:chOff x="3096003" y="1287368"/>
            <a:chExt cx="2232025" cy="1406525"/>
          </a:xfrm>
        </p:grpSpPr>
        <p:sp>
          <p:nvSpPr>
            <p:cNvPr id="26" name="object 26"/>
            <p:cNvSpPr/>
            <p:nvPr/>
          </p:nvSpPr>
          <p:spPr>
            <a:xfrm>
              <a:off x="5189404" y="2541108"/>
              <a:ext cx="139065" cy="50800"/>
            </a:xfrm>
            <a:custGeom>
              <a:avLst/>
              <a:gdLst/>
              <a:ahLst/>
              <a:cxnLst/>
              <a:rect l="l" t="t" r="r" b="b"/>
              <a:pathLst>
                <a:path w="139064" h="50800">
                  <a:moveTo>
                    <a:pt x="0" y="50800"/>
                  </a:moveTo>
                  <a:lnTo>
                    <a:pt x="138601" y="50800"/>
                  </a:lnTo>
                  <a:lnTo>
                    <a:pt x="138601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86200" y="2464908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62054" y="195215"/>
                  </a:lnTo>
                  <a:lnTo>
                    <a:pt x="29759" y="173440"/>
                  </a:lnTo>
                  <a:lnTo>
                    <a:pt x="7984" y="141145"/>
                  </a:lnTo>
                  <a:lnTo>
                    <a:pt x="0" y="101600"/>
                  </a:lnTo>
                  <a:lnTo>
                    <a:pt x="7984" y="62054"/>
                  </a:lnTo>
                  <a:lnTo>
                    <a:pt x="29759" y="29759"/>
                  </a:lnTo>
                  <a:lnTo>
                    <a:pt x="62054" y="7984"/>
                  </a:lnTo>
                  <a:lnTo>
                    <a:pt x="101600" y="0"/>
                  </a:lnTo>
                  <a:lnTo>
                    <a:pt x="141145" y="7984"/>
                  </a:lnTo>
                  <a:lnTo>
                    <a:pt x="173440" y="29759"/>
                  </a:lnTo>
                  <a:lnTo>
                    <a:pt x="195215" y="62054"/>
                  </a:lnTo>
                  <a:lnTo>
                    <a:pt x="203200" y="101600"/>
                  </a:lnTo>
                  <a:lnTo>
                    <a:pt x="195215" y="141145"/>
                  </a:lnTo>
                  <a:lnTo>
                    <a:pt x="173440" y="173440"/>
                  </a:lnTo>
                  <a:lnTo>
                    <a:pt x="141145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14475" y="1312830"/>
              <a:ext cx="1894839" cy="977265"/>
            </a:xfrm>
            <a:custGeom>
              <a:avLst/>
              <a:gdLst/>
              <a:ahLst/>
              <a:cxnLst/>
              <a:rect l="l" t="t" r="r" b="b"/>
              <a:pathLst>
                <a:path w="1894839" h="977264">
                  <a:moveTo>
                    <a:pt x="1546098" y="0"/>
                  </a:moveTo>
                  <a:lnTo>
                    <a:pt x="348157" y="0"/>
                  </a:lnTo>
                  <a:lnTo>
                    <a:pt x="296707" y="3396"/>
                  </a:lnTo>
                  <a:lnTo>
                    <a:pt x="247602" y="13262"/>
                  </a:lnTo>
                  <a:lnTo>
                    <a:pt x="201379" y="29114"/>
                  </a:lnTo>
                  <a:lnTo>
                    <a:pt x="158578" y="50466"/>
                  </a:lnTo>
                  <a:lnTo>
                    <a:pt x="119737" y="76834"/>
                  </a:lnTo>
                  <a:lnTo>
                    <a:pt x="85394" y="107733"/>
                  </a:lnTo>
                  <a:lnTo>
                    <a:pt x="56088" y="142680"/>
                  </a:lnTo>
                  <a:lnTo>
                    <a:pt x="32357" y="181189"/>
                  </a:lnTo>
                  <a:lnTo>
                    <a:pt x="14739" y="222776"/>
                  </a:lnTo>
                  <a:lnTo>
                    <a:pt x="3774" y="266956"/>
                  </a:lnTo>
                  <a:lnTo>
                    <a:pt x="0" y="313245"/>
                  </a:lnTo>
                  <a:lnTo>
                    <a:pt x="0" y="663549"/>
                  </a:lnTo>
                  <a:lnTo>
                    <a:pt x="3774" y="709838"/>
                  </a:lnTo>
                  <a:lnTo>
                    <a:pt x="14739" y="754018"/>
                  </a:lnTo>
                  <a:lnTo>
                    <a:pt x="32357" y="795605"/>
                  </a:lnTo>
                  <a:lnTo>
                    <a:pt x="56088" y="834114"/>
                  </a:lnTo>
                  <a:lnTo>
                    <a:pt x="85394" y="869061"/>
                  </a:lnTo>
                  <a:lnTo>
                    <a:pt x="119737" y="899960"/>
                  </a:lnTo>
                  <a:lnTo>
                    <a:pt x="158578" y="926328"/>
                  </a:lnTo>
                  <a:lnTo>
                    <a:pt x="201379" y="947681"/>
                  </a:lnTo>
                  <a:lnTo>
                    <a:pt x="247602" y="963532"/>
                  </a:lnTo>
                  <a:lnTo>
                    <a:pt x="296707" y="973398"/>
                  </a:lnTo>
                  <a:lnTo>
                    <a:pt x="348157" y="976795"/>
                  </a:lnTo>
                  <a:lnTo>
                    <a:pt x="1546098" y="976795"/>
                  </a:lnTo>
                  <a:lnTo>
                    <a:pt x="1597545" y="973398"/>
                  </a:lnTo>
                  <a:lnTo>
                    <a:pt x="1646649" y="963532"/>
                  </a:lnTo>
                  <a:lnTo>
                    <a:pt x="1692870" y="947681"/>
                  </a:lnTo>
                  <a:lnTo>
                    <a:pt x="1735671" y="926328"/>
                  </a:lnTo>
                  <a:lnTo>
                    <a:pt x="1774513" y="899960"/>
                  </a:lnTo>
                  <a:lnTo>
                    <a:pt x="1808857" y="869061"/>
                  </a:lnTo>
                  <a:lnTo>
                    <a:pt x="1838164" y="834114"/>
                  </a:lnTo>
                  <a:lnTo>
                    <a:pt x="1861896" y="795605"/>
                  </a:lnTo>
                  <a:lnTo>
                    <a:pt x="1879514" y="754018"/>
                  </a:lnTo>
                  <a:lnTo>
                    <a:pt x="1890480" y="709838"/>
                  </a:lnTo>
                  <a:lnTo>
                    <a:pt x="1894255" y="663549"/>
                  </a:lnTo>
                  <a:lnTo>
                    <a:pt x="1894255" y="313245"/>
                  </a:lnTo>
                  <a:lnTo>
                    <a:pt x="1890480" y="266956"/>
                  </a:lnTo>
                  <a:lnTo>
                    <a:pt x="1879514" y="222776"/>
                  </a:lnTo>
                  <a:lnTo>
                    <a:pt x="1861896" y="181189"/>
                  </a:lnTo>
                  <a:lnTo>
                    <a:pt x="1838164" y="142680"/>
                  </a:lnTo>
                  <a:lnTo>
                    <a:pt x="1808857" y="107733"/>
                  </a:lnTo>
                  <a:lnTo>
                    <a:pt x="1774513" y="76834"/>
                  </a:lnTo>
                  <a:lnTo>
                    <a:pt x="1735671" y="50466"/>
                  </a:lnTo>
                  <a:lnTo>
                    <a:pt x="1692870" y="29114"/>
                  </a:lnTo>
                  <a:lnTo>
                    <a:pt x="1646649" y="13262"/>
                  </a:lnTo>
                  <a:lnTo>
                    <a:pt x="1597545" y="3396"/>
                  </a:lnTo>
                  <a:lnTo>
                    <a:pt x="1546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58817" y="1747735"/>
              <a:ext cx="382270" cy="565785"/>
            </a:xfrm>
            <a:custGeom>
              <a:avLst/>
              <a:gdLst/>
              <a:ahLst/>
              <a:cxnLst/>
              <a:rect l="l" t="t" r="r" b="b"/>
              <a:pathLst>
                <a:path w="382270" h="565785">
                  <a:moveTo>
                    <a:pt x="15938" y="563918"/>
                  </a:moveTo>
                  <a:lnTo>
                    <a:pt x="7988" y="560425"/>
                  </a:lnTo>
                  <a:lnTo>
                    <a:pt x="8394" y="561289"/>
                  </a:lnTo>
                  <a:lnTo>
                    <a:pt x="0" y="561352"/>
                  </a:lnTo>
                  <a:lnTo>
                    <a:pt x="3022" y="564616"/>
                  </a:lnTo>
                  <a:lnTo>
                    <a:pt x="1752" y="565277"/>
                  </a:lnTo>
                  <a:lnTo>
                    <a:pt x="15938" y="563918"/>
                  </a:lnTo>
                  <a:close/>
                </a:path>
                <a:path w="382270" h="565785">
                  <a:moveTo>
                    <a:pt x="155321" y="520534"/>
                  </a:moveTo>
                  <a:lnTo>
                    <a:pt x="150342" y="523341"/>
                  </a:lnTo>
                  <a:lnTo>
                    <a:pt x="145491" y="526491"/>
                  </a:lnTo>
                  <a:lnTo>
                    <a:pt x="140322" y="529031"/>
                  </a:lnTo>
                  <a:lnTo>
                    <a:pt x="138645" y="531050"/>
                  </a:lnTo>
                  <a:lnTo>
                    <a:pt x="144551" y="528142"/>
                  </a:lnTo>
                  <a:lnTo>
                    <a:pt x="149809" y="523989"/>
                  </a:lnTo>
                  <a:lnTo>
                    <a:pt x="155321" y="520534"/>
                  </a:lnTo>
                  <a:close/>
                </a:path>
                <a:path w="382270" h="565785">
                  <a:moveTo>
                    <a:pt x="246468" y="467626"/>
                  </a:moveTo>
                  <a:lnTo>
                    <a:pt x="243166" y="468376"/>
                  </a:lnTo>
                  <a:lnTo>
                    <a:pt x="239458" y="470509"/>
                  </a:lnTo>
                  <a:lnTo>
                    <a:pt x="235458" y="473481"/>
                  </a:lnTo>
                  <a:lnTo>
                    <a:pt x="231597" y="476605"/>
                  </a:lnTo>
                  <a:lnTo>
                    <a:pt x="207060" y="495160"/>
                  </a:lnTo>
                  <a:lnTo>
                    <a:pt x="202120" y="499059"/>
                  </a:lnTo>
                  <a:lnTo>
                    <a:pt x="191350" y="503948"/>
                  </a:lnTo>
                  <a:lnTo>
                    <a:pt x="187413" y="504558"/>
                  </a:lnTo>
                  <a:lnTo>
                    <a:pt x="181317" y="513321"/>
                  </a:lnTo>
                  <a:lnTo>
                    <a:pt x="190284" y="508025"/>
                  </a:lnTo>
                  <a:lnTo>
                    <a:pt x="199491" y="502323"/>
                  </a:lnTo>
                  <a:lnTo>
                    <a:pt x="208597" y="496227"/>
                  </a:lnTo>
                  <a:lnTo>
                    <a:pt x="222859" y="485381"/>
                  </a:lnTo>
                  <a:lnTo>
                    <a:pt x="228612" y="481596"/>
                  </a:lnTo>
                  <a:lnTo>
                    <a:pt x="238188" y="473710"/>
                  </a:lnTo>
                  <a:lnTo>
                    <a:pt x="242582" y="470255"/>
                  </a:lnTo>
                  <a:lnTo>
                    <a:pt x="246468" y="467626"/>
                  </a:lnTo>
                  <a:close/>
                </a:path>
                <a:path w="382270" h="565785">
                  <a:moveTo>
                    <a:pt x="246684" y="459397"/>
                  </a:moveTo>
                  <a:lnTo>
                    <a:pt x="235851" y="465975"/>
                  </a:lnTo>
                  <a:lnTo>
                    <a:pt x="228968" y="474205"/>
                  </a:lnTo>
                  <a:lnTo>
                    <a:pt x="233464" y="470281"/>
                  </a:lnTo>
                  <a:lnTo>
                    <a:pt x="239852" y="465582"/>
                  </a:lnTo>
                  <a:lnTo>
                    <a:pt x="245224" y="461479"/>
                  </a:lnTo>
                  <a:lnTo>
                    <a:pt x="246684" y="459397"/>
                  </a:lnTo>
                  <a:close/>
                </a:path>
                <a:path w="382270" h="565785">
                  <a:moveTo>
                    <a:pt x="296443" y="438670"/>
                  </a:moveTo>
                  <a:lnTo>
                    <a:pt x="294601" y="439521"/>
                  </a:lnTo>
                  <a:lnTo>
                    <a:pt x="292138" y="443014"/>
                  </a:lnTo>
                  <a:lnTo>
                    <a:pt x="294182" y="441286"/>
                  </a:lnTo>
                  <a:lnTo>
                    <a:pt x="296443" y="438670"/>
                  </a:lnTo>
                  <a:close/>
                </a:path>
                <a:path w="382270" h="565785">
                  <a:moveTo>
                    <a:pt x="302755" y="429945"/>
                  </a:moveTo>
                  <a:lnTo>
                    <a:pt x="301688" y="429171"/>
                  </a:lnTo>
                  <a:lnTo>
                    <a:pt x="302488" y="427507"/>
                  </a:lnTo>
                  <a:lnTo>
                    <a:pt x="300812" y="429895"/>
                  </a:lnTo>
                  <a:lnTo>
                    <a:pt x="292315" y="441286"/>
                  </a:lnTo>
                  <a:lnTo>
                    <a:pt x="293484" y="440309"/>
                  </a:lnTo>
                  <a:lnTo>
                    <a:pt x="293878" y="440067"/>
                  </a:lnTo>
                  <a:lnTo>
                    <a:pt x="294589" y="439521"/>
                  </a:lnTo>
                  <a:lnTo>
                    <a:pt x="296278" y="437451"/>
                  </a:lnTo>
                  <a:lnTo>
                    <a:pt x="298627" y="434644"/>
                  </a:lnTo>
                  <a:lnTo>
                    <a:pt x="302755" y="429945"/>
                  </a:lnTo>
                  <a:close/>
                </a:path>
                <a:path w="382270" h="565785">
                  <a:moveTo>
                    <a:pt x="314540" y="407885"/>
                  </a:moveTo>
                  <a:lnTo>
                    <a:pt x="309727" y="413232"/>
                  </a:lnTo>
                  <a:lnTo>
                    <a:pt x="305879" y="416852"/>
                  </a:lnTo>
                  <a:lnTo>
                    <a:pt x="304761" y="416407"/>
                  </a:lnTo>
                  <a:lnTo>
                    <a:pt x="308140" y="409575"/>
                  </a:lnTo>
                  <a:lnTo>
                    <a:pt x="299021" y="422529"/>
                  </a:lnTo>
                  <a:lnTo>
                    <a:pt x="295198" y="428218"/>
                  </a:lnTo>
                  <a:lnTo>
                    <a:pt x="297014" y="428015"/>
                  </a:lnTo>
                  <a:lnTo>
                    <a:pt x="297840" y="427863"/>
                  </a:lnTo>
                  <a:lnTo>
                    <a:pt x="299910" y="426135"/>
                  </a:lnTo>
                  <a:lnTo>
                    <a:pt x="306184" y="419557"/>
                  </a:lnTo>
                  <a:lnTo>
                    <a:pt x="310438" y="414769"/>
                  </a:lnTo>
                  <a:lnTo>
                    <a:pt x="314540" y="407885"/>
                  </a:lnTo>
                  <a:close/>
                </a:path>
                <a:path w="382270" h="565785">
                  <a:moveTo>
                    <a:pt x="318998" y="392430"/>
                  </a:moveTo>
                  <a:lnTo>
                    <a:pt x="318693" y="393039"/>
                  </a:lnTo>
                  <a:lnTo>
                    <a:pt x="316636" y="397598"/>
                  </a:lnTo>
                  <a:lnTo>
                    <a:pt x="318998" y="392430"/>
                  </a:lnTo>
                  <a:close/>
                </a:path>
                <a:path w="382270" h="565785">
                  <a:moveTo>
                    <a:pt x="329361" y="383336"/>
                  </a:moveTo>
                  <a:lnTo>
                    <a:pt x="327202" y="384975"/>
                  </a:lnTo>
                  <a:lnTo>
                    <a:pt x="325628" y="384441"/>
                  </a:lnTo>
                  <a:lnTo>
                    <a:pt x="325704" y="390855"/>
                  </a:lnTo>
                  <a:lnTo>
                    <a:pt x="324878" y="388772"/>
                  </a:lnTo>
                  <a:lnTo>
                    <a:pt x="324459" y="392569"/>
                  </a:lnTo>
                  <a:lnTo>
                    <a:pt x="321233" y="399694"/>
                  </a:lnTo>
                  <a:lnTo>
                    <a:pt x="323938" y="394195"/>
                  </a:lnTo>
                  <a:lnTo>
                    <a:pt x="327342" y="389089"/>
                  </a:lnTo>
                  <a:lnTo>
                    <a:pt x="329361" y="383336"/>
                  </a:lnTo>
                  <a:close/>
                </a:path>
                <a:path w="382270" h="565785">
                  <a:moveTo>
                    <a:pt x="330174" y="364972"/>
                  </a:moveTo>
                  <a:lnTo>
                    <a:pt x="327558" y="370001"/>
                  </a:lnTo>
                  <a:lnTo>
                    <a:pt x="322770" y="384022"/>
                  </a:lnTo>
                  <a:lnTo>
                    <a:pt x="320903" y="388594"/>
                  </a:lnTo>
                  <a:lnTo>
                    <a:pt x="319176" y="392087"/>
                  </a:lnTo>
                  <a:lnTo>
                    <a:pt x="322211" y="387108"/>
                  </a:lnTo>
                  <a:lnTo>
                    <a:pt x="324091" y="381482"/>
                  </a:lnTo>
                  <a:lnTo>
                    <a:pt x="330174" y="364972"/>
                  </a:lnTo>
                  <a:close/>
                </a:path>
                <a:path w="382270" h="565785">
                  <a:moveTo>
                    <a:pt x="332587" y="375386"/>
                  </a:moveTo>
                  <a:lnTo>
                    <a:pt x="329374" y="383324"/>
                  </a:lnTo>
                  <a:lnTo>
                    <a:pt x="330631" y="382270"/>
                  </a:lnTo>
                  <a:lnTo>
                    <a:pt x="331901" y="380326"/>
                  </a:lnTo>
                  <a:lnTo>
                    <a:pt x="332587" y="375386"/>
                  </a:lnTo>
                  <a:close/>
                </a:path>
                <a:path w="382270" h="565785">
                  <a:moveTo>
                    <a:pt x="336359" y="385610"/>
                  </a:moveTo>
                  <a:lnTo>
                    <a:pt x="334987" y="384873"/>
                  </a:lnTo>
                  <a:lnTo>
                    <a:pt x="332854" y="387565"/>
                  </a:lnTo>
                  <a:lnTo>
                    <a:pt x="329031" y="391121"/>
                  </a:lnTo>
                  <a:lnTo>
                    <a:pt x="321500" y="406184"/>
                  </a:lnTo>
                  <a:lnTo>
                    <a:pt x="324739" y="403948"/>
                  </a:lnTo>
                  <a:lnTo>
                    <a:pt x="333514" y="391477"/>
                  </a:lnTo>
                  <a:lnTo>
                    <a:pt x="331292" y="396633"/>
                  </a:lnTo>
                  <a:lnTo>
                    <a:pt x="335838" y="389166"/>
                  </a:lnTo>
                  <a:lnTo>
                    <a:pt x="336359" y="385610"/>
                  </a:lnTo>
                  <a:close/>
                </a:path>
                <a:path w="382270" h="565785">
                  <a:moveTo>
                    <a:pt x="344360" y="292722"/>
                  </a:moveTo>
                  <a:lnTo>
                    <a:pt x="344271" y="291846"/>
                  </a:lnTo>
                  <a:lnTo>
                    <a:pt x="343014" y="295897"/>
                  </a:lnTo>
                  <a:lnTo>
                    <a:pt x="343649" y="294919"/>
                  </a:lnTo>
                  <a:lnTo>
                    <a:pt x="343903" y="295021"/>
                  </a:lnTo>
                  <a:lnTo>
                    <a:pt x="344195" y="294995"/>
                  </a:lnTo>
                  <a:lnTo>
                    <a:pt x="344360" y="292722"/>
                  </a:lnTo>
                  <a:close/>
                </a:path>
                <a:path w="382270" h="565785">
                  <a:moveTo>
                    <a:pt x="351751" y="310934"/>
                  </a:moveTo>
                  <a:lnTo>
                    <a:pt x="350443" y="308190"/>
                  </a:lnTo>
                  <a:lnTo>
                    <a:pt x="345909" y="315836"/>
                  </a:lnTo>
                  <a:lnTo>
                    <a:pt x="346951" y="318846"/>
                  </a:lnTo>
                  <a:lnTo>
                    <a:pt x="348742" y="319087"/>
                  </a:lnTo>
                  <a:lnTo>
                    <a:pt x="350151" y="320852"/>
                  </a:lnTo>
                  <a:lnTo>
                    <a:pt x="350037" y="328409"/>
                  </a:lnTo>
                  <a:lnTo>
                    <a:pt x="351180" y="319252"/>
                  </a:lnTo>
                  <a:lnTo>
                    <a:pt x="351751" y="310934"/>
                  </a:lnTo>
                  <a:close/>
                </a:path>
                <a:path w="382270" h="565785">
                  <a:moveTo>
                    <a:pt x="360324" y="266331"/>
                  </a:moveTo>
                  <a:lnTo>
                    <a:pt x="356171" y="270116"/>
                  </a:lnTo>
                  <a:lnTo>
                    <a:pt x="353085" y="273494"/>
                  </a:lnTo>
                  <a:lnTo>
                    <a:pt x="348145" y="282232"/>
                  </a:lnTo>
                  <a:lnTo>
                    <a:pt x="348132" y="284797"/>
                  </a:lnTo>
                  <a:lnTo>
                    <a:pt x="349694" y="287223"/>
                  </a:lnTo>
                  <a:lnTo>
                    <a:pt x="347345" y="295249"/>
                  </a:lnTo>
                  <a:lnTo>
                    <a:pt x="344233" y="301980"/>
                  </a:lnTo>
                  <a:lnTo>
                    <a:pt x="345541" y="294855"/>
                  </a:lnTo>
                  <a:lnTo>
                    <a:pt x="344195" y="294995"/>
                  </a:lnTo>
                  <a:lnTo>
                    <a:pt x="343814" y="299580"/>
                  </a:lnTo>
                  <a:lnTo>
                    <a:pt x="343776" y="303733"/>
                  </a:lnTo>
                  <a:lnTo>
                    <a:pt x="344957" y="304177"/>
                  </a:lnTo>
                  <a:lnTo>
                    <a:pt x="348246" y="297637"/>
                  </a:lnTo>
                  <a:lnTo>
                    <a:pt x="348424" y="295122"/>
                  </a:lnTo>
                  <a:lnTo>
                    <a:pt x="352005" y="284556"/>
                  </a:lnTo>
                  <a:lnTo>
                    <a:pt x="355854" y="274713"/>
                  </a:lnTo>
                  <a:lnTo>
                    <a:pt x="358965" y="267868"/>
                  </a:lnTo>
                  <a:lnTo>
                    <a:pt x="360324" y="266331"/>
                  </a:lnTo>
                  <a:close/>
                </a:path>
                <a:path w="382270" h="565785">
                  <a:moveTo>
                    <a:pt x="361111" y="201422"/>
                  </a:moveTo>
                  <a:lnTo>
                    <a:pt x="359206" y="172669"/>
                  </a:lnTo>
                  <a:lnTo>
                    <a:pt x="355854" y="187312"/>
                  </a:lnTo>
                  <a:lnTo>
                    <a:pt x="357873" y="186563"/>
                  </a:lnTo>
                  <a:lnTo>
                    <a:pt x="357085" y="202920"/>
                  </a:lnTo>
                  <a:lnTo>
                    <a:pt x="359562" y="199390"/>
                  </a:lnTo>
                  <a:lnTo>
                    <a:pt x="361111" y="201422"/>
                  </a:lnTo>
                  <a:close/>
                </a:path>
                <a:path w="382270" h="565785">
                  <a:moveTo>
                    <a:pt x="364921" y="263702"/>
                  </a:moveTo>
                  <a:lnTo>
                    <a:pt x="360921" y="282143"/>
                  </a:lnTo>
                  <a:lnTo>
                    <a:pt x="361988" y="281940"/>
                  </a:lnTo>
                  <a:lnTo>
                    <a:pt x="364020" y="278777"/>
                  </a:lnTo>
                  <a:lnTo>
                    <a:pt x="364197" y="284048"/>
                  </a:lnTo>
                  <a:lnTo>
                    <a:pt x="364921" y="263702"/>
                  </a:lnTo>
                  <a:close/>
                </a:path>
                <a:path w="382270" h="565785">
                  <a:moveTo>
                    <a:pt x="365810" y="256781"/>
                  </a:moveTo>
                  <a:lnTo>
                    <a:pt x="364401" y="254444"/>
                  </a:lnTo>
                  <a:lnTo>
                    <a:pt x="364566" y="257517"/>
                  </a:lnTo>
                  <a:lnTo>
                    <a:pt x="365010" y="260629"/>
                  </a:lnTo>
                  <a:lnTo>
                    <a:pt x="364921" y="263690"/>
                  </a:lnTo>
                  <a:lnTo>
                    <a:pt x="365480" y="261416"/>
                  </a:lnTo>
                  <a:lnTo>
                    <a:pt x="365493" y="259092"/>
                  </a:lnTo>
                  <a:lnTo>
                    <a:pt x="365810" y="256781"/>
                  </a:lnTo>
                  <a:close/>
                </a:path>
                <a:path w="382270" h="565785">
                  <a:moveTo>
                    <a:pt x="370471" y="253657"/>
                  </a:moveTo>
                  <a:lnTo>
                    <a:pt x="370065" y="254317"/>
                  </a:lnTo>
                  <a:lnTo>
                    <a:pt x="369912" y="254711"/>
                  </a:lnTo>
                  <a:lnTo>
                    <a:pt x="370357" y="255435"/>
                  </a:lnTo>
                  <a:lnTo>
                    <a:pt x="370395" y="254787"/>
                  </a:lnTo>
                  <a:lnTo>
                    <a:pt x="370433" y="254304"/>
                  </a:lnTo>
                  <a:lnTo>
                    <a:pt x="370471" y="253657"/>
                  </a:lnTo>
                  <a:close/>
                </a:path>
                <a:path w="382270" h="565785">
                  <a:moveTo>
                    <a:pt x="370547" y="49199"/>
                  </a:moveTo>
                  <a:lnTo>
                    <a:pt x="368985" y="48666"/>
                  </a:lnTo>
                  <a:lnTo>
                    <a:pt x="367550" y="48666"/>
                  </a:lnTo>
                  <a:lnTo>
                    <a:pt x="365455" y="30975"/>
                  </a:lnTo>
                  <a:lnTo>
                    <a:pt x="363880" y="39497"/>
                  </a:lnTo>
                  <a:lnTo>
                    <a:pt x="362051" y="51066"/>
                  </a:lnTo>
                  <a:lnTo>
                    <a:pt x="359994" y="58674"/>
                  </a:lnTo>
                  <a:lnTo>
                    <a:pt x="357695" y="55308"/>
                  </a:lnTo>
                  <a:lnTo>
                    <a:pt x="357149" y="42240"/>
                  </a:lnTo>
                  <a:lnTo>
                    <a:pt x="357873" y="35496"/>
                  </a:lnTo>
                  <a:lnTo>
                    <a:pt x="359295" y="31000"/>
                  </a:lnTo>
                  <a:lnTo>
                    <a:pt x="360832" y="24714"/>
                  </a:lnTo>
                  <a:lnTo>
                    <a:pt x="357860" y="24218"/>
                  </a:lnTo>
                  <a:lnTo>
                    <a:pt x="355130" y="14071"/>
                  </a:lnTo>
                  <a:lnTo>
                    <a:pt x="352018" y="3073"/>
                  </a:lnTo>
                  <a:lnTo>
                    <a:pt x="347853" y="0"/>
                  </a:lnTo>
                  <a:lnTo>
                    <a:pt x="350151" y="20548"/>
                  </a:lnTo>
                  <a:lnTo>
                    <a:pt x="349135" y="20929"/>
                  </a:lnTo>
                  <a:lnTo>
                    <a:pt x="347522" y="13474"/>
                  </a:lnTo>
                  <a:lnTo>
                    <a:pt x="346595" y="19189"/>
                  </a:lnTo>
                  <a:lnTo>
                    <a:pt x="349110" y="23418"/>
                  </a:lnTo>
                  <a:lnTo>
                    <a:pt x="350875" y="32689"/>
                  </a:lnTo>
                  <a:lnTo>
                    <a:pt x="351269" y="44970"/>
                  </a:lnTo>
                  <a:lnTo>
                    <a:pt x="349631" y="58254"/>
                  </a:lnTo>
                  <a:lnTo>
                    <a:pt x="353110" y="66205"/>
                  </a:lnTo>
                  <a:lnTo>
                    <a:pt x="358635" y="65811"/>
                  </a:lnTo>
                  <a:lnTo>
                    <a:pt x="364896" y="59372"/>
                  </a:lnTo>
                  <a:lnTo>
                    <a:pt x="370547" y="49199"/>
                  </a:lnTo>
                  <a:close/>
                </a:path>
                <a:path w="382270" h="565785">
                  <a:moveTo>
                    <a:pt x="370738" y="191058"/>
                  </a:moveTo>
                  <a:lnTo>
                    <a:pt x="370344" y="185293"/>
                  </a:lnTo>
                  <a:lnTo>
                    <a:pt x="370103" y="179197"/>
                  </a:lnTo>
                  <a:lnTo>
                    <a:pt x="370065" y="172656"/>
                  </a:lnTo>
                  <a:lnTo>
                    <a:pt x="369519" y="172008"/>
                  </a:lnTo>
                  <a:lnTo>
                    <a:pt x="369163" y="171894"/>
                  </a:lnTo>
                  <a:lnTo>
                    <a:pt x="369354" y="174371"/>
                  </a:lnTo>
                  <a:lnTo>
                    <a:pt x="368617" y="182067"/>
                  </a:lnTo>
                  <a:lnTo>
                    <a:pt x="369557" y="186664"/>
                  </a:lnTo>
                  <a:lnTo>
                    <a:pt x="370738" y="191058"/>
                  </a:lnTo>
                  <a:close/>
                </a:path>
                <a:path w="382270" h="565785">
                  <a:moveTo>
                    <a:pt x="371246" y="47688"/>
                  </a:moveTo>
                  <a:lnTo>
                    <a:pt x="371005" y="48209"/>
                  </a:lnTo>
                  <a:lnTo>
                    <a:pt x="370789" y="48666"/>
                  </a:lnTo>
                  <a:lnTo>
                    <a:pt x="370547" y="49199"/>
                  </a:lnTo>
                  <a:lnTo>
                    <a:pt x="370776" y="49314"/>
                  </a:lnTo>
                  <a:lnTo>
                    <a:pt x="370992" y="49403"/>
                  </a:lnTo>
                  <a:lnTo>
                    <a:pt x="371208" y="49555"/>
                  </a:lnTo>
                  <a:lnTo>
                    <a:pt x="371246" y="47688"/>
                  </a:lnTo>
                  <a:close/>
                </a:path>
                <a:path w="382270" h="565785">
                  <a:moveTo>
                    <a:pt x="371373" y="296303"/>
                  </a:moveTo>
                  <a:lnTo>
                    <a:pt x="370395" y="295084"/>
                  </a:lnTo>
                  <a:lnTo>
                    <a:pt x="366369" y="301028"/>
                  </a:lnTo>
                  <a:lnTo>
                    <a:pt x="364337" y="301840"/>
                  </a:lnTo>
                  <a:lnTo>
                    <a:pt x="365493" y="295935"/>
                  </a:lnTo>
                  <a:lnTo>
                    <a:pt x="365404" y="289826"/>
                  </a:lnTo>
                  <a:lnTo>
                    <a:pt x="365709" y="283832"/>
                  </a:lnTo>
                  <a:lnTo>
                    <a:pt x="363029" y="299618"/>
                  </a:lnTo>
                  <a:lnTo>
                    <a:pt x="362343" y="302488"/>
                  </a:lnTo>
                  <a:lnTo>
                    <a:pt x="364324" y="301866"/>
                  </a:lnTo>
                  <a:lnTo>
                    <a:pt x="362534" y="313855"/>
                  </a:lnTo>
                  <a:lnTo>
                    <a:pt x="365125" y="308063"/>
                  </a:lnTo>
                  <a:lnTo>
                    <a:pt x="369303" y="296786"/>
                  </a:lnTo>
                  <a:lnTo>
                    <a:pt x="371373" y="296303"/>
                  </a:lnTo>
                  <a:close/>
                </a:path>
                <a:path w="382270" h="565785">
                  <a:moveTo>
                    <a:pt x="371983" y="231419"/>
                  </a:moveTo>
                  <a:lnTo>
                    <a:pt x="370801" y="246862"/>
                  </a:lnTo>
                  <a:lnTo>
                    <a:pt x="370941" y="246621"/>
                  </a:lnTo>
                  <a:lnTo>
                    <a:pt x="371983" y="231419"/>
                  </a:lnTo>
                  <a:close/>
                </a:path>
                <a:path w="382270" h="565785">
                  <a:moveTo>
                    <a:pt x="372237" y="205562"/>
                  </a:moveTo>
                  <a:lnTo>
                    <a:pt x="372173" y="205028"/>
                  </a:lnTo>
                  <a:lnTo>
                    <a:pt x="372021" y="203847"/>
                  </a:lnTo>
                  <a:lnTo>
                    <a:pt x="371690" y="204901"/>
                  </a:lnTo>
                  <a:lnTo>
                    <a:pt x="371589" y="205752"/>
                  </a:lnTo>
                  <a:lnTo>
                    <a:pt x="372237" y="205562"/>
                  </a:lnTo>
                  <a:close/>
                </a:path>
                <a:path w="382270" h="565785">
                  <a:moveTo>
                    <a:pt x="372986" y="123926"/>
                  </a:moveTo>
                  <a:lnTo>
                    <a:pt x="372833" y="124434"/>
                  </a:lnTo>
                  <a:lnTo>
                    <a:pt x="372757" y="124879"/>
                  </a:lnTo>
                  <a:lnTo>
                    <a:pt x="372211" y="126339"/>
                  </a:lnTo>
                  <a:lnTo>
                    <a:pt x="371919" y="126822"/>
                  </a:lnTo>
                  <a:lnTo>
                    <a:pt x="372198" y="125145"/>
                  </a:lnTo>
                  <a:lnTo>
                    <a:pt x="372122" y="124434"/>
                  </a:lnTo>
                  <a:lnTo>
                    <a:pt x="371576" y="124193"/>
                  </a:lnTo>
                  <a:lnTo>
                    <a:pt x="371106" y="123558"/>
                  </a:lnTo>
                  <a:lnTo>
                    <a:pt x="370840" y="123139"/>
                  </a:lnTo>
                  <a:lnTo>
                    <a:pt x="370662" y="122872"/>
                  </a:lnTo>
                  <a:lnTo>
                    <a:pt x="371462" y="112890"/>
                  </a:lnTo>
                  <a:lnTo>
                    <a:pt x="371665" y="121297"/>
                  </a:lnTo>
                  <a:lnTo>
                    <a:pt x="372122" y="124434"/>
                  </a:lnTo>
                  <a:lnTo>
                    <a:pt x="372313" y="124548"/>
                  </a:lnTo>
                  <a:lnTo>
                    <a:pt x="372491" y="124815"/>
                  </a:lnTo>
                  <a:lnTo>
                    <a:pt x="372694" y="124853"/>
                  </a:lnTo>
                  <a:lnTo>
                    <a:pt x="372541" y="121297"/>
                  </a:lnTo>
                  <a:lnTo>
                    <a:pt x="372021" y="112890"/>
                  </a:lnTo>
                  <a:lnTo>
                    <a:pt x="370624" y="90182"/>
                  </a:lnTo>
                  <a:lnTo>
                    <a:pt x="370332" y="96100"/>
                  </a:lnTo>
                  <a:lnTo>
                    <a:pt x="370370" y="111950"/>
                  </a:lnTo>
                  <a:lnTo>
                    <a:pt x="370636" y="122872"/>
                  </a:lnTo>
                  <a:lnTo>
                    <a:pt x="368084" y="117017"/>
                  </a:lnTo>
                  <a:lnTo>
                    <a:pt x="365899" y="110502"/>
                  </a:lnTo>
                  <a:lnTo>
                    <a:pt x="363677" y="107048"/>
                  </a:lnTo>
                  <a:lnTo>
                    <a:pt x="360934" y="110413"/>
                  </a:lnTo>
                  <a:lnTo>
                    <a:pt x="361581" y="121970"/>
                  </a:lnTo>
                  <a:lnTo>
                    <a:pt x="362864" y="127508"/>
                  </a:lnTo>
                  <a:lnTo>
                    <a:pt x="364401" y="131432"/>
                  </a:lnTo>
                  <a:lnTo>
                    <a:pt x="365836" y="138150"/>
                  </a:lnTo>
                  <a:lnTo>
                    <a:pt x="365810" y="124764"/>
                  </a:lnTo>
                  <a:lnTo>
                    <a:pt x="366839" y="127050"/>
                  </a:lnTo>
                  <a:lnTo>
                    <a:pt x="368452" y="131140"/>
                  </a:lnTo>
                  <a:lnTo>
                    <a:pt x="369849" y="124764"/>
                  </a:lnTo>
                  <a:lnTo>
                    <a:pt x="370192" y="123139"/>
                  </a:lnTo>
                  <a:lnTo>
                    <a:pt x="370827" y="129565"/>
                  </a:lnTo>
                  <a:lnTo>
                    <a:pt x="370903" y="131432"/>
                  </a:lnTo>
                  <a:lnTo>
                    <a:pt x="371221" y="141757"/>
                  </a:lnTo>
                  <a:lnTo>
                    <a:pt x="371690" y="135547"/>
                  </a:lnTo>
                  <a:lnTo>
                    <a:pt x="372262" y="129565"/>
                  </a:lnTo>
                  <a:lnTo>
                    <a:pt x="372618" y="126822"/>
                  </a:lnTo>
                  <a:lnTo>
                    <a:pt x="372872" y="124879"/>
                  </a:lnTo>
                  <a:lnTo>
                    <a:pt x="372986" y="123926"/>
                  </a:lnTo>
                  <a:close/>
                </a:path>
                <a:path w="382270" h="565785">
                  <a:moveTo>
                    <a:pt x="373075" y="201256"/>
                  </a:moveTo>
                  <a:lnTo>
                    <a:pt x="372516" y="197294"/>
                  </a:lnTo>
                  <a:lnTo>
                    <a:pt x="371576" y="194183"/>
                  </a:lnTo>
                  <a:lnTo>
                    <a:pt x="370738" y="191058"/>
                  </a:lnTo>
                  <a:lnTo>
                    <a:pt x="371030" y="195732"/>
                  </a:lnTo>
                  <a:lnTo>
                    <a:pt x="371449" y="200088"/>
                  </a:lnTo>
                  <a:lnTo>
                    <a:pt x="372008" y="203847"/>
                  </a:lnTo>
                  <a:lnTo>
                    <a:pt x="372287" y="202895"/>
                  </a:lnTo>
                  <a:lnTo>
                    <a:pt x="372694" y="201942"/>
                  </a:lnTo>
                  <a:lnTo>
                    <a:pt x="373075" y="201256"/>
                  </a:lnTo>
                  <a:close/>
                </a:path>
                <a:path w="382270" h="565785">
                  <a:moveTo>
                    <a:pt x="373443" y="178485"/>
                  </a:moveTo>
                  <a:lnTo>
                    <a:pt x="373303" y="167513"/>
                  </a:lnTo>
                  <a:lnTo>
                    <a:pt x="372300" y="161569"/>
                  </a:lnTo>
                  <a:lnTo>
                    <a:pt x="371729" y="155321"/>
                  </a:lnTo>
                  <a:lnTo>
                    <a:pt x="371424" y="148729"/>
                  </a:lnTo>
                  <a:lnTo>
                    <a:pt x="371221" y="141770"/>
                  </a:lnTo>
                  <a:lnTo>
                    <a:pt x="370713" y="149491"/>
                  </a:lnTo>
                  <a:lnTo>
                    <a:pt x="370357" y="157276"/>
                  </a:lnTo>
                  <a:lnTo>
                    <a:pt x="370141" y="165023"/>
                  </a:lnTo>
                  <a:lnTo>
                    <a:pt x="370065" y="172656"/>
                  </a:lnTo>
                  <a:lnTo>
                    <a:pt x="371271" y="174066"/>
                  </a:lnTo>
                  <a:lnTo>
                    <a:pt x="373443" y="178485"/>
                  </a:lnTo>
                  <a:close/>
                </a:path>
                <a:path w="382270" h="565785">
                  <a:moveTo>
                    <a:pt x="374065" y="199885"/>
                  </a:moveTo>
                  <a:lnTo>
                    <a:pt x="373672" y="200202"/>
                  </a:lnTo>
                  <a:lnTo>
                    <a:pt x="373075" y="201256"/>
                  </a:lnTo>
                  <a:lnTo>
                    <a:pt x="373138" y="201637"/>
                  </a:lnTo>
                  <a:lnTo>
                    <a:pt x="373189" y="201993"/>
                  </a:lnTo>
                  <a:lnTo>
                    <a:pt x="373240" y="202412"/>
                  </a:lnTo>
                  <a:lnTo>
                    <a:pt x="374065" y="199885"/>
                  </a:lnTo>
                  <a:close/>
                </a:path>
                <a:path w="382270" h="565785">
                  <a:moveTo>
                    <a:pt x="375170" y="239712"/>
                  </a:moveTo>
                  <a:lnTo>
                    <a:pt x="370941" y="246621"/>
                  </a:lnTo>
                  <a:lnTo>
                    <a:pt x="370484" y="253669"/>
                  </a:lnTo>
                  <a:lnTo>
                    <a:pt x="371386" y="252336"/>
                  </a:lnTo>
                  <a:lnTo>
                    <a:pt x="373697" y="249821"/>
                  </a:lnTo>
                  <a:lnTo>
                    <a:pt x="375170" y="239712"/>
                  </a:lnTo>
                  <a:close/>
                </a:path>
                <a:path w="382270" h="565785">
                  <a:moveTo>
                    <a:pt x="375450" y="65011"/>
                  </a:moveTo>
                  <a:lnTo>
                    <a:pt x="373710" y="52895"/>
                  </a:lnTo>
                  <a:lnTo>
                    <a:pt x="372389" y="50380"/>
                  </a:lnTo>
                  <a:lnTo>
                    <a:pt x="371208" y="49555"/>
                  </a:lnTo>
                  <a:lnTo>
                    <a:pt x="370713" y="85394"/>
                  </a:lnTo>
                  <a:lnTo>
                    <a:pt x="370179" y="82905"/>
                  </a:lnTo>
                  <a:lnTo>
                    <a:pt x="370624" y="90182"/>
                  </a:lnTo>
                  <a:lnTo>
                    <a:pt x="371259" y="84289"/>
                  </a:lnTo>
                  <a:lnTo>
                    <a:pt x="372237" y="78587"/>
                  </a:lnTo>
                  <a:lnTo>
                    <a:pt x="373608" y="72390"/>
                  </a:lnTo>
                  <a:lnTo>
                    <a:pt x="375450" y="65011"/>
                  </a:lnTo>
                  <a:close/>
                </a:path>
                <a:path w="382270" h="565785">
                  <a:moveTo>
                    <a:pt x="376097" y="112026"/>
                  </a:moveTo>
                  <a:lnTo>
                    <a:pt x="375094" y="110604"/>
                  </a:lnTo>
                  <a:lnTo>
                    <a:pt x="374294" y="114617"/>
                  </a:lnTo>
                  <a:lnTo>
                    <a:pt x="373608" y="119164"/>
                  </a:lnTo>
                  <a:lnTo>
                    <a:pt x="372986" y="123926"/>
                  </a:lnTo>
                  <a:lnTo>
                    <a:pt x="374205" y="120015"/>
                  </a:lnTo>
                  <a:lnTo>
                    <a:pt x="376097" y="112026"/>
                  </a:lnTo>
                  <a:close/>
                </a:path>
                <a:path w="382270" h="565785">
                  <a:moveTo>
                    <a:pt x="379844" y="151815"/>
                  </a:moveTo>
                  <a:lnTo>
                    <a:pt x="379234" y="146786"/>
                  </a:lnTo>
                  <a:lnTo>
                    <a:pt x="378371" y="141833"/>
                  </a:lnTo>
                  <a:lnTo>
                    <a:pt x="376897" y="136842"/>
                  </a:lnTo>
                  <a:lnTo>
                    <a:pt x="377520" y="141579"/>
                  </a:lnTo>
                  <a:lnTo>
                    <a:pt x="378650" y="146481"/>
                  </a:lnTo>
                  <a:lnTo>
                    <a:pt x="379844" y="151815"/>
                  </a:lnTo>
                  <a:close/>
                </a:path>
                <a:path w="382270" h="565785">
                  <a:moveTo>
                    <a:pt x="381774" y="237439"/>
                  </a:moveTo>
                  <a:lnTo>
                    <a:pt x="379857" y="228193"/>
                  </a:lnTo>
                  <a:lnTo>
                    <a:pt x="377469" y="219684"/>
                  </a:lnTo>
                  <a:lnTo>
                    <a:pt x="379082" y="227152"/>
                  </a:lnTo>
                  <a:lnTo>
                    <a:pt x="380123" y="230352"/>
                  </a:lnTo>
                  <a:lnTo>
                    <a:pt x="380873" y="233997"/>
                  </a:lnTo>
                  <a:lnTo>
                    <a:pt x="381774" y="237439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95993" y="1287373"/>
              <a:ext cx="1940560" cy="1024255"/>
            </a:xfrm>
            <a:custGeom>
              <a:avLst/>
              <a:gdLst/>
              <a:ahLst/>
              <a:cxnLst/>
              <a:rect l="l" t="t" r="r" b="b"/>
              <a:pathLst>
                <a:path w="1940560" h="1024255">
                  <a:moveTo>
                    <a:pt x="20777" y="228460"/>
                  </a:moveTo>
                  <a:lnTo>
                    <a:pt x="19431" y="229273"/>
                  </a:lnTo>
                  <a:lnTo>
                    <a:pt x="18008" y="234619"/>
                  </a:lnTo>
                  <a:lnTo>
                    <a:pt x="17881" y="237020"/>
                  </a:lnTo>
                  <a:lnTo>
                    <a:pt x="18770" y="237109"/>
                  </a:lnTo>
                  <a:lnTo>
                    <a:pt x="20269" y="231673"/>
                  </a:lnTo>
                  <a:lnTo>
                    <a:pt x="20777" y="228460"/>
                  </a:lnTo>
                  <a:close/>
                </a:path>
                <a:path w="1940560" h="1024255">
                  <a:moveTo>
                    <a:pt x="43942" y="591362"/>
                  </a:moveTo>
                  <a:lnTo>
                    <a:pt x="43218" y="589546"/>
                  </a:lnTo>
                  <a:lnTo>
                    <a:pt x="43167" y="590461"/>
                  </a:lnTo>
                  <a:lnTo>
                    <a:pt x="43434" y="590956"/>
                  </a:lnTo>
                  <a:lnTo>
                    <a:pt x="43688" y="591223"/>
                  </a:lnTo>
                  <a:lnTo>
                    <a:pt x="43942" y="591375"/>
                  </a:lnTo>
                  <a:close/>
                </a:path>
                <a:path w="1940560" h="1024255">
                  <a:moveTo>
                    <a:pt x="47917" y="601218"/>
                  </a:moveTo>
                  <a:lnTo>
                    <a:pt x="47891" y="585800"/>
                  </a:lnTo>
                  <a:lnTo>
                    <a:pt x="45885" y="592582"/>
                  </a:lnTo>
                  <a:lnTo>
                    <a:pt x="43954" y="591375"/>
                  </a:lnTo>
                  <a:lnTo>
                    <a:pt x="47917" y="601218"/>
                  </a:lnTo>
                  <a:close/>
                </a:path>
                <a:path w="1940560" h="1024255">
                  <a:moveTo>
                    <a:pt x="52463" y="451967"/>
                  </a:moveTo>
                  <a:lnTo>
                    <a:pt x="51295" y="443242"/>
                  </a:lnTo>
                  <a:lnTo>
                    <a:pt x="51511" y="435775"/>
                  </a:lnTo>
                  <a:lnTo>
                    <a:pt x="51104" y="446570"/>
                  </a:lnTo>
                  <a:lnTo>
                    <a:pt x="49771" y="454406"/>
                  </a:lnTo>
                  <a:lnTo>
                    <a:pt x="49491" y="458825"/>
                  </a:lnTo>
                  <a:lnTo>
                    <a:pt x="52247" y="459397"/>
                  </a:lnTo>
                  <a:lnTo>
                    <a:pt x="52463" y="451967"/>
                  </a:lnTo>
                  <a:close/>
                </a:path>
                <a:path w="1940560" h="1024255">
                  <a:moveTo>
                    <a:pt x="52552" y="279133"/>
                  </a:moveTo>
                  <a:lnTo>
                    <a:pt x="50152" y="280873"/>
                  </a:lnTo>
                  <a:lnTo>
                    <a:pt x="48323" y="282740"/>
                  </a:lnTo>
                  <a:lnTo>
                    <a:pt x="46151" y="284594"/>
                  </a:lnTo>
                  <a:lnTo>
                    <a:pt x="51714" y="282486"/>
                  </a:lnTo>
                  <a:lnTo>
                    <a:pt x="52146" y="280225"/>
                  </a:lnTo>
                  <a:lnTo>
                    <a:pt x="52552" y="279133"/>
                  </a:lnTo>
                  <a:close/>
                </a:path>
                <a:path w="1940560" h="1024255">
                  <a:moveTo>
                    <a:pt x="60426" y="236283"/>
                  </a:moveTo>
                  <a:lnTo>
                    <a:pt x="60109" y="235673"/>
                  </a:lnTo>
                  <a:lnTo>
                    <a:pt x="57543" y="242633"/>
                  </a:lnTo>
                  <a:lnTo>
                    <a:pt x="60426" y="236283"/>
                  </a:lnTo>
                  <a:close/>
                </a:path>
                <a:path w="1940560" h="1024255">
                  <a:moveTo>
                    <a:pt x="116967" y="151218"/>
                  </a:moveTo>
                  <a:lnTo>
                    <a:pt x="113271" y="153733"/>
                  </a:lnTo>
                  <a:lnTo>
                    <a:pt x="112801" y="154368"/>
                  </a:lnTo>
                  <a:lnTo>
                    <a:pt x="116065" y="152463"/>
                  </a:lnTo>
                  <a:lnTo>
                    <a:pt x="116967" y="151218"/>
                  </a:lnTo>
                  <a:close/>
                </a:path>
                <a:path w="1940560" h="1024255">
                  <a:moveTo>
                    <a:pt x="123799" y="141490"/>
                  </a:moveTo>
                  <a:lnTo>
                    <a:pt x="119037" y="147383"/>
                  </a:lnTo>
                  <a:lnTo>
                    <a:pt x="119849" y="147193"/>
                  </a:lnTo>
                  <a:lnTo>
                    <a:pt x="122440" y="143573"/>
                  </a:lnTo>
                  <a:lnTo>
                    <a:pt x="123799" y="141490"/>
                  </a:lnTo>
                  <a:close/>
                </a:path>
                <a:path w="1940560" h="1024255">
                  <a:moveTo>
                    <a:pt x="150329" y="133731"/>
                  </a:moveTo>
                  <a:lnTo>
                    <a:pt x="147815" y="134683"/>
                  </a:lnTo>
                  <a:lnTo>
                    <a:pt x="143814" y="135953"/>
                  </a:lnTo>
                  <a:lnTo>
                    <a:pt x="139827" y="138493"/>
                  </a:lnTo>
                  <a:lnTo>
                    <a:pt x="135712" y="141033"/>
                  </a:lnTo>
                  <a:lnTo>
                    <a:pt x="131876" y="142303"/>
                  </a:lnTo>
                  <a:lnTo>
                    <a:pt x="124345" y="146113"/>
                  </a:lnTo>
                  <a:lnTo>
                    <a:pt x="119849" y="147193"/>
                  </a:lnTo>
                  <a:lnTo>
                    <a:pt x="116967" y="151218"/>
                  </a:lnTo>
                  <a:lnTo>
                    <a:pt x="122567" y="147383"/>
                  </a:lnTo>
                  <a:lnTo>
                    <a:pt x="120408" y="149923"/>
                  </a:lnTo>
                  <a:lnTo>
                    <a:pt x="118135" y="152463"/>
                  </a:lnTo>
                  <a:lnTo>
                    <a:pt x="116090" y="155003"/>
                  </a:lnTo>
                  <a:lnTo>
                    <a:pt x="110375" y="162623"/>
                  </a:lnTo>
                  <a:lnTo>
                    <a:pt x="113792" y="161353"/>
                  </a:lnTo>
                  <a:lnTo>
                    <a:pt x="116801" y="158813"/>
                  </a:lnTo>
                  <a:lnTo>
                    <a:pt x="119684" y="156273"/>
                  </a:lnTo>
                  <a:lnTo>
                    <a:pt x="122770" y="155003"/>
                  </a:lnTo>
                  <a:lnTo>
                    <a:pt x="125907" y="152463"/>
                  </a:lnTo>
                  <a:lnTo>
                    <a:pt x="131889" y="147383"/>
                  </a:lnTo>
                  <a:lnTo>
                    <a:pt x="139344" y="141033"/>
                  </a:lnTo>
                  <a:lnTo>
                    <a:pt x="145402" y="137223"/>
                  </a:lnTo>
                  <a:lnTo>
                    <a:pt x="150329" y="133731"/>
                  </a:lnTo>
                  <a:close/>
                </a:path>
                <a:path w="1940560" h="1024255">
                  <a:moveTo>
                    <a:pt x="152552" y="132143"/>
                  </a:moveTo>
                  <a:lnTo>
                    <a:pt x="150329" y="133731"/>
                  </a:lnTo>
                  <a:lnTo>
                    <a:pt x="151142" y="133413"/>
                  </a:lnTo>
                  <a:lnTo>
                    <a:pt x="152552" y="132143"/>
                  </a:lnTo>
                  <a:close/>
                </a:path>
                <a:path w="1940560" h="1024255">
                  <a:moveTo>
                    <a:pt x="167005" y="115976"/>
                  </a:moveTo>
                  <a:lnTo>
                    <a:pt x="163931" y="116154"/>
                  </a:lnTo>
                  <a:lnTo>
                    <a:pt x="161074" y="118440"/>
                  </a:lnTo>
                  <a:lnTo>
                    <a:pt x="155270" y="122936"/>
                  </a:lnTo>
                  <a:lnTo>
                    <a:pt x="159194" y="121170"/>
                  </a:lnTo>
                  <a:lnTo>
                    <a:pt x="162826" y="119113"/>
                  </a:lnTo>
                  <a:lnTo>
                    <a:pt x="166903" y="117627"/>
                  </a:lnTo>
                  <a:lnTo>
                    <a:pt x="167005" y="115976"/>
                  </a:lnTo>
                  <a:close/>
                </a:path>
                <a:path w="1940560" h="1024255">
                  <a:moveTo>
                    <a:pt x="348056" y="989647"/>
                  </a:moveTo>
                  <a:lnTo>
                    <a:pt x="344284" y="989711"/>
                  </a:lnTo>
                  <a:lnTo>
                    <a:pt x="337578" y="990307"/>
                  </a:lnTo>
                  <a:lnTo>
                    <a:pt x="339369" y="990714"/>
                  </a:lnTo>
                  <a:lnTo>
                    <a:pt x="348056" y="989647"/>
                  </a:lnTo>
                  <a:close/>
                </a:path>
                <a:path w="1940560" h="1024255">
                  <a:moveTo>
                    <a:pt x="525932" y="40792"/>
                  </a:moveTo>
                  <a:lnTo>
                    <a:pt x="507898" y="38531"/>
                  </a:lnTo>
                  <a:lnTo>
                    <a:pt x="511949" y="39319"/>
                  </a:lnTo>
                  <a:lnTo>
                    <a:pt x="517753" y="40068"/>
                  </a:lnTo>
                  <a:lnTo>
                    <a:pt x="525932" y="40792"/>
                  </a:lnTo>
                  <a:close/>
                </a:path>
                <a:path w="1940560" h="1024255">
                  <a:moveTo>
                    <a:pt x="548830" y="23990"/>
                  </a:moveTo>
                  <a:lnTo>
                    <a:pt x="535584" y="26276"/>
                  </a:lnTo>
                  <a:lnTo>
                    <a:pt x="539584" y="27343"/>
                  </a:lnTo>
                  <a:lnTo>
                    <a:pt x="548830" y="23990"/>
                  </a:lnTo>
                  <a:close/>
                </a:path>
                <a:path w="1940560" h="1024255">
                  <a:moveTo>
                    <a:pt x="654939" y="42926"/>
                  </a:moveTo>
                  <a:lnTo>
                    <a:pt x="650925" y="43243"/>
                  </a:lnTo>
                  <a:lnTo>
                    <a:pt x="654545" y="43243"/>
                  </a:lnTo>
                  <a:lnTo>
                    <a:pt x="654939" y="42926"/>
                  </a:lnTo>
                  <a:close/>
                </a:path>
                <a:path w="1940560" h="1024255">
                  <a:moveTo>
                    <a:pt x="739559" y="38163"/>
                  </a:moveTo>
                  <a:lnTo>
                    <a:pt x="711441" y="38163"/>
                  </a:lnTo>
                  <a:lnTo>
                    <a:pt x="682282" y="38163"/>
                  </a:lnTo>
                  <a:lnTo>
                    <a:pt x="663549" y="39433"/>
                  </a:lnTo>
                  <a:lnTo>
                    <a:pt x="643445" y="39433"/>
                  </a:lnTo>
                  <a:lnTo>
                    <a:pt x="657669" y="40703"/>
                  </a:lnTo>
                  <a:lnTo>
                    <a:pt x="654939" y="42926"/>
                  </a:lnTo>
                  <a:lnTo>
                    <a:pt x="699541" y="39433"/>
                  </a:lnTo>
                  <a:lnTo>
                    <a:pt x="700887" y="40703"/>
                  </a:lnTo>
                  <a:lnTo>
                    <a:pt x="705878" y="41973"/>
                  </a:lnTo>
                  <a:lnTo>
                    <a:pt x="713460" y="43243"/>
                  </a:lnTo>
                  <a:lnTo>
                    <a:pt x="722566" y="43243"/>
                  </a:lnTo>
                  <a:lnTo>
                    <a:pt x="724484" y="39433"/>
                  </a:lnTo>
                  <a:lnTo>
                    <a:pt x="739559" y="38163"/>
                  </a:lnTo>
                  <a:close/>
                </a:path>
                <a:path w="1940560" h="1024255">
                  <a:moveTo>
                    <a:pt x="804506" y="36461"/>
                  </a:moveTo>
                  <a:lnTo>
                    <a:pt x="802398" y="35623"/>
                  </a:lnTo>
                  <a:lnTo>
                    <a:pt x="800074" y="36893"/>
                  </a:lnTo>
                  <a:lnTo>
                    <a:pt x="804506" y="36461"/>
                  </a:lnTo>
                  <a:close/>
                </a:path>
                <a:path w="1940560" h="1024255">
                  <a:moveTo>
                    <a:pt x="810082" y="35928"/>
                  </a:moveTo>
                  <a:lnTo>
                    <a:pt x="804506" y="36461"/>
                  </a:lnTo>
                  <a:lnTo>
                    <a:pt x="805573" y="36893"/>
                  </a:lnTo>
                  <a:lnTo>
                    <a:pt x="810082" y="35928"/>
                  </a:lnTo>
                  <a:close/>
                </a:path>
                <a:path w="1940560" h="1024255">
                  <a:moveTo>
                    <a:pt x="1004646" y="41452"/>
                  </a:moveTo>
                  <a:lnTo>
                    <a:pt x="994181" y="31343"/>
                  </a:lnTo>
                  <a:lnTo>
                    <a:pt x="973302" y="44361"/>
                  </a:lnTo>
                  <a:lnTo>
                    <a:pt x="982446" y="41935"/>
                  </a:lnTo>
                  <a:lnTo>
                    <a:pt x="990193" y="40932"/>
                  </a:lnTo>
                  <a:lnTo>
                    <a:pt x="997331" y="40919"/>
                  </a:lnTo>
                  <a:lnTo>
                    <a:pt x="1004646" y="41452"/>
                  </a:lnTo>
                  <a:close/>
                </a:path>
                <a:path w="1940560" h="1024255">
                  <a:moveTo>
                    <a:pt x="1005941" y="41592"/>
                  </a:moveTo>
                  <a:lnTo>
                    <a:pt x="1005014" y="41503"/>
                  </a:lnTo>
                  <a:lnTo>
                    <a:pt x="1004646" y="41465"/>
                  </a:lnTo>
                  <a:lnTo>
                    <a:pt x="1004938" y="41757"/>
                  </a:lnTo>
                  <a:lnTo>
                    <a:pt x="1005344" y="41694"/>
                  </a:lnTo>
                  <a:lnTo>
                    <a:pt x="1005941" y="41592"/>
                  </a:lnTo>
                  <a:close/>
                </a:path>
                <a:path w="1940560" h="1024255">
                  <a:moveTo>
                    <a:pt x="1061478" y="982192"/>
                  </a:moveTo>
                  <a:lnTo>
                    <a:pt x="1060132" y="982167"/>
                  </a:lnTo>
                  <a:lnTo>
                    <a:pt x="1058138" y="982243"/>
                  </a:lnTo>
                  <a:lnTo>
                    <a:pt x="1059116" y="982395"/>
                  </a:lnTo>
                  <a:lnTo>
                    <a:pt x="1060297" y="982472"/>
                  </a:lnTo>
                  <a:lnTo>
                    <a:pt x="1061186" y="982662"/>
                  </a:lnTo>
                  <a:lnTo>
                    <a:pt x="1061478" y="982192"/>
                  </a:lnTo>
                  <a:close/>
                </a:path>
                <a:path w="1940560" h="1024255">
                  <a:moveTo>
                    <a:pt x="1102550" y="40703"/>
                  </a:moveTo>
                  <a:lnTo>
                    <a:pt x="1097051" y="41973"/>
                  </a:lnTo>
                  <a:lnTo>
                    <a:pt x="1102550" y="40703"/>
                  </a:lnTo>
                  <a:close/>
                </a:path>
                <a:path w="1940560" h="1024255">
                  <a:moveTo>
                    <a:pt x="1234224" y="5334"/>
                  </a:moveTo>
                  <a:lnTo>
                    <a:pt x="1214818" y="850"/>
                  </a:lnTo>
                  <a:lnTo>
                    <a:pt x="1208557" y="0"/>
                  </a:lnTo>
                  <a:lnTo>
                    <a:pt x="1206919" y="1308"/>
                  </a:lnTo>
                  <a:lnTo>
                    <a:pt x="1211110" y="4813"/>
                  </a:lnTo>
                  <a:lnTo>
                    <a:pt x="1220673" y="4191"/>
                  </a:lnTo>
                  <a:lnTo>
                    <a:pt x="1228001" y="4584"/>
                  </a:lnTo>
                  <a:lnTo>
                    <a:pt x="1234224" y="5334"/>
                  </a:lnTo>
                  <a:close/>
                </a:path>
                <a:path w="1940560" h="1024255">
                  <a:moveTo>
                    <a:pt x="1239291" y="39738"/>
                  </a:moveTo>
                  <a:lnTo>
                    <a:pt x="1234465" y="40259"/>
                  </a:lnTo>
                  <a:lnTo>
                    <a:pt x="1232192" y="40652"/>
                  </a:lnTo>
                  <a:lnTo>
                    <a:pt x="1230795" y="40995"/>
                  </a:lnTo>
                  <a:lnTo>
                    <a:pt x="1233449" y="40665"/>
                  </a:lnTo>
                  <a:lnTo>
                    <a:pt x="1236281" y="40271"/>
                  </a:lnTo>
                  <a:lnTo>
                    <a:pt x="1239291" y="39738"/>
                  </a:lnTo>
                  <a:close/>
                </a:path>
                <a:path w="1940560" h="1024255">
                  <a:moveTo>
                    <a:pt x="1244549" y="44691"/>
                  </a:moveTo>
                  <a:lnTo>
                    <a:pt x="1244193" y="43522"/>
                  </a:lnTo>
                  <a:lnTo>
                    <a:pt x="1231049" y="42011"/>
                  </a:lnTo>
                  <a:lnTo>
                    <a:pt x="1230795" y="40995"/>
                  </a:lnTo>
                  <a:lnTo>
                    <a:pt x="1219898" y="42087"/>
                  </a:lnTo>
                  <a:lnTo>
                    <a:pt x="1212773" y="42887"/>
                  </a:lnTo>
                  <a:lnTo>
                    <a:pt x="1210208" y="44323"/>
                  </a:lnTo>
                  <a:lnTo>
                    <a:pt x="1213015" y="47307"/>
                  </a:lnTo>
                  <a:lnTo>
                    <a:pt x="1226083" y="47383"/>
                  </a:lnTo>
                  <a:lnTo>
                    <a:pt x="1229779" y="45808"/>
                  </a:lnTo>
                  <a:lnTo>
                    <a:pt x="1232966" y="44335"/>
                  </a:lnTo>
                  <a:lnTo>
                    <a:pt x="1244549" y="44691"/>
                  </a:lnTo>
                  <a:close/>
                </a:path>
                <a:path w="1940560" h="1024255">
                  <a:moveTo>
                    <a:pt x="1386205" y="6565"/>
                  </a:moveTo>
                  <a:lnTo>
                    <a:pt x="1385138" y="6413"/>
                  </a:lnTo>
                  <a:lnTo>
                    <a:pt x="1386205" y="6565"/>
                  </a:lnTo>
                  <a:close/>
                </a:path>
                <a:path w="1940560" h="1024255">
                  <a:moveTo>
                    <a:pt x="1400543" y="7683"/>
                  </a:moveTo>
                  <a:lnTo>
                    <a:pt x="1386205" y="6565"/>
                  </a:lnTo>
                  <a:lnTo>
                    <a:pt x="1394155" y="7683"/>
                  </a:lnTo>
                  <a:lnTo>
                    <a:pt x="1400543" y="7683"/>
                  </a:lnTo>
                  <a:close/>
                </a:path>
                <a:path w="1940560" h="1024255">
                  <a:moveTo>
                    <a:pt x="1450492" y="1017638"/>
                  </a:moveTo>
                  <a:lnTo>
                    <a:pt x="1446631" y="1017854"/>
                  </a:lnTo>
                  <a:lnTo>
                    <a:pt x="1440332" y="1017854"/>
                  </a:lnTo>
                  <a:lnTo>
                    <a:pt x="1434388" y="1017905"/>
                  </a:lnTo>
                  <a:lnTo>
                    <a:pt x="1437284" y="1018146"/>
                  </a:lnTo>
                  <a:lnTo>
                    <a:pt x="1442135" y="1018120"/>
                  </a:lnTo>
                  <a:lnTo>
                    <a:pt x="1450492" y="1017638"/>
                  </a:lnTo>
                  <a:close/>
                </a:path>
                <a:path w="1940560" h="1024255">
                  <a:moveTo>
                    <a:pt x="1533372" y="1023772"/>
                  </a:moveTo>
                  <a:lnTo>
                    <a:pt x="1521904" y="1021003"/>
                  </a:lnTo>
                  <a:lnTo>
                    <a:pt x="1515592" y="1022057"/>
                  </a:lnTo>
                  <a:lnTo>
                    <a:pt x="1533372" y="1023772"/>
                  </a:lnTo>
                  <a:close/>
                </a:path>
                <a:path w="1940560" h="1024255">
                  <a:moveTo>
                    <a:pt x="1564576" y="1016444"/>
                  </a:moveTo>
                  <a:lnTo>
                    <a:pt x="1552765" y="1017130"/>
                  </a:lnTo>
                  <a:lnTo>
                    <a:pt x="1549717" y="1015949"/>
                  </a:lnTo>
                  <a:lnTo>
                    <a:pt x="1553908" y="1021194"/>
                  </a:lnTo>
                  <a:lnTo>
                    <a:pt x="1564576" y="1016444"/>
                  </a:lnTo>
                  <a:close/>
                </a:path>
                <a:path w="1940560" h="1024255">
                  <a:moveTo>
                    <a:pt x="1786940" y="106172"/>
                  </a:moveTo>
                  <a:lnTo>
                    <a:pt x="1781873" y="101663"/>
                  </a:lnTo>
                  <a:lnTo>
                    <a:pt x="1777161" y="100571"/>
                  </a:lnTo>
                  <a:lnTo>
                    <a:pt x="1782762" y="102933"/>
                  </a:lnTo>
                  <a:lnTo>
                    <a:pt x="1786940" y="106172"/>
                  </a:lnTo>
                  <a:close/>
                </a:path>
                <a:path w="1940560" h="1024255">
                  <a:moveTo>
                    <a:pt x="1796783" y="77635"/>
                  </a:moveTo>
                  <a:lnTo>
                    <a:pt x="1790471" y="72199"/>
                  </a:lnTo>
                  <a:lnTo>
                    <a:pt x="1783537" y="66827"/>
                  </a:lnTo>
                  <a:lnTo>
                    <a:pt x="1775841" y="62052"/>
                  </a:lnTo>
                  <a:lnTo>
                    <a:pt x="1767293" y="58458"/>
                  </a:lnTo>
                  <a:lnTo>
                    <a:pt x="1768957" y="59804"/>
                  </a:lnTo>
                  <a:lnTo>
                    <a:pt x="1770761" y="60921"/>
                  </a:lnTo>
                  <a:lnTo>
                    <a:pt x="1772437" y="62306"/>
                  </a:lnTo>
                  <a:lnTo>
                    <a:pt x="1778266" y="65697"/>
                  </a:lnTo>
                  <a:lnTo>
                    <a:pt x="1784197" y="69291"/>
                  </a:lnTo>
                  <a:lnTo>
                    <a:pt x="1790344" y="73228"/>
                  </a:lnTo>
                  <a:lnTo>
                    <a:pt x="1796783" y="77635"/>
                  </a:lnTo>
                  <a:close/>
                </a:path>
                <a:path w="1940560" h="1024255">
                  <a:moveTo>
                    <a:pt x="1817535" y="132143"/>
                  </a:moveTo>
                  <a:lnTo>
                    <a:pt x="1816036" y="129603"/>
                  </a:lnTo>
                  <a:lnTo>
                    <a:pt x="1813483" y="125793"/>
                  </a:lnTo>
                  <a:lnTo>
                    <a:pt x="1810969" y="123253"/>
                  </a:lnTo>
                  <a:lnTo>
                    <a:pt x="1807451" y="119443"/>
                  </a:lnTo>
                  <a:lnTo>
                    <a:pt x="1802955" y="116903"/>
                  </a:lnTo>
                  <a:lnTo>
                    <a:pt x="1799564" y="114363"/>
                  </a:lnTo>
                  <a:lnTo>
                    <a:pt x="1796173" y="111823"/>
                  </a:lnTo>
                  <a:lnTo>
                    <a:pt x="1789341" y="108013"/>
                  </a:lnTo>
                  <a:lnTo>
                    <a:pt x="1786940" y="106172"/>
                  </a:lnTo>
                  <a:lnTo>
                    <a:pt x="1790446" y="109283"/>
                  </a:lnTo>
                  <a:lnTo>
                    <a:pt x="1793024" y="114363"/>
                  </a:lnTo>
                  <a:lnTo>
                    <a:pt x="1786597" y="110553"/>
                  </a:lnTo>
                  <a:lnTo>
                    <a:pt x="1782953" y="108013"/>
                  </a:lnTo>
                  <a:lnTo>
                    <a:pt x="1779308" y="105473"/>
                  </a:lnTo>
                  <a:lnTo>
                    <a:pt x="1779320" y="109283"/>
                  </a:lnTo>
                  <a:lnTo>
                    <a:pt x="1780997" y="108013"/>
                  </a:lnTo>
                  <a:lnTo>
                    <a:pt x="1787271" y="111823"/>
                  </a:lnTo>
                  <a:lnTo>
                    <a:pt x="1794916" y="116903"/>
                  </a:lnTo>
                  <a:lnTo>
                    <a:pt x="1798650" y="119443"/>
                  </a:lnTo>
                  <a:lnTo>
                    <a:pt x="1803082" y="121983"/>
                  </a:lnTo>
                  <a:lnTo>
                    <a:pt x="1806778" y="124523"/>
                  </a:lnTo>
                  <a:lnTo>
                    <a:pt x="1814169" y="130873"/>
                  </a:lnTo>
                  <a:lnTo>
                    <a:pt x="1817370" y="133413"/>
                  </a:lnTo>
                  <a:lnTo>
                    <a:pt x="1817535" y="132143"/>
                  </a:lnTo>
                  <a:close/>
                </a:path>
                <a:path w="1940560" h="1024255">
                  <a:moveTo>
                    <a:pt x="1818779" y="97828"/>
                  </a:moveTo>
                  <a:lnTo>
                    <a:pt x="1812810" y="91782"/>
                  </a:lnTo>
                  <a:lnTo>
                    <a:pt x="1807286" y="86360"/>
                  </a:lnTo>
                  <a:lnTo>
                    <a:pt x="1802015" y="81610"/>
                  </a:lnTo>
                  <a:lnTo>
                    <a:pt x="1796796" y="77622"/>
                  </a:lnTo>
                  <a:lnTo>
                    <a:pt x="1803920" y="85013"/>
                  </a:lnTo>
                  <a:lnTo>
                    <a:pt x="1809737" y="91452"/>
                  </a:lnTo>
                  <a:lnTo>
                    <a:pt x="1814576" y="96037"/>
                  </a:lnTo>
                  <a:lnTo>
                    <a:pt x="1818779" y="97828"/>
                  </a:lnTo>
                  <a:close/>
                </a:path>
                <a:path w="1940560" h="1024255">
                  <a:moveTo>
                    <a:pt x="1831848" y="153441"/>
                  </a:moveTo>
                  <a:lnTo>
                    <a:pt x="1827555" y="146799"/>
                  </a:lnTo>
                  <a:lnTo>
                    <a:pt x="1822907" y="143675"/>
                  </a:lnTo>
                  <a:lnTo>
                    <a:pt x="1816468" y="139153"/>
                  </a:lnTo>
                  <a:lnTo>
                    <a:pt x="1814144" y="138315"/>
                  </a:lnTo>
                  <a:lnTo>
                    <a:pt x="1821802" y="146227"/>
                  </a:lnTo>
                  <a:lnTo>
                    <a:pt x="1825459" y="148767"/>
                  </a:lnTo>
                  <a:lnTo>
                    <a:pt x="1829981" y="152628"/>
                  </a:lnTo>
                  <a:lnTo>
                    <a:pt x="1831848" y="153441"/>
                  </a:lnTo>
                  <a:close/>
                </a:path>
                <a:path w="1940560" h="1024255">
                  <a:moveTo>
                    <a:pt x="1837778" y="140576"/>
                  </a:moveTo>
                  <a:lnTo>
                    <a:pt x="1836610" y="137236"/>
                  </a:lnTo>
                  <a:lnTo>
                    <a:pt x="1819821" y="122301"/>
                  </a:lnTo>
                  <a:lnTo>
                    <a:pt x="1817103" y="121666"/>
                  </a:lnTo>
                  <a:lnTo>
                    <a:pt x="1820684" y="126492"/>
                  </a:lnTo>
                  <a:lnTo>
                    <a:pt x="1826996" y="131914"/>
                  </a:lnTo>
                  <a:lnTo>
                    <a:pt x="1831644" y="134937"/>
                  </a:lnTo>
                  <a:lnTo>
                    <a:pt x="1837778" y="140576"/>
                  </a:lnTo>
                  <a:close/>
                </a:path>
                <a:path w="1940560" h="1024255">
                  <a:moveTo>
                    <a:pt x="1865134" y="195834"/>
                  </a:moveTo>
                  <a:lnTo>
                    <a:pt x="1863382" y="190398"/>
                  </a:lnTo>
                  <a:lnTo>
                    <a:pt x="1863585" y="189852"/>
                  </a:lnTo>
                  <a:lnTo>
                    <a:pt x="1863204" y="186436"/>
                  </a:lnTo>
                  <a:lnTo>
                    <a:pt x="1857997" y="188391"/>
                  </a:lnTo>
                  <a:lnTo>
                    <a:pt x="1860435" y="190817"/>
                  </a:lnTo>
                  <a:lnTo>
                    <a:pt x="1863090" y="193167"/>
                  </a:lnTo>
                  <a:lnTo>
                    <a:pt x="1865134" y="195834"/>
                  </a:lnTo>
                  <a:close/>
                </a:path>
                <a:path w="1940560" h="1024255">
                  <a:moveTo>
                    <a:pt x="1912658" y="379171"/>
                  </a:moveTo>
                  <a:lnTo>
                    <a:pt x="1911388" y="398424"/>
                  </a:lnTo>
                  <a:lnTo>
                    <a:pt x="1912340" y="392734"/>
                  </a:lnTo>
                  <a:lnTo>
                    <a:pt x="1912658" y="379171"/>
                  </a:lnTo>
                  <a:close/>
                </a:path>
                <a:path w="1940560" h="1024255">
                  <a:moveTo>
                    <a:pt x="1914956" y="555269"/>
                  </a:moveTo>
                  <a:lnTo>
                    <a:pt x="1914613" y="548093"/>
                  </a:lnTo>
                  <a:lnTo>
                    <a:pt x="1913915" y="543560"/>
                  </a:lnTo>
                  <a:lnTo>
                    <a:pt x="1913089" y="543102"/>
                  </a:lnTo>
                  <a:lnTo>
                    <a:pt x="1912340" y="548157"/>
                  </a:lnTo>
                  <a:lnTo>
                    <a:pt x="1912874" y="550672"/>
                  </a:lnTo>
                  <a:lnTo>
                    <a:pt x="1912404" y="553478"/>
                  </a:lnTo>
                  <a:lnTo>
                    <a:pt x="1912937" y="555955"/>
                  </a:lnTo>
                  <a:lnTo>
                    <a:pt x="1914956" y="555269"/>
                  </a:lnTo>
                  <a:close/>
                </a:path>
                <a:path w="1940560" h="1024255">
                  <a:moveTo>
                    <a:pt x="1916747" y="341960"/>
                  </a:moveTo>
                  <a:lnTo>
                    <a:pt x="1916671" y="337261"/>
                  </a:lnTo>
                  <a:lnTo>
                    <a:pt x="1916480" y="332549"/>
                  </a:lnTo>
                  <a:lnTo>
                    <a:pt x="1916188" y="329387"/>
                  </a:lnTo>
                  <a:lnTo>
                    <a:pt x="1915541" y="329628"/>
                  </a:lnTo>
                  <a:lnTo>
                    <a:pt x="1915617" y="336118"/>
                  </a:lnTo>
                  <a:lnTo>
                    <a:pt x="1915312" y="342531"/>
                  </a:lnTo>
                  <a:lnTo>
                    <a:pt x="1914804" y="348932"/>
                  </a:lnTo>
                  <a:lnTo>
                    <a:pt x="1915553" y="348640"/>
                  </a:lnTo>
                  <a:lnTo>
                    <a:pt x="1915998" y="351078"/>
                  </a:lnTo>
                  <a:lnTo>
                    <a:pt x="1916341" y="354076"/>
                  </a:lnTo>
                  <a:lnTo>
                    <a:pt x="1916379" y="348145"/>
                  </a:lnTo>
                  <a:lnTo>
                    <a:pt x="1916747" y="341960"/>
                  </a:lnTo>
                  <a:close/>
                </a:path>
                <a:path w="1940560" h="1024255">
                  <a:moveTo>
                    <a:pt x="1917090" y="369544"/>
                  </a:moveTo>
                  <a:lnTo>
                    <a:pt x="1916887" y="359029"/>
                  </a:lnTo>
                  <a:lnTo>
                    <a:pt x="1916341" y="354076"/>
                  </a:lnTo>
                  <a:lnTo>
                    <a:pt x="1916252" y="360248"/>
                  </a:lnTo>
                  <a:lnTo>
                    <a:pt x="1916353" y="366115"/>
                  </a:lnTo>
                  <a:lnTo>
                    <a:pt x="1917090" y="369544"/>
                  </a:lnTo>
                  <a:close/>
                </a:path>
                <a:path w="1940560" h="1024255">
                  <a:moveTo>
                    <a:pt x="1917242" y="420395"/>
                  </a:moveTo>
                  <a:lnTo>
                    <a:pt x="1913610" y="413651"/>
                  </a:lnTo>
                  <a:lnTo>
                    <a:pt x="1912747" y="424700"/>
                  </a:lnTo>
                  <a:lnTo>
                    <a:pt x="1917242" y="420395"/>
                  </a:lnTo>
                  <a:close/>
                </a:path>
                <a:path w="1940560" h="1024255">
                  <a:moveTo>
                    <a:pt x="1921408" y="354101"/>
                  </a:moveTo>
                  <a:lnTo>
                    <a:pt x="1921344" y="353885"/>
                  </a:lnTo>
                  <a:lnTo>
                    <a:pt x="1920798" y="352602"/>
                  </a:lnTo>
                  <a:lnTo>
                    <a:pt x="1919897" y="352412"/>
                  </a:lnTo>
                  <a:lnTo>
                    <a:pt x="1920836" y="353060"/>
                  </a:lnTo>
                  <a:lnTo>
                    <a:pt x="1921408" y="354101"/>
                  </a:lnTo>
                  <a:close/>
                </a:path>
                <a:path w="1940560" h="1024255">
                  <a:moveTo>
                    <a:pt x="1921789" y="355574"/>
                  </a:moveTo>
                  <a:lnTo>
                    <a:pt x="1921433" y="354164"/>
                  </a:lnTo>
                  <a:lnTo>
                    <a:pt x="1921789" y="355574"/>
                  </a:lnTo>
                  <a:close/>
                </a:path>
                <a:path w="1940560" h="1024255">
                  <a:moveTo>
                    <a:pt x="1925281" y="454456"/>
                  </a:moveTo>
                  <a:lnTo>
                    <a:pt x="1923669" y="448538"/>
                  </a:lnTo>
                  <a:lnTo>
                    <a:pt x="1923148" y="441921"/>
                  </a:lnTo>
                  <a:lnTo>
                    <a:pt x="1923313" y="445630"/>
                  </a:lnTo>
                  <a:lnTo>
                    <a:pt x="1923415" y="449414"/>
                  </a:lnTo>
                  <a:lnTo>
                    <a:pt x="1923237" y="453047"/>
                  </a:lnTo>
                  <a:lnTo>
                    <a:pt x="1925281" y="454456"/>
                  </a:lnTo>
                  <a:close/>
                </a:path>
                <a:path w="1940560" h="1024255">
                  <a:moveTo>
                    <a:pt x="1926437" y="432104"/>
                  </a:moveTo>
                  <a:lnTo>
                    <a:pt x="1925916" y="424294"/>
                  </a:lnTo>
                  <a:lnTo>
                    <a:pt x="1924761" y="414972"/>
                  </a:lnTo>
                  <a:lnTo>
                    <a:pt x="1921116" y="416331"/>
                  </a:lnTo>
                  <a:lnTo>
                    <a:pt x="1922348" y="427113"/>
                  </a:lnTo>
                  <a:lnTo>
                    <a:pt x="1923034" y="439140"/>
                  </a:lnTo>
                  <a:lnTo>
                    <a:pt x="1922983" y="437730"/>
                  </a:lnTo>
                  <a:lnTo>
                    <a:pt x="1923034" y="437007"/>
                  </a:lnTo>
                  <a:lnTo>
                    <a:pt x="1925688" y="436854"/>
                  </a:lnTo>
                  <a:lnTo>
                    <a:pt x="1926437" y="432104"/>
                  </a:lnTo>
                  <a:close/>
                </a:path>
                <a:path w="1940560" h="1024255">
                  <a:moveTo>
                    <a:pt x="1934413" y="291680"/>
                  </a:moveTo>
                  <a:lnTo>
                    <a:pt x="1930869" y="281736"/>
                  </a:lnTo>
                  <a:lnTo>
                    <a:pt x="1927656" y="276466"/>
                  </a:lnTo>
                  <a:lnTo>
                    <a:pt x="1929549" y="288277"/>
                  </a:lnTo>
                  <a:lnTo>
                    <a:pt x="1929638" y="294373"/>
                  </a:lnTo>
                  <a:lnTo>
                    <a:pt x="1934413" y="291680"/>
                  </a:lnTo>
                  <a:close/>
                </a:path>
                <a:path w="1940560" h="1024255">
                  <a:moveTo>
                    <a:pt x="1934806" y="291452"/>
                  </a:moveTo>
                  <a:lnTo>
                    <a:pt x="1934413" y="291680"/>
                  </a:lnTo>
                  <a:lnTo>
                    <a:pt x="1934514" y="291973"/>
                  </a:lnTo>
                  <a:lnTo>
                    <a:pt x="1933905" y="295059"/>
                  </a:lnTo>
                  <a:lnTo>
                    <a:pt x="1934806" y="291452"/>
                  </a:lnTo>
                  <a:close/>
                </a:path>
                <a:path w="1940560" h="1024255">
                  <a:moveTo>
                    <a:pt x="1935429" y="317487"/>
                  </a:moveTo>
                  <a:lnTo>
                    <a:pt x="1935226" y="319252"/>
                  </a:lnTo>
                  <a:lnTo>
                    <a:pt x="1935035" y="322554"/>
                  </a:lnTo>
                  <a:lnTo>
                    <a:pt x="1934870" y="328333"/>
                  </a:lnTo>
                  <a:lnTo>
                    <a:pt x="1935175" y="325158"/>
                  </a:lnTo>
                  <a:lnTo>
                    <a:pt x="1935365" y="321487"/>
                  </a:lnTo>
                  <a:lnTo>
                    <a:pt x="1935429" y="317487"/>
                  </a:lnTo>
                  <a:close/>
                </a:path>
                <a:path w="1940560" h="1024255">
                  <a:moveTo>
                    <a:pt x="1935454" y="308597"/>
                  </a:moveTo>
                  <a:lnTo>
                    <a:pt x="1934959" y="303784"/>
                  </a:lnTo>
                  <a:lnTo>
                    <a:pt x="1935441" y="309664"/>
                  </a:lnTo>
                  <a:lnTo>
                    <a:pt x="1935454" y="308597"/>
                  </a:lnTo>
                  <a:close/>
                </a:path>
                <a:path w="1940560" h="1024255">
                  <a:moveTo>
                    <a:pt x="1935937" y="315544"/>
                  </a:moveTo>
                  <a:lnTo>
                    <a:pt x="1935899" y="315112"/>
                  </a:lnTo>
                  <a:lnTo>
                    <a:pt x="1935441" y="309664"/>
                  </a:lnTo>
                  <a:lnTo>
                    <a:pt x="1935429" y="317487"/>
                  </a:lnTo>
                  <a:lnTo>
                    <a:pt x="1935594" y="315823"/>
                  </a:lnTo>
                  <a:lnTo>
                    <a:pt x="1935772" y="315112"/>
                  </a:lnTo>
                  <a:lnTo>
                    <a:pt x="1935937" y="315544"/>
                  </a:lnTo>
                  <a:close/>
                </a:path>
                <a:path w="1940560" h="1024255">
                  <a:moveTo>
                    <a:pt x="1936673" y="324002"/>
                  </a:moveTo>
                  <a:lnTo>
                    <a:pt x="1936445" y="316865"/>
                  </a:lnTo>
                  <a:lnTo>
                    <a:pt x="1935937" y="315544"/>
                  </a:lnTo>
                  <a:lnTo>
                    <a:pt x="1936673" y="324002"/>
                  </a:lnTo>
                  <a:close/>
                </a:path>
                <a:path w="1940560" h="1024255">
                  <a:moveTo>
                    <a:pt x="1937715" y="334073"/>
                  </a:moveTo>
                  <a:lnTo>
                    <a:pt x="1936623" y="326567"/>
                  </a:lnTo>
                  <a:lnTo>
                    <a:pt x="1936648" y="333971"/>
                  </a:lnTo>
                  <a:lnTo>
                    <a:pt x="1937346" y="335038"/>
                  </a:lnTo>
                  <a:lnTo>
                    <a:pt x="1937715" y="334073"/>
                  </a:lnTo>
                  <a:close/>
                </a:path>
                <a:path w="1940560" h="1024255">
                  <a:moveTo>
                    <a:pt x="1938845" y="394258"/>
                  </a:moveTo>
                  <a:lnTo>
                    <a:pt x="1938032" y="381876"/>
                  </a:lnTo>
                  <a:lnTo>
                    <a:pt x="1938248" y="390194"/>
                  </a:lnTo>
                  <a:lnTo>
                    <a:pt x="1937308" y="393153"/>
                  </a:lnTo>
                  <a:lnTo>
                    <a:pt x="1936610" y="397344"/>
                  </a:lnTo>
                  <a:lnTo>
                    <a:pt x="1937626" y="396963"/>
                  </a:lnTo>
                  <a:lnTo>
                    <a:pt x="1938845" y="394258"/>
                  </a:lnTo>
                  <a:close/>
                </a:path>
                <a:path w="1940560" h="1024255">
                  <a:moveTo>
                    <a:pt x="1939061" y="468769"/>
                  </a:moveTo>
                  <a:lnTo>
                    <a:pt x="1936915" y="458901"/>
                  </a:lnTo>
                  <a:lnTo>
                    <a:pt x="1935505" y="467398"/>
                  </a:lnTo>
                  <a:lnTo>
                    <a:pt x="1939061" y="468769"/>
                  </a:lnTo>
                  <a:close/>
                </a:path>
                <a:path w="1940560" h="1024255">
                  <a:moveTo>
                    <a:pt x="1939163" y="399059"/>
                  </a:moveTo>
                  <a:lnTo>
                    <a:pt x="1939099" y="393687"/>
                  </a:lnTo>
                  <a:lnTo>
                    <a:pt x="1938845" y="394258"/>
                  </a:lnTo>
                  <a:lnTo>
                    <a:pt x="1939163" y="399059"/>
                  </a:lnTo>
                  <a:close/>
                </a:path>
                <a:path w="1940560" h="1024255">
                  <a:moveTo>
                    <a:pt x="1939480" y="345503"/>
                  </a:moveTo>
                  <a:lnTo>
                    <a:pt x="1938172" y="346773"/>
                  </a:lnTo>
                  <a:lnTo>
                    <a:pt x="1937194" y="348043"/>
                  </a:lnTo>
                  <a:lnTo>
                    <a:pt x="1936661" y="344233"/>
                  </a:lnTo>
                  <a:lnTo>
                    <a:pt x="1936661" y="340423"/>
                  </a:lnTo>
                  <a:lnTo>
                    <a:pt x="1936648" y="334073"/>
                  </a:lnTo>
                  <a:lnTo>
                    <a:pt x="1936064" y="334073"/>
                  </a:lnTo>
                  <a:lnTo>
                    <a:pt x="1935276" y="331533"/>
                  </a:lnTo>
                  <a:lnTo>
                    <a:pt x="1934806" y="330263"/>
                  </a:lnTo>
                  <a:lnTo>
                    <a:pt x="1934870" y="328993"/>
                  </a:lnTo>
                  <a:lnTo>
                    <a:pt x="1934718" y="330263"/>
                  </a:lnTo>
                  <a:lnTo>
                    <a:pt x="1934400" y="328993"/>
                  </a:lnTo>
                  <a:lnTo>
                    <a:pt x="1934667" y="330263"/>
                  </a:lnTo>
                  <a:lnTo>
                    <a:pt x="1934095" y="335343"/>
                  </a:lnTo>
                  <a:lnTo>
                    <a:pt x="1933435" y="339153"/>
                  </a:lnTo>
                  <a:lnTo>
                    <a:pt x="1932381" y="340423"/>
                  </a:lnTo>
                  <a:lnTo>
                    <a:pt x="1929472" y="330263"/>
                  </a:lnTo>
                  <a:lnTo>
                    <a:pt x="1927161" y="315023"/>
                  </a:lnTo>
                  <a:lnTo>
                    <a:pt x="1926729" y="312483"/>
                  </a:lnTo>
                  <a:lnTo>
                    <a:pt x="1924761" y="301053"/>
                  </a:lnTo>
                  <a:lnTo>
                    <a:pt x="1924062" y="298513"/>
                  </a:lnTo>
                  <a:lnTo>
                    <a:pt x="1921624" y="289623"/>
                  </a:lnTo>
                  <a:lnTo>
                    <a:pt x="1921637" y="285813"/>
                  </a:lnTo>
                  <a:lnTo>
                    <a:pt x="1922767" y="287083"/>
                  </a:lnTo>
                  <a:lnTo>
                    <a:pt x="1924265" y="289623"/>
                  </a:lnTo>
                  <a:lnTo>
                    <a:pt x="1925358" y="288353"/>
                  </a:lnTo>
                  <a:lnTo>
                    <a:pt x="1924380" y="285813"/>
                  </a:lnTo>
                  <a:lnTo>
                    <a:pt x="1919503" y="273113"/>
                  </a:lnTo>
                  <a:lnTo>
                    <a:pt x="1920862" y="268033"/>
                  </a:lnTo>
                  <a:lnTo>
                    <a:pt x="1921090" y="260413"/>
                  </a:lnTo>
                  <a:lnTo>
                    <a:pt x="1922513" y="257873"/>
                  </a:lnTo>
                  <a:lnTo>
                    <a:pt x="1927415" y="268033"/>
                  </a:lnTo>
                  <a:lnTo>
                    <a:pt x="1924596" y="257873"/>
                  </a:lnTo>
                  <a:lnTo>
                    <a:pt x="1924240" y="256603"/>
                  </a:lnTo>
                  <a:lnTo>
                    <a:pt x="1920697" y="243903"/>
                  </a:lnTo>
                  <a:lnTo>
                    <a:pt x="1920278" y="240093"/>
                  </a:lnTo>
                  <a:lnTo>
                    <a:pt x="1919846" y="236283"/>
                  </a:lnTo>
                  <a:lnTo>
                    <a:pt x="1916658" y="228663"/>
                  </a:lnTo>
                  <a:lnTo>
                    <a:pt x="1915871" y="226123"/>
                  </a:lnTo>
                  <a:lnTo>
                    <a:pt x="1913877" y="219773"/>
                  </a:lnTo>
                  <a:lnTo>
                    <a:pt x="1912886" y="217233"/>
                  </a:lnTo>
                  <a:lnTo>
                    <a:pt x="1912391" y="215963"/>
                  </a:lnTo>
                  <a:lnTo>
                    <a:pt x="1911413" y="213639"/>
                  </a:lnTo>
                  <a:lnTo>
                    <a:pt x="1911413" y="226123"/>
                  </a:lnTo>
                  <a:lnTo>
                    <a:pt x="1910969" y="226123"/>
                  </a:lnTo>
                  <a:lnTo>
                    <a:pt x="1909089" y="219773"/>
                  </a:lnTo>
                  <a:lnTo>
                    <a:pt x="1908746" y="217233"/>
                  </a:lnTo>
                  <a:lnTo>
                    <a:pt x="1911413" y="226123"/>
                  </a:lnTo>
                  <a:lnTo>
                    <a:pt x="1911413" y="213639"/>
                  </a:lnTo>
                  <a:lnTo>
                    <a:pt x="1909191" y="208343"/>
                  </a:lnTo>
                  <a:lnTo>
                    <a:pt x="1907260" y="204533"/>
                  </a:lnTo>
                  <a:lnTo>
                    <a:pt x="1905254" y="201993"/>
                  </a:lnTo>
                  <a:lnTo>
                    <a:pt x="1903374" y="199453"/>
                  </a:lnTo>
                  <a:lnTo>
                    <a:pt x="1898561" y="190563"/>
                  </a:lnTo>
                  <a:lnTo>
                    <a:pt x="1893328" y="184213"/>
                  </a:lnTo>
                  <a:lnTo>
                    <a:pt x="1890458" y="180403"/>
                  </a:lnTo>
                  <a:lnTo>
                    <a:pt x="1892782" y="181673"/>
                  </a:lnTo>
                  <a:lnTo>
                    <a:pt x="1891880" y="180403"/>
                  </a:lnTo>
                  <a:lnTo>
                    <a:pt x="1889150" y="176593"/>
                  </a:lnTo>
                  <a:lnTo>
                    <a:pt x="1884705" y="171513"/>
                  </a:lnTo>
                  <a:lnTo>
                    <a:pt x="1880704" y="166433"/>
                  </a:lnTo>
                  <a:lnTo>
                    <a:pt x="1876450" y="161353"/>
                  </a:lnTo>
                  <a:lnTo>
                    <a:pt x="1872843" y="155003"/>
                  </a:lnTo>
                  <a:lnTo>
                    <a:pt x="1868055" y="149923"/>
                  </a:lnTo>
                  <a:lnTo>
                    <a:pt x="1868652" y="149923"/>
                  </a:lnTo>
                  <a:lnTo>
                    <a:pt x="1863852" y="143573"/>
                  </a:lnTo>
                  <a:lnTo>
                    <a:pt x="1858924" y="138493"/>
                  </a:lnTo>
                  <a:lnTo>
                    <a:pt x="1853819" y="132143"/>
                  </a:lnTo>
                  <a:lnTo>
                    <a:pt x="1848497" y="127063"/>
                  </a:lnTo>
                  <a:lnTo>
                    <a:pt x="1824901" y="105473"/>
                  </a:lnTo>
                  <a:lnTo>
                    <a:pt x="1815223" y="97853"/>
                  </a:lnTo>
                  <a:lnTo>
                    <a:pt x="1799234" y="85153"/>
                  </a:lnTo>
                  <a:lnTo>
                    <a:pt x="1792478" y="80073"/>
                  </a:lnTo>
                  <a:lnTo>
                    <a:pt x="1785747" y="73723"/>
                  </a:lnTo>
                  <a:lnTo>
                    <a:pt x="1772437" y="63563"/>
                  </a:lnTo>
                  <a:lnTo>
                    <a:pt x="1766062" y="59753"/>
                  </a:lnTo>
                  <a:lnTo>
                    <a:pt x="1759483" y="57213"/>
                  </a:lnTo>
                  <a:lnTo>
                    <a:pt x="1752079" y="53403"/>
                  </a:lnTo>
                  <a:lnTo>
                    <a:pt x="1740166" y="47053"/>
                  </a:lnTo>
                  <a:lnTo>
                    <a:pt x="1735696" y="44513"/>
                  </a:lnTo>
                  <a:lnTo>
                    <a:pt x="1730870" y="43243"/>
                  </a:lnTo>
                  <a:lnTo>
                    <a:pt x="1725587" y="40703"/>
                  </a:lnTo>
                  <a:lnTo>
                    <a:pt x="1722856" y="35623"/>
                  </a:lnTo>
                  <a:lnTo>
                    <a:pt x="1718500" y="34353"/>
                  </a:lnTo>
                  <a:lnTo>
                    <a:pt x="1713407" y="31813"/>
                  </a:lnTo>
                  <a:lnTo>
                    <a:pt x="1707692" y="29273"/>
                  </a:lnTo>
                  <a:lnTo>
                    <a:pt x="1689950" y="22923"/>
                  </a:lnTo>
                  <a:lnTo>
                    <a:pt x="1684070" y="20383"/>
                  </a:lnTo>
                  <a:lnTo>
                    <a:pt x="1678559" y="17843"/>
                  </a:lnTo>
                  <a:lnTo>
                    <a:pt x="1673783" y="16573"/>
                  </a:lnTo>
                  <a:lnTo>
                    <a:pt x="1668983" y="16573"/>
                  </a:lnTo>
                  <a:lnTo>
                    <a:pt x="1665160" y="15303"/>
                  </a:lnTo>
                  <a:lnTo>
                    <a:pt x="1662988" y="15303"/>
                  </a:lnTo>
                  <a:lnTo>
                    <a:pt x="1660867" y="14033"/>
                  </a:lnTo>
                  <a:lnTo>
                    <a:pt x="1658747" y="12763"/>
                  </a:lnTo>
                  <a:lnTo>
                    <a:pt x="1651088" y="10223"/>
                  </a:lnTo>
                  <a:lnTo>
                    <a:pt x="1641487" y="6413"/>
                  </a:lnTo>
                  <a:lnTo>
                    <a:pt x="1633842" y="5143"/>
                  </a:lnTo>
                  <a:lnTo>
                    <a:pt x="1607896" y="1333"/>
                  </a:lnTo>
                  <a:lnTo>
                    <a:pt x="1580375" y="1333"/>
                  </a:lnTo>
                  <a:lnTo>
                    <a:pt x="1571510" y="63"/>
                  </a:lnTo>
                  <a:lnTo>
                    <a:pt x="1542834" y="63"/>
                  </a:lnTo>
                  <a:lnTo>
                    <a:pt x="1541678" y="3873"/>
                  </a:lnTo>
                  <a:lnTo>
                    <a:pt x="1525981" y="3873"/>
                  </a:lnTo>
                  <a:lnTo>
                    <a:pt x="1493012" y="6413"/>
                  </a:lnTo>
                  <a:lnTo>
                    <a:pt x="1474457" y="6413"/>
                  </a:lnTo>
                  <a:lnTo>
                    <a:pt x="1476070" y="10223"/>
                  </a:lnTo>
                  <a:lnTo>
                    <a:pt x="1457007" y="11493"/>
                  </a:lnTo>
                  <a:lnTo>
                    <a:pt x="1409153" y="8953"/>
                  </a:lnTo>
                  <a:lnTo>
                    <a:pt x="1382725" y="8953"/>
                  </a:lnTo>
                  <a:lnTo>
                    <a:pt x="1385087" y="6477"/>
                  </a:lnTo>
                  <a:lnTo>
                    <a:pt x="1368018" y="5143"/>
                  </a:lnTo>
                  <a:lnTo>
                    <a:pt x="1334985" y="7683"/>
                  </a:lnTo>
                  <a:lnTo>
                    <a:pt x="1302702" y="8953"/>
                  </a:lnTo>
                  <a:lnTo>
                    <a:pt x="1272387" y="7683"/>
                  </a:lnTo>
                  <a:lnTo>
                    <a:pt x="1262799" y="8953"/>
                  </a:lnTo>
                  <a:lnTo>
                    <a:pt x="1255839" y="8953"/>
                  </a:lnTo>
                  <a:lnTo>
                    <a:pt x="1249108" y="7683"/>
                  </a:lnTo>
                  <a:lnTo>
                    <a:pt x="1243304" y="7683"/>
                  </a:lnTo>
                  <a:lnTo>
                    <a:pt x="1238948" y="6413"/>
                  </a:lnTo>
                  <a:lnTo>
                    <a:pt x="1238237" y="6413"/>
                  </a:lnTo>
                  <a:lnTo>
                    <a:pt x="1242085" y="7683"/>
                  </a:lnTo>
                  <a:lnTo>
                    <a:pt x="1231963" y="7683"/>
                  </a:lnTo>
                  <a:lnTo>
                    <a:pt x="1224026" y="8953"/>
                  </a:lnTo>
                  <a:lnTo>
                    <a:pt x="1215796" y="8953"/>
                  </a:lnTo>
                  <a:lnTo>
                    <a:pt x="1211110" y="5143"/>
                  </a:lnTo>
                  <a:lnTo>
                    <a:pt x="1208557" y="5143"/>
                  </a:lnTo>
                  <a:lnTo>
                    <a:pt x="1197762" y="3873"/>
                  </a:lnTo>
                  <a:lnTo>
                    <a:pt x="1199870" y="7683"/>
                  </a:lnTo>
                  <a:lnTo>
                    <a:pt x="1205636" y="10223"/>
                  </a:lnTo>
                  <a:lnTo>
                    <a:pt x="1200099" y="11493"/>
                  </a:lnTo>
                  <a:lnTo>
                    <a:pt x="1195019" y="11493"/>
                  </a:lnTo>
                  <a:lnTo>
                    <a:pt x="1191082" y="12763"/>
                  </a:lnTo>
                  <a:lnTo>
                    <a:pt x="1182687" y="10223"/>
                  </a:lnTo>
                  <a:lnTo>
                    <a:pt x="1160437" y="10223"/>
                  </a:lnTo>
                  <a:lnTo>
                    <a:pt x="1150226" y="7683"/>
                  </a:lnTo>
                  <a:lnTo>
                    <a:pt x="1138364" y="10223"/>
                  </a:lnTo>
                  <a:lnTo>
                    <a:pt x="1119047" y="11493"/>
                  </a:lnTo>
                  <a:lnTo>
                    <a:pt x="1100023" y="14033"/>
                  </a:lnTo>
                  <a:lnTo>
                    <a:pt x="1089025" y="17843"/>
                  </a:lnTo>
                  <a:lnTo>
                    <a:pt x="1088656" y="16573"/>
                  </a:lnTo>
                  <a:lnTo>
                    <a:pt x="1091349" y="16573"/>
                  </a:lnTo>
                  <a:lnTo>
                    <a:pt x="1082179" y="15303"/>
                  </a:lnTo>
                  <a:lnTo>
                    <a:pt x="1064285" y="15303"/>
                  </a:lnTo>
                  <a:lnTo>
                    <a:pt x="1055814" y="16573"/>
                  </a:lnTo>
                  <a:lnTo>
                    <a:pt x="1050607" y="11493"/>
                  </a:lnTo>
                  <a:lnTo>
                    <a:pt x="1023810" y="17843"/>
                  </a:lnTo>
                  <a:lnTo>
                    <a:pt x="1013599" y="16573"/>
                  </a:lnTo>
                  <a:lnTo>
                    <a:pt x="1008227" y="14033"/>
                  </a:lnTo>
                  <a:lnTo>
                    <a:pt x="1008913" y="11493"/>
                  </a:lnTo>
                  <a:lnTo>
                    <a:pt x="1016952" y="8953"/>
                  </a:lnTo>
                  <a:lnTo>
                    <a:pt x="995032" y="12763"/>
                  </a:lnTo>
                  <a:lnTo>
                    <a:pt x="970749" y="15303"/>
                  </a:lnTo>
                  <a:lnTo>
                    <a:pt x="952093" y="17843"/>
                  </a:lnTo>
                  <a:lnTo>
                    <a:pt x="952639" y="16573"/>
                  </a:lnTo>
                  <a:lnTo>
                    <a:pt x="953719" y="14033"/>
                  </a:lnTo>
                  <a:lnTo>
                    <a:pt x="943787" y="15303"/>
                  </a:lnTo>
                  <a:lnTo>
                    <a:pt x="932954" y="16573"/>
                  </a:lnTo>
                  <a:lnTo>
                    <a:pt x="915733" y="16573"/>
                  </a:lnTo>
                  <a:lnTo>
                    <a:pt x="882954" y="12763"/>
                  </a:lnTo>
                  <a:lnTo>
                    <a:pt x="772464" y="12763"/>
                  </a:lnTo>
                  <a:lnTo>
                    <a:pt x="716292" y="10223"/>
                  </a:lnTo>
                  <a:lnTo>
                    <a:pt x="716889" y="12763"/>
                  </a:lnTo>
                  <a:lnTo>
                    <a:pt x="705091" y="11493"/>
                  </a:lnTo>
                  <a:lnTo>
                    <a:pt x="690295" y="10223"/>
                  </a:lnTo>
                  <a:lnTo>
                    <a:pt x="681926" y="12763"/>
                  </a:lnTo>
                  <a:lnTo>
                    <a:pt x="677964" y="10223"/>
                  </a:lnTo>
                  <a:lnTo>
                    <a:pt x="668464" y="8953"/>
                  </a:lnTo>
                  <a:lnTo>
                    <a:pt x="679500" y="7683"/>
                  </a:lnTo>
                  <a:lnTo>
                    <a:pt x="620420" y="7683"/>
                  </a:lnTo>
                  <a:lnTo>
                    <a:pt x="603262" y="10223"/>
                  </a:lnTo>
                  <a:lnTo>
                    <a:pt x="599287" y="7683"/>
                  </a:lnTo>
                  <a:lnTo>
                    <a:pt x="610704" y="6413"/>
                  </a:lnTo>
                  <a:lnTo>
                    <a:pt x="607161" y="5143"/>
                  </a:lnTo>
                  <a:lnTo>
                    <a:pt x="596125" y="7683"/>
                  </a:lnTo>
                  <a:lnTo>
                    <a:pt x="588962" y="5143"/>
                  </a:lnTo>
                  <a:lnTo>
                    <a:pt x="597585" y="3873"/>
                  </a:lnTo>
                  <a:lnTo>
                    <a:pt x="603097" y="2603"/>
                  </a:lnTo>
                  <a:lnTo>
                    <a:pt x="584466" y="3733"/>
                  </a:lnTo>
                  <a:lnTo>
                    <a:pt x="584466" y="34353"/>
                  </a:lnTo>
                  <a:lnTo>
                    <a:pt x="579678" y="35623"/>
                  </a:lnTo>
                  <a:lnTo>
                    <a:pt x="572287" y="35623"/>
                  </a:lnTo>
                  <a:lnTo>
                    <a:pt x="563930" y="33083"/>
                  </a:lnTo>
                  <a:lnTo>
                    <a:pt x="576859" y="33083"/>
                  </a:lnTo>
                  <a:lnTo>
                    <a:pt x="584466" y="34353"/>
                  </a:lnTo>
                  <a:lnTo>
                    <a:pt x="584466" y="3733"/>
                  </a:lnTo>
                  <a:lnTo>
                    <a:pt x="581964" y="3873"/>
                  </a:lnTo>
                  <a:lnTo>
                    <a:pt x="569912" y="7683"/>
                  </a:lnTo>
                  <a:lnTo>
                    <a:pt x="564019" y="11493"/>
                  </a:lnTo>
                  <a:lnTo>
                    <a:pt x="561403" y="16573"/>
                  </a:lnTo>
                  <a:lnTo>
                    <a:pt x="549402" y="15303"/>
                  </a:lnTo>
                  <a:lnTo>
                    <a:pt x="530631" y="15303"/>
                  </a:lnTo>
                  <a:lnTo>
                    <a:pt x="521436" y="17843"/>
                  </a:lnTo>
                  <a:lnTo>
                    <a:pt x="516521" y="16573"/>
                  </a:lnTo>
                  <a:lnTo>
                    <a:pt x="513486" y="15303"/>
                  </a:lnTo>
                  <a:lnTo>
                    <a:pt x="515759" y="14033"/>
                  </a:lnTo>
                  <a:lnTo>
                    <a:pt x="526783" y="12763"/>
                  </a:lnTo>
                  <a:lnTo>
                    <a:pt x="460527" y="12763"/>
                  </a:lnTo>
                  <a:lnTo>
                    <a:pt x="449681" y="15303"/>
                  </a:lnTo>
                  <a:lnTo>
                    <a:pt x="445795" y="14033"/>
                  </a:lnTo>
                  <a:lnTo>
                    <a:pt x="432333" y="15303"/>
                  </a:lnTo>
                  <a:lnTo>
                    <a:pt x="371398" y="15303"/>
                  </a:lnTo>
                  <a:lnTo>
                    <a:pt x="378980" y="16573"/>
                  </a:lnTo>
                  <a:lnTo>
                    <a:pt x="370535" y="19113"/>
                  </a:lnTo>
                  <a:lnTo>
                    <a:pt x="348589" y="19113"/>
                  </a:lnTo>
                  <a:lnTo>
                    <a:pt x="333438" y="20383"/>
                  </a:lnTo>
                  <a:lnTo>
                    <a:pt x="334022" y="19113"/>
                  </a:lnTo>
                  <a:lnTo>
                    <a:pt x="318008" y="20383"/>
                  </a:lnTo>
                  <a:lnTo>
                    <a:pt x="307784" y="20383"/>
                  </a:lnTo>
                  <a:lnTo>
                    <a:pt x="301421" y="21653"/>
                  </a:lnTo>
                  <a:lnTo>
                    <a:pt x="292747" y="24193"/>
                  </a:lnTo>
                  <a:lnTo>
                    <a:pt x="286626" y="25463"/>
                  </a:lnTo>
                  <a:lnTo>
                    <a:pt x="276669" y="26733"/>
                  </a:lnTo>
                  <a:lnTo>
                    <a:pt x="260883" y="29273"/>
                  </a:lnTo>
                  <a:lnTo>
                    <a:pt x="264833" y="31813"/>
                  </a:lnTo>
                  <a:lnTo>
                    <a:pt x="262293" y="34353"/>
                  </a:lnTo>
                  <a:lnTo>
                    <a:pt x="256717" y="36893"/>
                  </a:lnTo>
                  <a:lnTo>
                    <a:pt x="248666" y="39433"/>
                  </a:lnTo>
                  <a:lnTo>
                    <a:pt x="238721" y="40703"/>
                  </a:lnTo>
                  <a:lnTo>
                    <a:pt x="227507" y="43243"/>
                  </a:lnTo>
                  <a:lnTo>
                    <a:pt x="201028" y="52133"/>
                  </a:lnTo>
                  <a:lnTo>
                    <a:pt x="194843" y="55943"/>
                  </a:lnTo>
                  <a:lnTo>
                    <a:pt x="198361" y="55943"/>
                  </a:lnTo>
                  <a:lnTo>
                    <a:pt x="202044" y="54673"/>
                  </a:lnTo>
                  <a:lnTo>
                    <a:pt x="205600" y="53403"/>
                  </a:lnTo>
                  <a:lnTo>
                    <a:pt x="199809" y="57213"/>
                  </a:lnTo>
                  <a:lnTo>
                    <a:pt x="192760" y="59753"/>
                  </a:lnTo>
                  <a:lnTo>
                    <a:pt x="184772" y="61023"/>
                  </a:lnTo>
                  <a:lnTo>
                    <a:pt x="176149" y="63563"/>
                  </a:lnTo>
                  <a:lnTo>
                    <a:pt x="170345" y="64833"/>
                  </a:lnTo>
                  <a:lnTo>
                    <a:pt x="164058" y="66103"/>
                  </a:lnTo>
                  <a:lnTo>
                    <a:pt x="158889" y="67373"/>
                  </a:lnTo>
                  <a:lnTo>
                    <a:pt x="153644" y="69913"/>
                  </a:lnTo>
                  <a:lnTo>
                    <a:pt x="148882" y="71183"/>
                  </a:lnTo>
                  <a:lnTo>
                    <a:pt x="145338" y="73723"/>
                  </a:lnTo>
                  <a:lnTo>
                    <a:pt x="141909" y="74993"/>
                  </a:lnTo>
                  <a:lnTo>
                    <a:pt x="149212" y="68643"/>
                  </a:lnTo>
                  <a:lnTo>
                    <a:pt x="153009" y="66103"/>
                  </a:lnTo>
                  <a:lnTo>
                    <a:pt x="133591" y="76263"/>
                  </a:lnTo>
                  <a:lnTo>
                    <a:pt x="133248" y="77533"/>
                  </a:lnTo>
                  <a:lnTo>
                    <a:pt x="135369" y="80073"/>
                  </a:lnTo>
                  <a:lnTo>
                    <a:pt x="136474" y="81343"/>
                  </a:lnTo>
                  <a:lnTo>
                    <a:pt x="135826" y="82613"/>
                  </a:lnTo>
                  <a:lnTo>
                    <a:pt x="132880" y="87693"/>
                  </a:lnTo>
                  <a:lnTo>
                    <a:pt x="127127" y="92773"/>
                  </a:lnTo>
                  <a:lnTo>
                    <a:pt x="124244" y="91503"/>
                  </a:lnTo>
                  <a:lnTo>
                    <a:pt x="122948" y="88963"/>
                  </a:lnTo>
                  <a:lnTo>
                    <a:pt x="119710" y="88963"/>
                  </a:lnTo>
                  <a:lnTo>
                    <a:pt x="110972" y="95313"/>
                  </a:lnTo>
                  <a:lnTo>
                    <a:pt x="108623" y="96583"/>
                  </a:lnTo>
                  <a:lnTo>
                    <a:pt x="104406" y="100393"/>
                  </a:lnTo>
                  <a:lnTo>
                    <a:pt x="91033" y="116903"/>
                  </a:lnTo>
                  <a:lnTo>
                    <a:pt x="85585" y="123253"/>
                  </a:lnTo>
                  <a:lnTo>
                    <a:pt x="82765" y="127063"/>
                  </a:lnTo>
                  <a:lnTo>
                    <a:pt x="80213" y="130873"/>
                  </a:lnTo>
                  <a:lnTo>
                    <a:pt x="77736" y="134683"/>
                  </a:lnTo>
                  <a:lnTo>
                    <a:pt x="75184" y="137223"/>
                  </a:lnTo>
                  <a:lnTo>
                    <a:pt x="72567" y="141033"/>
                  </a:lnTo>
                  <a:lnTo>
                    <a:pt x="67221" y="148653"/>
                  </a:lnTo>
                  <a:lnTo>
                    <a:pt x="64452" y="151218"/>
                  </a:lnTo>
                  <a:lnTo>
                    <a:pt x="61722" y="155003"/>
                  </a:lnTo>
                  <a:lnTo>
                    <a:pt x="59270" y="157543"/>
                  </a:lnTo>
                  <a:lnTo>
                    <a:pt x="56756" y="161353"/>
                  </a:lnTo>
                  <a:lnTo>
                    <a:pt x="54178" y="163893"/>
                  </a:lnTo>
                  <a:lnTo>
                    <a:pt x="58064" y="160083"/>
                  </a:lnTo>
                  <a:lnTo>
                    <a:pt x="60820" y="160083"/>
                  </a:lnTo>
                  <a:lnTo>
                    <a:pt x="61353" y="161353"/>
                  </a:lnTo>
                  <a:lnTo>
                    <a:pt x="58623" y="167703"/>
                  </a:lnTo>
                  <a:lnTo>
                    <a:pt x="55816" y="172783"/>
                  </a:lnTo>
                  <a:lnTo>
                    <a:pt x="51930" y="177863"/>
                  </a:lnTo>
                  <a:lnTo>
                    <a:pt x="47586" y="182943"/>
                  </a:lnTo>
                  <a:lnTo>
                    <a:pt x="43688" y="188023"/>
                  </a:lnTo>
                  <a:lnTo>
                    <a:pt x="39624" y="194373"/>
                  </a:lnTo>
                  <a:lnTo>
                    <a:pt x="35623" y="200723"/>
                  </a:lnTo>
                  <a:lnTo>
                    <a:pt x="29933" y="209613"/>
                  </a:lnTo>
                  <a:lnTo>
                    <a:pt x="25717" y="218503"/>
                  </a:lnTo>
                  <a:lnTo>
                    <a:pt x="23025" y="227393"/>
                  </a:lnTo>
                  <a:lnTo>
                    <a:pt x="21945" y="235013"/>
                  </a:lnTo>
                  <a:lnTo>
                    <a:pt x="20332" y="237553"/>
                  </a:lnTo>
                  <a:lnTo>
                    <a:pt x="18770" y="237553"/>
                  </a:lnTo>
                  <a:lnTo>
                    <a:pt x="17157" y="243903"/>
                  </a:lnTo>
                  <a:lnTo>
                    <a:pt x="15481" y="252793"/>
                  </a:lnTo>
                  <a:lnTo>
                    <a:pt x="13754" y="261683"/>
                  </a:lnTo>
                  <a:lnTo>
                    <a:pt x="11938" y="270573"/>
                  </a:lnTo>
                  <a:lnTo>
                    <a:pt x="10934" y="279463"/>
                  </a:lnTo>
                  <a:lnTo>
                    <a:pt x="10579" y="285813"/>
                  </a:lnTo>
                  <a:lnTo>
                    <a:pt x="10617" y="293433"/>
                  </a:lnTo>
                  <a:lnTo>
                    <a:pt x="11188" y="298513"/>
                  </a:lnTo>
                  <a:lnTo>
                    <a:pt x="9055" y="299783"/>
                  </a:lnTo>
                  <a:lnTo>
                    <a:pt x="3263" y="335343"/>
                  </a:lnTo>
                  <a:lnTo>
                    <a:pt x="3594" y="344233"/>
                  </a:lnTo>
                  <a:lnTo>
                    <a:pt x="5676" y="367093"/>
                  </a:lnTo>
                  <a:lnTo>
                    <a:pt x="6223" y="381063"/>
                  </a:lnTo>
                  <a:lnTo>
                    <a:pt x="5118" y="389953"/>
                  </a:lnTo>
                  <a:lnTo>
                    <a:pt x="1511" y="393763"/>
                  </a:lnTo>
                  <a:lnTo>
                    <a:pt x="2235" y="439483"/>
                  </a:lnTo>
                  <a:lnTo>
                    <a:pt x="838" y="439483"/>
                  </a:lnTo>
                  <a:lnTo>
                    <a:pt x="889" y="458533"/>
                  </a:lnTo>
                  <a:lnTo>
                    <a:pt x="2108" y="471233"/>
                  </a:lnTo>
                  <a:lnTo>
                    <a:pt x="4114" y="481393"/>
                  </a:lnTo>
                  <a:lnTo>
                    <a:pt x="6515" y="490283"/>
                  </a:lnTo>
                  <a:lnTo>
                    <a:pt x="5575" y="496633"/>
                  </a:lnTo>
                  <a:lnTo>
                    <a:pt x="4305" y="491553"/>
                  </a:lnTo>
                  <a:lnTo>
                    <a:pt x="3581" y="491553"/>
                  </a:lnTo>
                  <a:lnTo>
                    <a:pt x="2184" y="516953"/>
                  </a:lnTo>
                  <a:lnTo>
                    <a:pt x="2311" y="536003"/>
                  </a:lnTo>
                  <a:lnTo>
                    <a:pt x="4229" y="552513"/>
                  </a:lnTo>
                  <a:lnTo>
                    <a:pt x="8229" y="575373"/>
                  </a:lnTo>
                  <a:lnTo>
                    <a:pt x="3784" y="579183"/>
                  </a:lnTo>
                  <a:lnTo>
                    <a:pt x="3873" y="594423"/>
                  </a:lnTo>
                  <a:lnTo>
                    <a:pt x="1917" y="619823"/>
                  </a:lnTo>
                  <a:lnTo>
                    <a:pt x="444" y="651573"/>
                  </a:lnTo>
                  <a:lnTo>
                    <a:pt x="1993" y="684593"/>
                  </a:lnTo>
                  <a:lnTo>
                    <a:pt x="1485" y="684593"/>
                  </a:lnTo>
                  <a:lnTo>
                    <a:pt x="622" y="683323"/>
                  </a:lnTo>
                  <a:lnTo>
                    <a:pt x="0" y="680783"/>
                  </a:lnTo>
                  <a:lnTo>
                    <a:pt x="317" y="683323"/>
                  </a:lnTo>
                  <a:lnTo>
                    <a:pt x="558" y="685863"/>
                  </a:lnTo>
                  <a:lnTo>
                    <a:pt x="723" y="689673"/>
                  </a:lnTo>
                  <a:lnTo>
                    <a:pt x="1536" y="699833"/>
                  </a:lnTo>
                  <a:lnTo>
                    <a:pt x="1955" y="706183"/>
                  </a:lnTo>
                  <a:lnTo>
                    <a:pt x="2159" y="713803"/>
                  </a:lnTo>
                  <a:lnTo>
                    <a:pt x="2209" y="717613"/>
                  </a:lnTo>
                  <a:lnTo>
                    <a:pt x="2425" y="727773"/>
                  </a:lnTo>
                  <a:lnTo>
                    <a:pt x="3594" y="734123"/>
                  </a:lnTo>
                  <a:lnTo>
                    <a:pt x="4140" y="741743"/>
                  </a:lnTo>
                  <a:lnTo>
                    <a:pt x="5029" y="748093"/>
                  </a:lnTo>
                  <a:lnTo>
                    <a:pt x="4991" y="755713"/>
                  </a:lnTo>
                  <a:lnTo>
                    <a:pt x="6731" y="762063"/>
                  </a:lnTo>
                  <a:lnTo>
                    <a:pt x="9563" y="774763"/>
                  </a:lnTo>
                  <a:lnTo>
                    <a:pt x="11087" y="779843"/>
                  </a:lnTo>
                  <a:lnTo>
                    <a:pt x="13449" y="788733"/>
                  </a:lnTo>
                  <a:lnTo>
                    <a:pt x="15646" y="793813"/>
                  </a:lnTo>
                  <a:lnTo>
                    <a:pt x="21297" y="805243"/>
                  </a:lnTo>
                  <a:lnTo>
                    <a:pt x="26174" y="811593"/>
                  </a:lnTo>
                  <a:lnTo>
                    <a:pt x="31673" y="815403"/>
                  </a:lnTo>
                  <a:lnTo>
                    <a:pt x="36398" y="821753"/>
                  </a:lnTo>
                  <a:lnTo>
                    <a:pt x="41249" y="829373"/>
                  </a:lnTo>
                  <a:lnTo>
                    <a:pt x="50965" y="843343"/>
                  </a:lnTo>
                  <a:lnTo>
                    <a:pt x="44208" y="826833"/>
                  </a:lnTo>
                  <a:lnTo>
                    <a:pt x="47650" y="828103"/>
                  </a:lnTo>
                  <a:lnTo>
                    <a:pt x="53581" y="833183"/>
                  </a:lnTo>
                  <a:lnTo>
                    <a:pt x="54305" y="829373"/>
                  </a:lnTo>
                  <a:lnTo>
                    <a:pt x="56553" y="833183"/>
                  </a:lnTo>
                  <a:lnTo>
                    <a:pt x="58369" y="836993"/>
                  </a:lnTo>
                  <a:lnTo>
                    <a:pt x="60452" y="840803"/>
                  </a:lnTo>
                  <a:lnTo>
                    <a:pt x="62598" y="844613"/>
                  </a:lnTo>
                  <a:lnTo>
                    <a:pt x="64401" y="848423"/>
                  </a:lnTo>
                  <a:lnTo>
                    <a:pt x="67716" y="857313"/>
                  </a:lnTo>
                  <a:lnTo>
                    <a:pt x="67170" y="859853"/>
                  </a:lnTo>
                  <a:lnTo>
                    <a:pt x="60985" y="850963"/>
                  </a:lnTo>
                  <a:lnTo>
                    <a:pt x="59855" y="848423"/>
                  </a:lnTo>
                  <a:lnTo>
                    <a:pt x="57696" y="849693"/>
                  </a:lnTo>
                  <a:lnTo>
                    <a:pt x="59182" y="854773"/>
                  </a:lnTo>
                  <a:lnTo>
                    <a:pt x="63220" y="861123"/>
                  </a:lnTo>
                  <a:lnTo>
                    <a:pt x="68681" y="870013"/>
                  </a:lnTo>
                  <a:lnTo>
                    <a:pt x="81064" y="886523"/>
                  </a:lnTo>
                  <a:lnTo>
                    <a:pt x="84632" y="891603"/>
                  </a:lnTo>
                  <a:lnTo>
                    <a:pt x="84797" y="895413"/>
                  </a:lnTo>
                  <a:lnTo>
                    <a:pt x="108026" y="918273"/>
                  </a:lnTo>
                  <a:lnTo>
                    <a:pt x="160299" y="958913"/>
                  </a:lnTo>
                  <a:lnTo>
                    <a:pt x="219240" y="990663"/>
                  </a:lnTo>
                  <a:lnTo>
                    <a:pt x="282892" y="1010983"/>
                  </a:lnTo>
                  <a:lnTo>
                    <a:pt x="315683" y="1016063"/>
                  </a:lnTo>
                  <a:lnTo>
                    <a:pt x="306666" y="1009713"/>
                  </a:lnTo>
                  <a:lnTo>
                    <a:pt x="329184" y="1012253"/>
                  </a:lnTo>
                  <a:lnTo>
                    <a:pt x="331698" y="1013523"/>
                  </a:lnTo>
                  <a:lnTo>
                    <a:pt x="336753" y="1013523"/>
                  </a:lnTo>
                  <a:lnTo>
                    <a:pt x="341363" y="1014793"/>
                  </a:lnTo>
                  <a:lnTo>
                    <a:pt x="342176" y="1016063"/>
                  </a:lnTo>
                  <a:lnTo>
                    <a:pt x="337426" y="1017333"/>
                  </a:lnTo>
                  <a:lnTo>
                    <a:pt x="325285" y="1017333"/>
                  </a:lnTo>
                  <a:lnTo>
                    <a:pt x="335813" y="1018603"/>
                  </a:lnTo>
                  <a:lnTo>
                    <a:pt x="348068" y="1017333"/>
                  </a:lnTo>
                  <a:lnTo>
                    <a:pt x="358292" y="1016063"/>
                  </a:lnTo>
                  <a:lnTo>
                    <a:pt x="362750" y="1014793"/>
                  </a:lnTo>
                  <a:lnTo>
                    <a:pt x="373989" y="1016063"/>
                  </a:lnTo>
                  <a:lnTo>
                    <a:pt x="377888" y="1017333"/>
                  </a:lnTo>
                  <a:lnTo>
                    <a:pt x="376491" y="1018603"/>
                  </a:lnTo>
                  <a:lnTo>
                    <a:pt x="371817" y="1018603"/>
                  </a:lnTo>
                  <a:lnTo>
                    <a:pt x="365760" y="1019873"/>
                  </a:lnTo>
                  <a:lnTo>
                    <a:pt x="360121" y="1021143"/>
                  </a:lnTo>
                  <a:lnTo>
                    <a:pt x="372668" y="1021143"/>
                  </a:lnTo>
                  <a:lnTo>
                    <a:pt x="381254" y="1018603"/>
                  </a:lnTo>
                  <a:lnTo>
                    <a:pt x="388531" y="1017333"/>
                  </a:lnTo>
                  <a:lnTo>
                    <a:pt x="397941" y="1016063"/>
                  </a:lnTo>
                  <a:lnTo>
                    <a:pt x="412889" y="1016063"/>
                  </a:lnTo>
                  <a:lnTo>
                    <a:pt x="420979" y="1017333"/>
                  </a:lnTo>
                  <a:lnTo>
                    <a:pt x="423722" y="1018603"/>
                  </a:lnTo>
                  <a:lnTo>
                    <a:pt x="424662" y="1019873"/>
                  </a:lnTo>
                  <a:lnTo>
                    <a:pt x="427278" y="1019873"/>
                  </a:lnTo>
                  <a:lnTo>
                    <a:pt x="429399" y="1021143"/>
                  </a:lnTo>
                  <a:lnTo>
                    <a:pt x="436918" y="1019873"/>
                  </a:lnTo>
                  <a:lnTo>
                    <a:pt x="473887" y="1021143"/>
                  </a:lnTo>
                  <a:lnTo>
                    <a:pt x="466496" y="1018603"/>
                  </a:lnTo>
                  <a:lnTo>
                    <a:pt x="459105" y="1016063"/>
                  </a:lnTo>
                  <a:lnTo>
                    <a:pt x="471182" y="1014793"/>
                  </a:lnTo>
                  <a:lnTo>
                    <a:pt x="480504" y="1014793"/>
                  </a:lnTo>
                  <a:lnTo>
                    <a:pt x="483539" y="1013523"/>
                  </a:lnTo>
                  <a:lnTo>
                    <a:pt x="476808" y="1010983"/>
                  </a:lnTo>
                  <a:lnTo>
                    <a:pt x="509155" y="1014793"/>
                  </a:lnTo>
                  <a:lnTo>
                    <a:pt x="557060" y="1016063"/>
                  </a:lnTo>
                  <a:lnTo>
                    <a:pt x="630059" y="1016063"/>
                  </a:lnTo>
                  <a:lnTo>
                    <a:pt x="664972" y="1013523"/>
                  </a:lnTo>
                  <a:lnTo>
                    <a:pt x="703707" y="1013523"/>
                  </a:lnTo>
                  <a:lnTo>
                    <a:pt x="699401" y="1012253"/>
                  </a:lnTo>
                  <a:lnTo>
                    <a:pt x="698969" y="1010983"/>
                  </a:lnTo>
                  <a:lnTo>
                    <a:pt x="698550" y="1009713"/>
                  </a:lnTo>
                  <a:lnTo>
                    <a:pt x="703529" y="1008443"/>
                  </a:lnTo>
                  <a:lnTo>
                    <a:pt x="716749" y="1008443"/>
                  </a:lnTo>
                  <a:lnTo>
                    <a:pt x="720255" y="1013523"/>
                  </a:lnTo>
                  <a:lnTo>
                    <a:pt x="738047" y="1014793"/>
                  </a:lnTo>
                  <a:lnTo>
                    <a:pt x="761161" y="1016063"/>
                  </a:lnTo>
                  <a:lnTo>
                    <a:pt x="780630" y="1019873"/>
                  </a:lnTo>
                  <a:lnTo>
                    <a:pt x="783577" y="1017333"/>
                  </a:lnTo>
                  <a:lnTo>
                    <a:pt x="805040" y="1017333"/>
                  </a:lnTo>
                  <a:lnTo>
                    <a:pt x="824649" y="1016063"/>
                  </a:lnTo>
                  <a:lnTo>
                    <a:pt x="821994" y="1012253"/>
                  </a:lnTo>
                  <a:lnTo>
                    <a:pt x="830948" y="1012253"/>
                  </a:lnTo>
                  <a:lnTo>
                    <a:pt x="832104" y="1014793"/>
                  </a:lnTo>
                  <a:lnTo>
                    <a:pt x="832345" y="1016063"/>
                  </a:lnTo>
                  <a:lnTo>
                    <a:pt x="838542" y="1018603"/>
                  </a:lnTo>
                  <a:lnTo>
                    <a:pt x="876300" y="1017333"/>
                  </a:lnTo>
                  <a:lnTo>
                    <a:pt x="916952" y="1017333"/>
                  </a:lnTo>
                  <a:lnTo>
                    <a:pt x="959726" y="1019873"/>
                  </a:lnTo>
                  <a:lnTo>
                    <a:pt x="1003858" y="1019873"/>
                  </a:lnTo>
                  <a:lnTo>
                    <a:pt x="1004785" y="1018603"/>
                  </a:lnTo>
                  <a:lnTo>
                    <a:pt x="999820" y="1017333"/>
                  </a:lnTo>
                  <a:lnTo>
                    <a:pt x="994841" y="1016063"/>
                  </a:lnTo>
                  <a:lnTo>
                    <a:pt x="1007579" y="1013523"/>
                  </a:lnTo>
                  <a:lnTo>
                    <a:pt x="1038948" y="1021143"/>
                  </a:lnTo>
                  <a:lnTo>
                    <a:pt x="1045921" y="1019873"/>
                  </a:lnTo>
                  <a:lnTo>
                    <a:pt x="1051433" y="1017333"/>
                  </a:lnTo>
                  <a:lnTo>
                    <a:pt x="1058760" y="1016063"/>
                  </a:lnTo>
                  <a:lnTo>
                    <a:pt x="1071181" y="1017333"/>
                  </a:lnTo>
                  <a:lnTo>
                    <a:pt x="1067409" y="1016063"/>
                  </a:lnTo>
                  <a:lnTo>
                    <a:pt x="1063637" y="1014793"/>
                  </a:lnTo>
                  <a:lnTo>
                    <a:pt x="1071511" y="1014793"/>
                  </a:lnTo>
                  <a:lnTo>
                    <a:pt x="1121676" y="1016063"/>
                  </a:lnTo>
                  <a:lnTo>
                    <a:pt x="1325600" y="1016063"/>
                  </a:lnTo>
                  <a:lnTo>
                    <a:pt x="1376667" y="1017333"/>
                  </a:lnTo>
                  <a:lnTo>
                    <a:pt x="1427492" y="1021143"/>
                  </a:lnTo>
                  <a:lnTo>
                    <a:pt x="1420101" y="1019873"/>
                  </a:lnTo>
                  <a:lnTo>
                    <a:pt x="1420355" y="1018603"/>
                  </a:lnTo>
                  <a:lnTo>
                    <a:pt x="1434388" y="1018603"/>
                  </a:lnTo>
                  <a:lnTo>
                    <a:pt x="1426438" y="1017333"/>
                  </a:lnTo>
                  <a:lnTo>
                    <a:pt x="1434566" y="1014793"/>
                  </a:lnTo>
                  <a:lnTo>
                    <a:pt x="1433004" y="1013523"/>
                  </a:lnTo>
                  <a:lnTo>
                    <a:pt x="1482483" y="1018603"/>
                  </a:lnTo>
                  <a:lnTo>
                    <a:pt x="1494663" y="1016063"/>
                  </a:lnTo>
                  <a:lnTo>
                    <a:pt x="1513039" y="1016063"/>
                  </a:lnTo>
                  <a:lnTo>
                    <a:pt x="1530692" y="1014793"/>
                  </a:lnTo>
                  <a:lnTo>
                    <a:pt x="1540687" y="1013523"/>
                  </a:lnTo>
                  <a:lnTo>
                    <a:pt x="1525028" y="1013523"/>
                  </a:lnTo>
                  <a:lnTo>
                    <a:pt x="1526463" y="1012253"/>
                  </a:lnTo>
                  <a:lnTo>
                    <a:pt x="1529321" y="1009713"/>
                  </a:lnTo>
                  <a:lnTo>
                    <a:pt x="1527187" y="1008443"/>
                  </a:lnTo>
                  <a:lnTo>
                    <a:pt x="1518653" y="1003363"/>
                  </a:lnTo>
                  <a:lnTo>
                    <a:pt x="1504645" y="998283"/>
                  </a:lnTo>
                  <a:lnTo>
                    <a:pt x="1503210" y="997013"/>
                  </a:lnTo>
                  <a:lnTo>
                    <a:pt x="1500352" y="994473"/>
                  </a:lnTo>
                  <a:lnTo>
                    <a:pt x="1498917" y="993203"/>
                  </a:lnTo>
                  <a:lnTo>
                    <a:pt x="1478864" y="994473"/>
                  </a:lnTo>
                  <a:lnTo>
                    <a:pt x="1466748" y="993203"/>
                  </a:lnTo>
                  <a:lnTo>
                    <a:pt x="1454632" y="991933"/>
                  </a:lnTo>
                  <a:lnTo>
                    <a:pt x="1427581" y="989393"/>
                  </a:lnTo>
                  <a:lnTo>
                    <a:pt x="1399108" y="991933"/>
                  </a:lnTo>
                  <a:lnTo>
                    <a:pt x="1396606" y="991933"/>
                  </a:lnTo>
                  <a:lnTo>
                    <a:pt x="1398981" y="990663"/>
                  </a:lnTo>
                  <a:lnTo>
                    <a:pt x="1402105" y="989393"/>
                  </a:lnTo>
                  <a:lnTo>
                    <a:pt x="1401800" y="988123"/>
                  </a:lnTo>
                  <a:lnTo>
                    <a:pt x="1394028" y="990663"/>
                  </a:lnTo>
                  <a:lnTo>
                    <a:pt x="1384744" y="990663"/>
                  </a:lnTo>
                  <a:lnTo>
                    <a:pt x="1373200" y="991933"/>
                  </a:lnTo>
                  <a:lnTo>
                    <a:pt x="1358658" y="990663"/>
                  </a:lnTo>
                  <a:lnTo>
                    <a:pt x="1361122" y="989393"/>
                  </a:lnTo>
                  <a:lnTo>
                    <a:pt x="1320698" y="989393"/>
                  </a:lnTo>
                  <a:lnTo>
                    <a:pt x="1211795" y="985799"/>
                  </a:lnTo>
                  <a:lnTo>
                    <a:pt x="1211795" y="990663"/>
                  </a:lnTo>
                  <a:lnTo>
                    <a:pt x="1211732" y="993203"/>
                  </a:lnTo>
                  <a:lnTo>
                    <a:pt x="1203515" y="991933"/>
                  </a:lnTo>
                  <a:lnTo>
                    <a:pt x="1195285" y="990663"/>
                  </a:lnTo>
                  <a:lnTo>
                    <a:pt x="1187056" y="989393"/>
                  </a:lnTo>
                  <a:lnTo>
                    <a:pt x="1198194" y="989393"/>
                  </a:lnTo>
                  <a:lnTo>
                    <a:pt x="1211795" y="990663"/>
                  </a:lnTo>
                  <a:lnTo>
                    <a:pt x="1211795" y="985799"/>
                  </a:lnTo>
                  <a:lnTo>
                    <a:pt x="1205420" y="985583"/>
                  </a:lnTo>
                  <a:lnTo>
                    <a:pt x="1210487" y="989393"/>
                  </a:lnTo>
                  <a:lnTo>
                    <a:pt x="1195768" y="988123"/>
                  </a:lnTo>
                  <a:lnTo>
                    <a:pt x="1192657" y="986853"/>
                  </a:lnTo>
                  <a:lnTo>
                    <a:pt x="1185760" y="986853"/>
                  </a:lnTo>
                  <a:lnTo>
                    <a:pt x="1184859" y="989393"/>
                  </a:lnTo>
                  <a:lnTo>
                    <a:pt x="1150835" y="989393"/>
                  </a:lnTo>
                  <a:lnTo>
                    <a:pt x="1115783" y="988123"/>
                  </a:lnTo>
                  <a:lnTo>
                    <a:pt x="1094663" y="984313"/>
                  </a:lnTo>
                  <a:lnTo>
                    <a:pt x="1085799" y="984313"/>
                  </a:lnTo>
                  <a:lnTo>
                    <a:pt x="1087539" y="988123"/>
                  </a:lnTo>
                  <a:lnTo>
                    <a:pt x="1078661" y="988123"/>
                  </a:lnTo>
                  <a:lnTo>
                    <a:pt x="1072654" y="985583"/>
                  </a:lnTo>
                  <a:lnTo>
                    <a:pt x="1066927" y="989393"/>
                  </a:lnTo>
                  <a:lnTo>
                    <a:pt x="1052080" y="988123"/>
                  </a:lnTo>
                  <a:lnTo>
                    <a:pt x="1044587" y="985583"/>
                  </a:lnTo>
                  <a:lnTo>
                    <a:pt x="1044028" y="983043"/>
                  </a:lnTo>
                  <a:lnTo>
                    <a:pt x="1047635" y="984313"/>
                  </a:lnTo>
                  <a:lnTo>
                    <a:pt x="1054277" y="983043"/>
                  </a:lnTo>
                  <a:lnTo>
                    <a:pt x="1058138" y="983043"/>
                  </a:lnTo>
                  <a:lnTo>
                    <a:pt x="1041425" y="981773"/>
                  </a:lnTo>
                  <a:lnTo>
                    <a:pt x="1022934" y="981773"/>
                  </a:lnTo>
                  <a:lnTo>
                    <a:pt x="1006805" y="983043"/>
                  </a:lnTo>
                  <a:lnTo>
                    <a:pt x="997204" y="983043"/>
                  </a:lnTo>
                  <a:lnTo>
                    <a:pt x="1018971" y="984313"/>
                  </a:lnTo>
                  <a:lnTo>
                    <a:pt x="970508" y="985583"/>
                  </a:lnTo>
                  <a:lnTo>
                    <a:pt x="869213" y="985583"/>
                  </a:lnTo>
                  <a:lnTo>
                    <a:pt x="821905" y="988123"/>
                  </a:lnTo>
                  <a:lnTo>
                    <a:pt x="826439" y="990663"/>
                  </a:lnTo>
                  <a:lnTo>
                    <a:pt x="784809" y="990663"/>
                  </a:lnTo>
                  <a:lnTo>
                    <a:pt x="768070" y="989393"/>
                  </a:lnTo>
                  <a:lnTo>
                    <a:pt x="741641" y="989393"/>
                  </a:lnTo>
                  <a:lnTo>
                    <a:pt x="733539" y="990663"/>
                  </a:lnTo>
                  <a:lnTo>
                    <a:pt x="724458" y="991933"/>
                  </a:lnTo>
                  <a:lnTo>
                    <a:pt x="704519" y="991933"/>
                  </a:lnTo>
                  <a:lnTo>
                    <a:pt x="706399" y="990663"/>
                  </a:lnTo>
                  <a:lnTo>
                    <a:pt x="699439" y="988123"/>
                  </a:lnTo>
                  <a:lnTo>
                    <a:pt x="693229" y="986853"/>
                  </a:lnTo>
                  <a:lnTo>
                    <a:pt x="697318" y="985583"/>
                  </a:lnTo>
                  <a:lnTo>
                    <a:pt x="672122" y="986853"/>
                  </a:lnTo>
                  <a:lnTo>
                    <a:pt x="662457" y="989393"/>
                  </a:lnTo>
                  <a:lnTo>
                    <a:pt x="655929" y="990663"/>
                  </a:lnTo>
                  <a:lnTo>
                    <a:pt x="640168" y="994473"/>
                  </a:lnTo>
                  <a:lnTo>
                    <a:pt x="632637" y="991933"/>
                  </a:lnTo>
                  <a:lnTo>
                    <a:pt x="625665" y="993203"/>
                  </a:lnTo>
                  <a:lnTo>
                    <a:pt x="619302" y="994473"/>
                  </a:lnTo>
                  <a:lnTo>
                    <a:pt x="610336" y="995743"/>
                  </a:lnTo>
                  <a:lnTo>
                    <a:pt x="595553" y="997013"/>
                  </a:lnTo>
                  <a:lnTo>
                    <a:pt x="602081" y="994473"/>
                  </a:lnTo>
                  <a:lnTo>
                    <a:pt x="598144" y="993203"/>
                  </a:lnTo>
                  <a:lnTo>
                    <a:pt x="594677" y="990663"/>
                  </a:lnTo>
                  <a:lnTo>
                    <a:pt x="602576" y="989393"/>
                  </a:lnTo>
                  <a:lnTo>
                    <a:pt x="567880" y="986853"/>
                  </a:lnTo>
                  <a:lnTo>
                    <a:pt x="540918" y="988123"/>
                  </a:lnTo>
                  <a:lnTo>
                    <a:pt x="519277" y="989393"/>
                  </a:lnTo>
                  <a:lnTo>
                    <a:pt x="500557" y="985583"/>
                  </a:lnTo>
                  <a:lnTo>
                    <a:pt x="497281" y="990663"/>
                  </a:lnTo>
                  <a:lnTo>
                    <a:pt x="512546" y="991933"/>
                  </a:lnTo>
                  <a:lnTo>
                    <a:pt x="532472" y="991933"/>
                  </a:lnTo>
                  <a:lnTo>
                    <a:pt x="533882" y="994473"/>
                  </a:lnTo>
                  <a:lnTo>
                    <a:pt x="524713" y="995743"/>
                  </a:lnTo>
                  <a:lnTo>
                    <a:pt x="510336" y="997013"/>
                  </a:lnTo>
                  <a:lnTo>
                    <a:pt x="496100" y="997013"/>
                  </a:lnTo>
                  <a:lnTo>
                    <a:pt x="483920" y="995743"/>
                  </a:lnTo>
                  <a:lnTo>
                    <a:pt x="470293" y="991933"/>
                  </a:lnTo>
                  <a:lnTo>
                    <a:pt x="464159" y="990663"/>
                  </a:lnTo>
                  <a:lnTo>
                    <a:pt x="451891" y="988123"/>
                  </a:lnTo>
                  <a:lnTo>
                    <a:pt x="437921" y="987463"/>
                  </a:lnTo>
                  <a:lnTo>
                    <a:pt x="437921" y="1016063"/>
                  </a:lnTo>
                  <a:lnTo>
                    <a:pt x="430618" y="1018603"/>
                  </a:lnTo>
                  <a:lnTo>
                    <a:pt x="424815" y="1017333"/>
                  </a:lnTo>
                  <a:lnTo>
                    <a:pt x="437921" y="1016063"/>
                  </a:lnTo>
                  <a:lnTo>
                    <a:pt x="437921" y="987463"/>
                  </a:lnTo>
                  <a:lnTo>
                    <a:pt x="425411" y="986853"/>
                  </a:lnTo>
                  <a:lnTo>
                    <a:pt x="434086" y="986853"/>
                  </a:lnTo>
                  <a:lnTo>
                    <a:pt x="422287" y="985583"/>
                  </a:lnTo>
                  <a:lnTo>
                    <a:pt x="410286" y="986853"/>
                  </a:lnTo>
                  <a:lnTo>
                    <a:pt x="397598" y="986853"/>
                  </a:lnTo>
                  <a:lnTo>
                    <a:pt x="383794" y="985583"/>
                  </a:lnTo>
                  <a:lnTo>
                    <a:pt x="378358" y="988123"/>
                  </a:lnTo>
                  <a:lnTo>
                    <a:pt x="357543" y="988123"/>
                  </a:lnTo>
                  <a:lnTo>
                    <a:pt x="355917" y="991933"/>
                  </a:lnTo>
                  <a:lnTo>
                    <a:pt x="374853" y="991933"/>
                  </a:lnTo>
                  <a:lnTo>
                    <a:pt x="384556" y="990663"/>
                  </a:lnTo>
                  <a:lnTo>
                    <a:pt x="394220" y="990663"/>
                  </a:lnTo>
                  <a:lnTo>
                    <a:pt x="360375" y="995743"/>
                  </a:lnTo>
                  <a:lnTo>
                    <a:pt x="329222" y="995743"/>
                  </a:lnTo>
                  <a:lnTo>
                    <a:pt x="316877" y="991933"/>
                  </a:lnTo>
                  <a:lnTo>
                    <a:pt x="333946" y="991933"/>
                  </a:lnTo>
                  <a:lnTo>
                    <a:pt x="337578" y="990663"/>
                  </a:lnTo>
                  <a:lnTo>
                    <a:pt x="332549" y="989393"/>
                  </a:lnTo>
                  <a:lnTo>
                    <a:pt x="322757" y="989393"/>
                  </a:lnTo>
                  <a:lnTo>
                    <a:pt x="312801" y="988123"/>
                  </a:lnTo>
                  <a:lnTo>
                    <a:pt x="307759" y="986853"/>
                  </a:lnTo>
                  <a:lnTo>
                    <a:pt x="310934" y="985583"/>
                  </a:lnTo>
                  <a:lnTo>
                    <a:pt x="316865" y="984313"/>
                  </a:lnTo>
                  <a:lnTo>
                    <a:pt x="324916" y="985583"/>
                  </a:lnTo>
                  <a:lnTo>
                    <a:pt x="334492" y="986853"/>
                  </a:lnTo>
                  <a:lnTo>
                    <a:pt x="369531" y="986853"/>
                  </a:lnTo>
                  <a:lnTo>
                    <a:pt x="372821" y="985583"/>
                  </a:lnTo>
                  <a:lnTo>
                    <a:pt x="375754" y="985583"/>
                  </a:lnTo>
                  <a:lnTo>
                    <a:pt x="369862" y="984313"/>
                  </a:lnTo>
                  <a:lnTo>
                    <a:pt x="359359" y="984313"/>
                  </a:lnTo>
                  <a:lnTo>
                    <a:pt x="351624" y="985583"/>
                  </a:lnTo>
                  <a:lnTo>
                    <a:pt x="338785" y="985583"/>
                  </a:lnTo>
                  <a:lnTo>
                    <a:pt x="344614" y="981773"/>
                  </a:lnTo>
                  <a:lnTo>
                    <a:pt x="340487" y="984313"/>
                  </a:lnTo>
                  <a:lnTo>
                    <a:pt x="335876" y="985583"/>
                  </a:lnTo>
                  <a:lnTo>
                    <a:pt x="331000" y="984313"/>
                  </a:lnTo>
                  <a:lnTo>
                    <a:pt x="326136" y="984313"/>
                  </a:lnTo>
                  <a:lnTo>
                    <a:pt x="320941" y="983043"/>
                  </a:lnTo>
                  <a:lnTo>
                    <a:pt x="315442" y="983043"/>
                  </a:lnTo>
                  <a:lnTo>
                    <a:pt x="309956" y="981773"/>
                  </a:lnTo>
                  <a:lnTo>
                    <a:pt x="291909" y="977963"/>
                  </a:lnTo>
                  <a:lnTo>
                    <a:pt x="278358" y="977963"/>
                  </a:lnTo>
                  <a:lnTo>
                    <a:pt x="281203" y="974153"/>
                  </a:lnTo>
                  <a:lnTo>
                    <a:pt x="267665" y="974153"/>
                  </a:lnTo>
                  <a:lnTo>
                    <a:pt x="260375" y="971613"/>
                  </a:lnTo>
                  <a:lnTo>
                    <a:pt x="265430" y="971613"/>
                  </a:lnTo>
                  <a:lnTo>
                    <a:pt x="270408" y="970343"/>
                  </a:lnTo>
                  <a:lnTo>
                    <a:pt x="269887" y="970343"/>
                  </a:lnTo>
                  <a:lnTo>
                    <a:pt x="264845" y="969073"/>
                  </a:lnTo>
                  <a:lnTo>
                    <a:pt x="255041" y="965263"/>
                  </a:lnTo>
                  <a:lnTo>
                    <a:pt x="250367" y="962723"/>
                  </a:lnTo>
                  <a:lnTo>
                    <a:pt x="245770" y="961453"/>
                  </a:lnTo>
                  <a:lnTo>
                    <a:pt x="241096" y="958913"/>
                  </a:lnTo>
                  <a:lnTo>
                    <a:pt x="236829" y="956373"/>
                  </a:lnTo>
                  <a:lnTo>
                    <a:pt x="227977" y="951293"/>
                  </a:lnTo>
                  <a:lnTo>
                    <a:pt x="223431" y="950023"/>
                  </a:lnTo>
                  <a:lnTo>
                    <a:pt x="218490" y="948753"/>
                  </a:lnTo>
                  <a:lnTo>
                    <a:pt x="236220" y="956373"/>
                  </a:lnTo>
                  <a:lnTo>
                    <a:pt x="238315" y="960183"/>
                  </a:lnTo>
                  <a:lnTo>
                    <a:pt x="236042" y="961453"/>
                  </a:lnTo>
                  <a:lnTo>
                    <a:pt x="240639" y="965263"/>
                  </a:lnTo>
                  <a:lnTo>
                    <a:pt x="224586" y="960183"/>
                  </a:lnTo>
                  <a:lnTo>
                    <a:pt x="214160" y="955103"/>
                  </a:lnTo>
                  <a:lnTo>
                    <a:pt x="207568" y="950023"/>
                  </a:lnTo>
                  <a:lnTo>
                    <a:pt x="203022" y="946213"/>
                  </a:lnTo>
                  <a:lnTo>
                    <a:pt x="198399" y="941133"/>
                  </a:lnTo>
                  <a:lnTo>
                    <a:pt x="191833" y="934783"/>
                  </a:lnTo>
                  <a:lnTo>
                    <a:pt x="186817" y="930973"/>
                  </a:lnTo>
                  <a:lnTo>
                    <a:pt x="181813" y="927163"/>
                  </a:lnTo>
                  <a:lnTo>
                    <a:pt x="166801" y="917003"/>
                  </a:lnTo>
                  <a:lnTo>
                    <a:pt x="179324" y="927163"/>
                  </a:lnTo>
                  <a:lnTo>
                    <a:pt x="182219" y="930973"/>
                  </a:lnTo>
                  <a:lnTo>
                    <a:pt x="178308" y="929703"/>
                  </a:lnTo>
                  <a:lnTo>
                    <a:pt x="171500" y="924623"/>
                  </a:lnTo>
                  <a:lnTo>
                    <a:pt x="164655" y="918273"/>
                  </a:lnTo>
                  <a:lnTo>
                    <a:pt x="158826" y="913193"/>
                  </a:lnTo>
                  <a:lnTo>
                    <a:pt x="155003" y="908113"/>
                  </a:lnTo>
                  <a:lnTo>
                    <a:pt x="153212" y="906843"/>
                  </a:lnTo>
                  <a:lnTo>
                    <a:pt x="142443" y="899223"/>
                  </a:lnTo>
                  <a:lnTo>
                    <a:pt x="142824" y="901763"/>
                  </a:lnTo>
                  <a:lnTo>
                    <a:pt x="146113" y="906843"/>
                  </a:lnTo>
                  <a:lnTo>
                    <a:pt x="142303" y="906843"/>
                  </a:lnTo>
                  <a:lnTo>
                    <a:pt x="136829" y="899223"/>
                  </a:lnTo>
                  <a:lnTo>
                    <a:pt x="130416" y="895413"/>
                  </a:lnTo>
                  <a:lnTo>
                    <a:pt x="122732" y="890333"/>
                  </a:lnTo>
                  <a:lnTo>
                    <a:pt x="113499" y="883983"/>
                  </a:lnTo>
                  <a:lnTo>
                    <a:pt x="116713" y="881443"/>
                  </a:lnTo>
                  <a:lnTo>
                    <a:pt x="112966" y="877633"/>
                  </a:lnTo>
                  <a:lnTo>
                    <a:pt x="110566" y="873823"/>
                  </a:lnTo>
                  <a:lnTo>
                    <a:pt x="106235" y="868743"/>
                  </a:lnTo>
                  <a:lnTo>
                    <a:pt x="104508" y="867473"/>
                  </a:lnTo>
                  <a:lnTo>
                    <a:pt x="100177" y="863663"/>
                  </a:lnTo>
                  <a:lnTo>
                    <a:pt x="96812" y="863663"/>
                  </a:lnTo>
                  <a:lnTo>
                    <a:pt x="93738" y="862393"/>
                  </a:lnTo>
                  <a:lnTo>
                    <a:pt x="89992" y="862393"/>
                  </a:lnTo>
                  <a:lnTo>
                    <a:pt x="88582" y="859853"/>
                  </a:lnTo>
                  <a:lnTo>
                    <a:pt x="80784" y="845883"/>
                  </a:lnTo>
                  <a:lnTo>
                    <a:pt x="85610" y="848423"/>
                  </a:lnTo>
                  <a:lnTo>
                    <a:pt x="90157" y="852233"/>
                  </a:lnTo>
                  <a:lnTo>
                    <a:pt x="95046" y="856043"/>
                  </a:lnTo>
                  <a:lnTo>
                    <a:pt x="90678" y="850963"/>
                  </a:lnTo>
                  <a:lnTo>
                    <a:pt x="86715" y="845883"/>
                  </a:lnTo>
                  <a:lnTo>
                    <a:pt x="82473" y="840803"/>
                  </a:lnTo>
                  <a:lnTo>
                    <a:pt x="88988" y="840803"/>
                  </a:lnTo>
                  <a:lnTo>
                    <a:pt x="85217" y="836993"/>
                  </a:lnTo>
                  <a:lnTo>
                    <a:pt x="82169" y="834453"/>
                  </a:lnTo>
                  <a:lnTo>
                    <a:pt x="79565" y="830643"/>
                  </a:lnTo>
                  <a:lnTo>
                    <a:pt x="78359" y="829373"/>
                  </a:lnTo>
                  <a:lnTo>
                    <a:pt x="77152" y="828103"/>
                  </a:lnTo>
                  <a:lnTo>
                    <a:pt x="76606" y="826833"/>
                  </a:lnTo>
                  <a:lnTo>
                    <a:pt x="75501" y="824293"/>
                  </a:lnTo>
                  <a:lnTo>
                    <a:pt x="73787" y="821753"/>
                  </a:lnTo>
                  <a:lnTo>
                    <a:pt x="72136" y="817943"/>
                  </a:lnTo>
                  <a:lnTo>
                    <a:pt x="70612" y="815403"/>
                  </a:lnTo>
                  <a:lnTo>
                    <a:pt x="68973" y="811593"/>
                  </a:lnTo>
                  <a:lnTo>
                    <a:pt x="67398" y="807783"/>
                  </a:lnTo>
                  <a:lnTo>
                    <a:pt x="65328" y="803973"/>
                  </a:lnTo>
                  <a:lnTo>
                    <a:pt x="64630" y="801433"/>
                  </a:lnTo>
                  <a:lnTo>
                    <a:pt x="63919" y="798893"/>
                  </a:lnTo>
                  <a:lnTo>
                    <a:pt x="62090" y="801433"/>
                  </a:lnTo>
                  <a:lnTo>
                    <a:pt x="58496" y="798893"/>
                  </a:lnTo>
                  <a:lnTo>
                    <a:pt x="53733" y="792543"/>
                  </a:lnTo>
                  <a:lnTo>
                    <a:pt x="48374" y="782383"/>
                  </a:lnTo>
                  <a:lnTo>
                    <a:pt x="48425" y="777303"/>
                  </a:lnTo>
                  <a:lnTo>
                    <a:pt x="49593" y="777303"/>
                  </a:lnTo>
                  <a:lnTo>
                    <a:pt x="49580" y="774763"/>
                  </a:lnTo>
                  <a:lnTo>
                    <a:pt x="46126" y="763333"/>
                  </a:lnTo>
                  <a:lnTo>
                    <a:pt x="48260" y="765873"/>
                  </a:lnTo>
                  <a:lnTo>
                    <a:pt x="50571" y="768413"/>
                  </a:lnTo>
                  <a:lnTo>
                    <a:pt x="53111" y="773493"/>
                  </a:lnTo>
                  <a:lnTo>
                    <a:pt x="53771" y="774763"/>
                  </a:lnTo>
                  <a:lnTo>
                    <a:pt x="54229" y="777303"/>
                  </a:lnTo>
                  <a:lnTo>
                    <a:pt x="54902" y="779843"/>
                  </a:lnTo>
                  <a:lnTo>
                    <a:pt x="55359" y="782383"/>
                  </a:lnTo>
                  <a:lnTo>
                    <a:pt x="55486" y="784923"/>
                  </a:lnTo>
                  <a:lnTo>
                    <a:pt x="57264" y="786193"/>
                  </a:lnTo>
                  <a:lnTo>
                    <a:pt x="60248" y="790003"/>
                  </a:lnTo>
                  <a:lnTo>
                    <a:pt x="62001" y="790003"/>
                  </a:lnTo>
                  <a:lnTo>
                    <a:pt x="59118" y="779843"/>
                  </a:lnTo>
                  <a:lnTo>
                    <a:pt x="55575" y="768413"/>
                  </a:lnTo>
                  <a:lnTo>
                    <a:pt x="53911" y="763333"/>
                  </a:lnTo>
                  <a:lnTo>
                    <a:pt x="52666" y="759523"/>
                  </a:lnTo>
                  <a:lnTo>
                    <a:pt x="49339" y="749363"/>
                  </a:lnTo>
                  <a:lnTo>
                    <a:pt x="51130" y="756983"/>
                  </a:lnTo>
                  <a:lnTo>
                    <a:pt x="51130" y="759523"/>
                  </a:lnTo>
                  <a:lnTo>
                    <a:pt x="47117" y="750633"/>
                  </a:lnTo>
                  <a:lnTo>
                    <a:pt x="43840" y="741743"/>
                  </a:lnTo>
                  <a:lnTo>
                    <a:pt x="40855" y="732853"/>
                  </a:lnTo>
                  <a:lnTo>
                    <a:pt x="37744" y="723963"/>
                  </a:lnTo>
                  <a:lnTo>
                    <a:pt x="38354" y="717613"/>
                  </a:lnTo>
                  <a:lnTo>
                    <a:pt x="42506" y="726503"/>
                  </a:lnTo>
                  <a:lnTo>
                    <a:pt x="40424" y="718883"/>
                  </a:lnTo>
                  <a:lnTo>
                    <a:pt x="40005" y="717613"/>
                  </a:lnTo>
                  <a:lnTo>
                    <a:pt x="38747" y="713803"/>
                  </a:lnTo>
                  <a:lnTo>
                    <a:pt x="37604" y="702373"/>
                  </a:lnTo>
                  <a:lnTo>
                    <a:pt x="41313" y="704913"/>
                  </a:lnTo>
                  <a:lnTo>
                    <a:pt x="44818" y="704913"/>
                  </a:lnTo>
                  <a:lnTo>
                    <a:pt x="47447" y="720153"/>
                  </a:lnTo>
                  <a:lnTo>
                    <a:pt x="44437" y="702373"/>
                  </a:lnTo>
                  <a:lnTo>
                    <a:pt x="43014" y="693483"/>
                  </a:lnTo>
                  <a:lnTo>
                    <a:pt x="41757" y="684593"/>
                  </a:lnTo>
                  <a:lnTo>
                    <a:pt x="43294" y="682053"/>
                  </a:lnTo>
                  <a:lnTo>
                    <a:pt x="45961" y="665543"/>
                  </a:lnTo>
                  <a:lnTo>
                    <a:pt x="47256" y="670623"/>
                  </a:lnTo>
                  <a:lnTo>
                    <a:pt x="47218" y="665543"/>
                  </a:lnTo>
                  <a:lnTo>
                    <a:pt x="47117" y="652843"/>
                  </a:lnTo>
                  <a:lnTo>
                    <a:pt x="44970" y="633793"/>
                  </a:lnTo>
                  <a:lnTo>
                    <a:pt x="42938" y="612203"/>
                  </a:lnTo>
                  <a:lnTo>
                    <a:pt x="43154" y="590613"/>
                  </a:lnTo>
                  <a:lnTo>
                    <a:pt x="42481" y="589343"/>
                  </a:lnTo>
                  <a:lnTo>
                    <a:pt x="41821" y="586803"/>
                  </a:lnTo>
                  <a:lnTo>
                    <a:pt x="41313" y="580453"/>
                  </a:lnTo>
                  <a:lnTo>
                    <a:pt x="42379" y="561403"/>
                  </a:lnTo>
                  <a:lnTo>
                    <a:pt x="43573" y="542353"/>
                  </a:lnTo>
                  <a:lnTo>
                    <a:pt x="43713" y="522033"/>
                  </a:lnTo>
                  <a:lnTo>
                    <a:pt x="41605" y="500443"/>
                  </a:lnTo>
                  <a:lnTo>
                    <a:pt x="42964" y="496633"/>
                  </a:lnTo>
                  <a:lnTo>
                    <a:pt x="47929" y="482663"/>
                  </a:lnTo>
                  <a:lnTo>
                    <a:pt x="46050" y="476313"/>
                  </a:lnTo>
                  <a:lnTo>
                    <a:pt x="43116" y="481393"/>
                  </a:lnTo>
                  <a:lnTo>
                    <a:pt x="40005" y="482663"/>
                  </a:lnTo>
                  <a:lnTo>
                    <a:pt x="37579" y="466153"/>
                  </a:lnTo>
                  <a:lnTo>
                    <a:pt x="37604" y="452183"/>
                  </a:lnTo>
                  <a:lnTo>
                    <a:pt x="39751" y="449643"/>
                  </a:lnTo>
                  <a:lnTo>
                    <a:pt x="42595" y="449643"/>
                  </a:lnTo>
                  <a:lnTo>
                    <a:pt x="44729" y="445833"/>
                  </a:lnTo>
                  <a:lnTo>
                    <a:pt x="41960" y="433133"/>
                  </a:lnTo>
                  <a:lnTo>
                    <a:pt x="39344" y="417893"/>
                  </a:lnTo>
                  <a:lnTo>
                    <a:pt x="38303" y="400113"/>
                  </a:lnTo>
                  <a:lnTo>
                    <a:pt x="40208" y="381063"/>
                  </a:lnTo>
                  <a:lnTo>
                    <a:pt x="41402" y="389953"/>
                  </a:lnTo>
                  <a:lnTo>
                    <a:pt x="40462" y="396303"/>
                  </a:lnTo>
                  <a:lnTo>
                    <a:pt x="40932" y="403923"/>
                  </a:lnTo>
                  <a:lnTo>
                    <a:pt x="44437" y="384873"/>
                  </a:lnTo>
                  <a:lnTo>
                    <a:pt x="47536" y="401383"/>
                  </a:lnTo>
                  <a:lnTo>
                    <a:pt x="49110" y="411543"/>
                  </a:lnTo>
                  <a:lnTo>
                    <a:pt x="50507" y="415353"/>
                  </a:lnTo>
                  <a:lnTo>
                    <a:pt x="53136" y="407733"/>
                  </a:lnTo>
                  <a:lnTo>
                    <a:pt x="49555" y="402653"/>
                  </a:lnTo>
                  <a:lnTo>
                    <a:pt x="47599" y="393763"/>
                  </a:lnTo>
                  <a:lnTo>
                    <a:pt x="47002" y="384873"/>
                  </a:lnTo>
                  <a:lnTo>
                    <a:pt x="46736" y="381063"/>
                  </a:lnTo>
                  <a:lnTo>
                    <a:pt x="46405" y="367093"/>
                  </a:lnTo>
                  <a:lnTo>
                    <a:pt x="46278" y="359473"/>
                  </a:lnTo>
                  <a:lnTo>
                    <a:pt x="46088" y="353123"/>
                  </a:lnTo>
                  <a:lnTo>
                    <a:pt x="45758" y="345503"/>
                  </a:lnTo>
                  <a:lnTo>
                    <a:pt x="45224" y="340423"/>
                  </a:lnTo>
                  <a:lnTo>
                    <a:pt x="44678" y="332803"/>
                  </a:lnTo>
                  <a:lnTo>
                    <a:pt x="43408" y="327723"/>
                  </a:lnTo>
                  <a:lnTo>
                    <a:pt x="40386" y="327723"/>
                  </a:lnTo>
                  <a:lnTo>
                    <a:pt x="43624" y="315023"/>
                  </a:lnTo>
                  <a:lnTo>
                    <a:pt x="43319" y="318833"/>
                  </a:lnTo>
                  <a:lnTo>
                    <a:pt x="44005" y="318833"/>
                  </a:lnTo>
                  <a:lnTo>
                    <a:pt x="43688" y="322643"/>
                  </a:lnTo>
                  <a:lnTo>
                    <a:pt x="45478" y="317563"/>
                  </a:lnTo>
                  <a:lnTo>
                    <a:pt x="45681" y="315023"/>
                  </a:lnTo>
                  <a:lnTo>
                    <a:pt x="45872" y="312483"/>
                  </a:lnTo>
                  <a:lnTo>
                    <a:pt x="45516" y="309943"/>
                  </a:lnTo>
                  <a:lnTo>
                    <a:pt x="45542" y="306133"/>
                  </a:lnTo>
                  <a:lnTo>
                    <a:pt x="41960" y="294703"/>
                  </a:lnTo>
                  <a:lnTo>
                    <a:pt x="41630" y="290893"/>
                  </a:lnTo>
                  <a:lnTo>
                    <a:pt x="41529" y="287083"/>
                  </a:lnTo>
                  <a:lnTo>
                    <a:pt x="41084" y="280733"/>
                  </a:lnTo>
                  <a:lnTo>
                    <a:pt x="44030" y="273113"/>
                  </a:lnTo>
                  <a:lnTo>
                    <a:pt x="46901" y="266763"/>
                  </a:lnTo>
                  <a:lnTo>
                    <a:pt x="49314" y="261683"/>
                  </a:lnTo>
                  <a:lnTo>
                    <a:pt x="50850" y="260413"/>
                  </a:lnTo>
                  <a:lnTo>
                    <a:pt x="51066" y="263499"/>
                  </a:lnTo>
                  <a:lnTo>
                    <a:pt x="49911" y="271030"/>
                  </a:lnTo>
                  <a:lnTo>
                    <a:pt x="50647" y="267347"/>
                  </a:lnTo>
                  <a:lnTo>
                    <a:pt x="50990" y="264934"/>
                  </a:lnTo>
                  <a:lnTo>
                    <a:pt x="51079" y="263677"/>
                  </a:lnTo>
                  <a:lnTo>
                    <a:pt x="51130" y="264223"/>
                  </a:lnTo>
                  <a:lnTo>
                    <a:pt x="51689" y="260413"/>
                  </a:lnTo>
                  <a:lnTo>
                    <a:pt x="52997" y="251523"/>
                  </a:lnTo>
                  <a:lnTo>
                    <a:pt x="56184" y="240093"/>
                  </a:lnTo>
                  <a:lnTo>
                    <a:pt x="59105" y="233743"/>
                  </a:lnTo>
                  <a:lnTo>
                    <a:pt x="60109" y="235673"/>
                  </a:lnTo>
                  <a:lnTo>
                    <a:pt x="60820" y="233743"/>
                  </a:lnTo>
                  <a:lnTo>
                    <a:pt x="64096" y="224853"/>
                  </a:lnTo>
                  <a:lnTo>
                    <a:pt x="72542" y="208343"/>
                  </a:lnTo>
                  <a:lnTo>
                    <a:pt x="72326" y="210426"/>
                  </a:lnTo>
                  <a:lnTo>
                    <a:pt x="72440" y="211683"/>
                  </a:lnTo>
                  <a:lnTo>
                    <a:pt x="73634" y="209600"/>
                  </a:lnTo>
                  <a:lnTo>
                    <a:pt x="72821" y="207810"/>
                  </a:lnTo>
                  <a:lnTo>
                    <a:pt x="73164" y="205803"/>
                  </a:lnTo>
                  <a:lnTo>
                    <a:pt x="74079" y="200723"/>
                  </a:lnTo>
                  <a:lnTo>
                    <a:pt x="75311" y="196913"/>
                  </a:lnTo>
                  <a:lnTo>
                    <a:pt x="76860" y="191833"/>
                  </a:lnTo>
                  <a:lnTo>
                    <a:pt x="78562" y="188023"/>
                  </a:lnTo>
                  <a:lnTo>
                    <a:pt x="79730" y="185483"/>
                  </a:lnTo>
                  <a:lnTo>
                    <a:pt x="82473" y="182943"/>
                  </a:lnTo>
                  <a:lnTo>
                    <a:pt x="81876" y="184213"/>
                  </a:lnTo>
                  <a:lnTo>
                    <a:pt x="80467" y="188023"/>
                  </a:lnTo>
                  <a:lnTo>
                    <a:pt x="80797" y="188023"/>
                  </a:lnTo>
                  <a:lnTo>
                    <a:pt x="83375" y="182943"/>
                  </a:lnTo>
                  <a:lnTo>
                    <a:pt x="84010" y="181673"/>
                  </a:lnTo>
                  <a:lnTo>
                    <a:pt x="86893" y="175323"/>
                  </a:lnTo>
                  <a:lnTo>
                    <a:pt x="90424" y="168973"/>
                  </a:lnTo>
                  <a:lnTo>
                    <a:pt x="94602" y="166433"/>
                  </a:lnTo>
                  <a:lnTo>
                    <a:pt x="94246" y="168973"/>
                  </a:lnTo>
                  <a:lnTo>
                    <a:pt x="92049" y="174053"/>
                  </a:lnTo>
                  <a:lnTo>
                    <a:pt x="90093" y="179133"/>
                  </a:lnTo>
                  <a:lnTo>
                    <a:pt x="86194" y="185483"/>
                  </a:lnTo>
                  <a:lnTo>
                    <a:pt x="81915" y="191833"/>
                  </a:lnTo>
                  <a:lnTo>
                    <a:pt x="92671" y="186753"/>
                  </a:lnTo>
                  <a:lnTo>
                    <a:pt x="94310" y="182943"/>
                  </a:lnTo>
                  <a:lnTo>
                    <a:pt x="97155" y="176593"/>
                  </a:lnTo>
                  <a:lnTo>
                    <a:pt x="100952" y="168973"/>
                  </a:lnTo>
                  <a:lnTo>
                    <a:pt x="102806" y="166433"/>
                  </a:lnTo>
                  <a:lnTo>
                    <a:pt x="104660" y="163893"/>
                  </a:lnTo>
                  <a:lnTo>
                    <a:pt x="108521" y="160083"/>
                  </a:lnTo>
                  <a:lnTo>
                    <a:pt x="112331" y="155003"/>
                  </a:lnTo>
                  <a:lnTo>
                    <a:pt x="112801" y="154368"/>
                  </a:lnTo>
                  <a:lnTo>
                    <a:pt x="111709" y="155003"/>
                  </a:lnTo>
                  <a:lnTo>
                    <a:pt x="111912" y="147383"/>
                  </a:lnTo>
                  <a:lnTo>
                    <a:pt x="117894" y="144843"/>
                  </a:lnTo>
                  <a:lnTo>
                    <a:pt x="125742" y="138493"/>
                  </a:lnTo>
                  <a:lnTo>
                    <a:pt x="123799" y="141490"/>
                  </a:lnTo>
                  <a:lnTo>
                    <a:pt x="138506" y="128333"/>
                  </a:lnTo>
                  <a:lnTo>
                    <a:pt x="142290" y="124523"/>
                  </a:lnTo>
                  <a:lnTo>
                    <a:pt x="146405" y="119443"/>
                  </a:lnTo>
                  <a:lnTo>
                    <a:pt x="149707" y="119443"/>
                  </a:lnTo>
                  <a:lnTo>
                    <a:pt x="154914" y="115633"/>
                  </a:lnTo>
                  <a:lnTo>
                    <a:pt x="170942" y="104203"/>
                  </a:lnTo>
                  <a:lnTo>
                    <a:pt x="173520" y="109283"/>
                  </a:lnTo>
                  <a:lnTo>
                    <a:pt x="179158" y="104203"/>
                  </a:lnTo>
                  <a:lnTo>
                    <a:pt x="180568" y="102933"/>
                  </a:lnTo>
                  <a:lnTo>
                    <a:pt x="184175" y="99123"/>
                  </a:lnTo>
                  <a:lnTo>
                    <a:pt x="186791" y="95313"/>
                  </a:lnTo>
                  <a:lnTo>
                    <a:pt x="188823" y="92773"/>
                  </a:lnTo>
                  <a:lnTo>
                    <a:pt x="190855" y="90233"/>
                  </a:lnTo>
                  <a:lnTo>
                    <a:pt x="201663" y="86423"/>
                  </a:lnTo>
                  <a:lnTo>
                    <a:pt x="209257" y="83883"/>
                  </a:lnTo>
                  <a:lnTo>
                    <a:pt x="214744" y="83883"/>
                  </a:lnTo>
                  <a:lnTo>
                    <a:pt x="219265" y="85153"/>
                  </a:lnTo>
                  <a:lnTo>
                    <a:pt x="221475" y="83883"/>
                  </a:lnTo>
                  <a:lnTo>
                    <a:pt x="228092" y="80073"/>
                  </a:lnTo>
                  <a:lnTo>
                    <a:pt x="222605" y="80073"/>
                  </a:lnTo>
                  <a:lnTo>
                    <a:pt x="217957" y="78803"/>
                  </a:lnTo>
                  <a:lnTo>
                    <a:pt x="224790" y="74993"/>
                  </a:lnTo>
                  <a:lnTo>
                    <a:pt x="229336" y="72453"/>
                  </a:lnTo>
                  <a:lnTo>
                    <a:pt x="246468" y="66103"/>
                  </a:lnTo>
                  <a:lnTo>
                    <a:pt x="262559" y="61023"/>
                  </a:lnTo>
                  <a:lnTo>
                    <a:pt x="283032" y="53403"/>
                  </a:lnTo>
                  <a:lnTo>
                    <a:pt x="299821" y="47053"/>
                  </a:lnTo>
                  <a:lnTo>
                    <a:pt x="307340" y="48323"/>
                  </a:lnTo>
                  <a:lnTo>
                    <a:pt x="306374" y="49593"/>
                  </a:lnTo>
                  <a:lnTo>
                    <a:pt x="303212" y="50863"/>
                  </a:lnTo>
                  <a:lnTo>
                    <a:pt x="304152" y="52133"/>
                  </a:lnTo>
                  <a:lnTo>
                    <a:pt x="316331" y="47053"/>
                  </a:lnTo>
                  <a:lnTo>
                    <a:pt x="319366" y="45783"/>
                  </a:lnTo>
                  <a:lnTo>
                    <a:pt x="323316" y="44513"/>
                  </a:lnTo>
                  <a:lnTo>
                    <a:pt x="321691" y="47053"/>
                  </a:lnTo>
                  <a:lnTo>
                    <a:pt x="328295" y="45783"/>
                  </a:lnTo>
                  <a:lnTo>
                    <a:pt x="328422" y="44513"/>
                  </a:lnTo>
                  <a:lnTo>
                    <a:pt x="329514" y="43243"/>
                  </a:lnTo>
                  <a:lnTo>
                    <a:pt x="330606" y="40703"/>
                  </a:lnTo>
                  <a:lnTo>
                    <a:pt x="332689" y="39433"/>
                  </a:lnTo>
                  <a:lnTo>
                    <a:pt x="343573" y="38163"/>
                  </a:lnTo>
                  <a:lnTo>
                    <a:pt x="347192" y="36893"/>
                  </a:lnTo>
                  <a:lnTo>
                    <a:pt x="353441" y="36893"/>
                  </a:lnTo>
                  <a:lnTo>
                    <a:pt x="361810" y="38163"/>
                  </a:lnTo>
                  <a:lnTo>
                    <a:pt x="371805" y="38163"/>
                  </a:lnTo>
                  <a:lnTo>
                    <a:pt x="383032" y="40703"/>
                  </a:lnTo>
                  <a:lnTo>
                    <a:pt x="406400" y="40703"/>
                  </a:lnTo>
                  <a:lnTo>
                    <a:pt x="417423" y="39433"/>
                  </a:lnTo>
                  <a:lnTo>
                    <a:pt x="424345" y="40703"/>
                  </a:lnTo>
                  <a:lnTo>
                    <a:pt x="414070" y="41973"/>
                  </a:lnTo>
                  <a:lnTo>
                    <a:pt x="416191" y="44513"/>
                  </a:lnTo>
                  <a:lnTo>
                    <a:pt x="438124" y="41973"/>
                  </a:lnTo>
                  <a:lnTo>
                    <a:pt x="451142" y="40703"/>
                  </a:lnTo>
                  <a:lnTo>
                    <a:pt x="462876" y="39433"/>
                  </a:lnTo>
                  <a:lnTo>
                    <a:pt x="474903" y="36893"/>
                  </a:lnTo>
                  <a:lnTo>
                    <a:pt x="480923" y="35623"/>
                  </a:lnTo>
                  <a:lnTo>
                    <a:pt x="507898" y="39433"/>
                  </a:lnTo>
                  <a:lnTo>
                    <a:pt x="500748" y="35623"/>
                  </a:lnTo>
                  <a:lnTo>
                    <a:pt x="505993" y="33083"/>
                  </a:lnTo>
                  <a:lnTo>
                    <a:pt x="519112" y="29273"/>
                  </a:lnTo>
                  <a:lnTo>
                    <a:pt x="535584" y="26733"/>
                  </a:lnTo>
                  <a:lnTo>
                    <a:pt x="528548" y="25463"/>
                  </a:lnTo>
                  <a:lnTo>
                    <a:pt x="522541" y="22923"/>
                  </a:lnTo>
                  <a:lnTo>
                    <a:pt x="518515" y="22923"/>
                  </a:lnTo>
                  <a:lnTo>
                    <a:pt x="553910" y="20383"/>
                  </a:lnTo>
                  <a:lnTo>
                    <a:pt x="558190" y="20383"/>
                  </a:lnTo>
                  <a:lnTo>
                    <a:pt x="554621" y="22923"/>
                  </a:lnTo>
                  <a:lnTo>
                    <a:pt x="548817" y="24193"/>
                  </a:lnTo>
                  <a:lnTo>
                    <a:pt x="555307" y="22923"/>
                  </a:lnTo>
                  <a:lnTo>
                    <a:pt x="561467" y="25463"/>
                  </a:lnTo>
                  <a:lnTo>
                    <a:pt x="561975" y="26733"/>
                  </a:lnTo>
                  <a:lnTo>
                    <a:pt x="558406" y="29273"/>
                  </a:lnTo>
                  <a:lnTo>
                    <a:pt x="552335" y="30543"/>
                  </a:lnTo>
                  <a:lnTo>
                    <a:pt x="539584" y="28003"/>
                  </a:lnTo>
                  <a:lnTo>
                    <a:pt x="530847" y="30543"/>
                  </a:lnTo>
                  <a:lnTo>
                    <a:pt x="522655" y="34353"/>
                  </a:lnTo>
                  <a:lnTo>
                    <a:pt x="523976" y="37122"/>
                  </a:lnTo>
                  <a:lnTo>
                    <a:pt x="521957" y="37642"/>
                  </a:lnTo>
                  <a:lnTo>
                    <a:pt x="521906" y="38392"/>
                  </a:lnTo>
                  <a:lnTo>
                    <a:pt x="527240" y="39103"/>
                  </a:lnTo>
                  <a:lnTo>
                    <a:pt x="525424" y="38442"/>
                  </a:lnTo>
                  <a:lnTo>
                    <a:pt x="525018" y="37871"/>
                  </a:lnTo>
                  <a:lnTo>
                    <a:pt x="526783" y="36893"/>
                  </a:lnTo>
                  <a:lnTo>
                    <a:pt x="531215" y="36893"/>
                  </a:lnTo>
                  <a:lnTo>
                    <a:pt x="536079" y="35623"/>
                  </a:lnTo>
                  <a:lnTo>
                    <a:pt x="533806" y="36893"/>
                  </a:lnTo>
                  <a:lnTo>
                    <a:pt x="532333" y="38163"/>
                  </a:lnTo>
                  <a:lnTo>
                    <a:pt x="533400" y="38163"/>
                  </a:lnTo>
                  <a:lnTo>
                    <a:pt x="534593" y="39433"/>
                  </a:lnTo>
                  <a:lnTo>
                    <a:pt x="538289" y="38163"/>
                  </a:lnTo>
                  <a:lnTo>
                    <a:pt x="544080" y="36893"/>
                  </a:lnTo>
                  <a:lnTo>
                    <a:pt x="552132" y="41973"/>
                  </a:lnTo>
                  <a:lnTo>
                    <a:pt x="554088" y="39433"/>
                  </a:lnTo>
                  <a:lnTo>
                    <a:pt x="600392" y="43243"/>
                  </a:lnTo>
                  <a:lnTo>
                    <a:pt x="621817" y="39433"/>
                  </a:lnTo>
                  <a:lnTo>
                    <a:pt x="636104" y="36893"/>
                  </a:lnTo>
                  <a:lnTo>
                    <a:pt x="657669" y="33083"/>
                  </a:lnTo>
                  <a:lnTo>
                    <a:pt x="672236" y="30543"/>
                  </a:lnTo>
                  <a:lnTo>
                    <a:pt x="679526" y="29273"/>
                  </a:lnTo>
                  <a:lnTo>
                    <a:pt x="714946" y="26733"/>
                  </a:lnTo>
                  <a:lnTo>
                    <a:pt x="709002" y="29273"/>
                  </a:lnTo>
                  <a:lnTo>
                    <a:pt x="708571" y="33083"/>
                  </a:lnTo>
                  <a:lnTo>
                    <a:pt x="710463" y="35623"/>
                  </a:lnTo>
                  <a:lnTo>
                    <a:pt x="710946" y="36893"/>
                  </a:lnTo>
                  <a:lnTo>
                    <a:pt x="760133" y="36893"/>
                  </a:lnTo>
                  <a:lnTo>
                    <a:pt x="778573" y="35623"/>
                  </a:lnTo>
                  <a:lnTo>
                    <a:pt x="778167" y="38163"/>
                  </a:lnTo>
                  <a:lnTo>
                    <a:pt x="774268" y="39433"/>
                  </a:lnTo>
                  <a:lnTo>
                    <a:pt x="765606" y="40703"/>
                  </a:lnTo>
                  <a:lnTo>
                    <a:pt x="750925" y="40703"/>
                  </a:lnTo>
                  <a:lnTo>
                    <a:pt x="767956" y="41973"/>
                  </a:lnTo>
                  <a:lnTo>
                    <a:pt x="781392" y="38163"/>
                  </a:lnTo>
                  <a:lnTo>
                    <a:pt x="794740" y="35623"/>
                  </a:lnTo>
                  <a:lnTo>
                    <a:pt x="802398" y="35623"/>
                  </a:lnTo>
                  <a:lnTo>
                    <a:pt x="811466" y="35623"/>
                  </a:lnTo>
                  <a:lnTo>
                    <a:pt x="810082" y="35928"/>
                  </a:lnTo>
                  <a:lnTo>
                    <a:pt x="813168" y="35623"/>
                  </a:lnTo>
                  <a:lnTo>
                    <a:pt x="827951" y="36893"/>
                  </a:lnTo>
                  <a:lnTo>
                    <a:pt x="838682" y="36893"/>
                  </a:lnTo>
                  <a:lnTo>
                    <a:pt x="839571" y="39433"/>
                  </a:lnTo>
                  <a:lnTo>
                    <a:pt x="868895" y="39433"/>
                  </a:lnTo>
                  <a:lnTo>
                    <a:pt x="942136" y="36893"/>
                  </a:lnTo>
                  <a:lnTo>
                    <a:pt x="946264" y="35623"/>
                  </a:lnTo>
                  <a:lnTo>
                    <a:pt x="958621" y="31813"/>
                  </a:lnTo>
                  <a:lnTo>
                    <a:pt x="959015" y="33083"/>
                  </a:lnTo>
                  <a:lnTo>
                    <a:pt x="953490" y="40703"/>
                  </a:lnTo>
                  <a:lnTo>
                    <a:pt x="951128" y="41973"/>
                  </a:lnTo>
                  <a:lnTo>
                    <a:pt x="982154" y="31813"/>
                  </a:lnTo>
                  <a:lnTo>
                    <a:pt x="997661" y="26733"/>
                  </a:lnTo>
                  <a:lnTo>
                    <a:pt x="1009294" y="22923"/>
                  </a:lnTo>
                  <a:lnTo>
                    <a:pt x="1020927" y="19113"/>
                  </a:lnTo>
                  <a:lnTo>
                    <a:pt x="1020559" y="24193"/>
                  </a:lnTo>
                  <a:lnTo>
                    <a:pt x="1023302" y="31813"/>
                  </a:lnTo>
                  <a:lnTo>
                    <a:pt x="1021118" y="38163"/>
                  </a:lnTo>
                  <a:lnTo>
                    <a:pt x="1005941" y="41973"/>
                  </a:lnTo>
                  <a:lnTo>
                    <a:pt x="1013447" y="43243"/>
                  </a:lnTo>
                  <a:lnTo>
                    <a:pt x="1033119" y="43243"/>
                  </a:lnTo>
                  <a:lnTo>
                    <a:pt x="1046416" y="41973"/>
                  </a:lnTo>
                  <a:lnTo>
                    <a:pt x="1041400" y="40703"/>
                  </a:lnTo>
                  <a:lnTo>
                    <a:pt x="1037209" y="36893"/>
                  </a:lnTo>
                  <a:lnTo>
                    <a:pt x="1035824" y="34353"/>
                  </a:lnTo>
                  <a:lnTo>
                    <a:pt x="1039266" y="33083"/>
                  </a:lnTo>
                  <a:lnTo>
                    <a:pt x="1052372" y="36893"/>
                  </a:lnTo>
                  <a:lnTo>
                    <a:pt x="1060157" y="38163"/>
                  </a:lnTo>
                  <a:lnTo>
                    <a:pt x="1068971" y="39433"/>
                  </a:lnTo>
                  <a:lnTo>
                    <a:pt x="1085189" y="41973"/>
                  </a:lnTo>
                  <a:lnTo>
                    <a:pt x="1081582" y="39433"/>
                  </a:lnTo>
                  <a:lnTo>
                    <a:pt x="1084033" y="36893"/>
                  </a:lnTo>
                  <a:lnTo>
                    <a:pt x="1091107" y="33083"/>
                  </a:lnTo>
                  <a:lnTo>
                    <a:pt x="1101305" y="31813"/>
                  </a:lnTo>
                  <a:lnTo>
                    <a:pt x="1098956" y="33083"/>
                  </a:lnTo>
                  <a:lnTo>
                    <a:pt x="1102537" y="40678"/>
                  </a:lnTo>
                  <a:lnTo>
                    <a:pt x="1134516" y="33083"/>
                  </a:lnTo>
                  <a:lnTo>
                    <a:pt x="1130452" y="34353"/>
                  </a:lnTo>
                  <a:lnTo>
                    <a:pt x="1131239" y="38163"/>
                  </a:lnTo>
                  <a:lnTo>
                    <a:pt x="1135354" y="40703"/>
                  </a:lnTo>
                  <a:lnTo>
                    <a:pt x="1141247" y="43243"/>
                  </a:lnTo>
                  <a:lnTo>
                    <a:pt x="1144828" y="41973"/>
                  </a:lnTo>
                  <a:lnTo>
                    <a:pt x="1183627" y="41973"/>
                  </a:lnTo>
                  <a:lnTo>
                    <a:pt x="1167739" y="40703"/>
                  </a:lnTo>
                  <a:lnTo>
                    <a:pt x="1192771" y="39433"/>
                  </a:lnTo>
                  <a:lnTo>
                    <a:pt x="1213954" y="33083"/>
                  </a:lnTo>
                  <a:lnTo>
                    <a:pt x="1218184" y="31813"/>
                  </a:lnTo>
                  <a:lnTo>
                    <a:pt x="1226654" y="29273"/>
                  </a:lnTo>
                  <a:lnTo>
                    <a:pt x="1251496" y="28003"/>
                  </a:lnTo>
                  <a:lnTo>
                    <a:pt x="1247724" y="30543"/>
                  </a:lnTo>
                  <a:lnTo>
                    <a:pt x="1245984" y="34353"/>
                  </a:lnTo>
                  <a:lnTo>
                    <a:pt x="1249197" y="38163"/>
                  </a:lnTo>
                  <a:lnTo>
                    <a:pt x="1260284" y="40703"/>
                  </a:lnTo>
                  <a:lnTo>
                    <a:pt x="1271765" y="35623"/>
                  </a:lnTo>
                  <a:lnTo>
                    <a:pt x="1287614" y="28003"/>
                  </a:lnTo>
                  <a:lnTo>
                    <a:pt x="1290256" y="26733"/>
                  </a:lnTo>
                  <a:lnTo>
                    <a:pt x="1313865" y="19113"/>
                  </a:lnTo>
                  <a:lnTo>
                    <a:pt x="1320584" y="17843"/>
                  </a:lnTo>
                  <a:lnTo>
                    <a:pt x="1340726" y="14033"/>
                  </a:lnTo>
                  <a:lnTo>
                    <a:pt x="1347838" y="17843"/>
                  </a:lnTo>
                  <a:lnTo>
                    <a:pt x="1376324" y="14033"/>
                  </a:lnTo>
                  <a:lnTo>
                    <a:pt x="1357871" y="20383"/>
                  </a:lnTo>
                  <a:lnTo>
                    <a:pt x="1332522" y="28003"/>
                  </a:lnTo>
                  <a:lnTo>
                    <a:pt x="1305407" y="35623"/>
                  </a:lnTo>
                  <a:lnTo>
                    <a:pt x="1281633" y="41973"/>
                  </a:lnTo>
                  <a:lnTo>
                    <a:pt x="1289367" y="43243"/>
                  </a:lnTo>
                  <a:lnTo>
                    <a:pt x="1292733" y="44513"/>
                  </a:lnTo>
                  <a:lnTo>
                    <a:pt x="1309738" y="44513"/>
                  </a:lnTo>
                  <a:lnTo>
                    <a:pt x="1311148" y="45783"/>
                  </a:lnTo>
                  <a:lnTo>
                    <a:pt x="1305560" y="47053"/>
                  </a:lnTo>
                  <a:lnTo>
                    <a:pt x="1297076" y="48323"/>
                  </a:lnTo>
                  <a:lnTo>
                    <a:pt x="1289850" y="48323"/>
                  </a:lnTo>
                  <a:lnTo>
                    <a:pt x="1345044" y="49593"/>
                  </a:lnTo>
                  <a:lnTo>
                    <a:pt x="1350568" y="47053"/>
                  </a:lnTo>
                  <a:lnTo>
                    <a:pt x="1357769" y="45783"/>
                  </a:lnTo>
                  <a:lnTo>
                    <a:pt x="1364957" y="44513"/>
                  </a:lnTo>
                  <a:lnTo>
                    <a:pt x="1379423" y="43243"/>
                  </a:lnTo>
                  <a:lnTo>
                    <a:pt x="1385138" y="40703"/>
                  </a:lnTo>
                  <a:lnTo>
                    <a:pt x="1325194" y="45783"/>
                  </a:lnTo>
                  <a:lnTo>
                    <a:pt x="1330198" y="40703"/>
                  </a:lnTo>
                  <a:lnTo>
                    <a:pt x="1346504" y="35623"/>
                  </a:lnTo>
                  <a:lnTo>
                    <a:pt x="1370596" y="33083"/>
                  </a:lnTo>
                  <a:lnTo>
                    <a:pt x="1398955" y="31813"/>
                  </a:lnTo>
                  <a:lnTo>
                    <a:pt x="1402016" y="34353"/>
                  </a:lnTo>
                  <a:lnTo>
                    <a:pt x="1399082" y="36893"/>
                  </a:lnTo>
                  <a:lnTo>
                    <a:pt x="1394434" y="40703"/>
                  </a:lnTo>
                  <a:lnTo>
                    <a:pt x="1392339" y="43243"/>
                  </a:lnTo>
                  <a:lnTo>
                    <a:pt x="1400340" y="41973"/>
                  </a:lnTo>
                  <a:lnTo>
                    <a:pt x="1413243" y="40703"/>
                  </a:lnTo>
                  <a:lnTo>
                    <a:pt x="1433042" y="40703"/>
                  </a:lnTo>
                  <a:lnTo>
                    <a:pt x="1416456" y="43243"/>
                  </a:lnTo>
                  <a:lnTo>
                    <a:pt x="1431607" y="43243"/>
                  </a:lnTo>
                  <a:lnTo>
                    <a:pt x="1445653" y="40703"/>
                  </a:lnTo>
                  <a:lnTo>
                    <a:pt x="1460525" y="39433"/>
                  </a:lnTo>
                  <a:lnTo>
                    <a:pt x="1478140" y="41973"/>
                  </a:lnTo>
                  <a:lnTo>
                    <a:pt x="1486192" y="43243"/>
                  </a:lnTo>
                  <a:lnTo>
                    <a:pt x="1495209" y="44513"/>
                  </a:lnTo>
                  <a:lnTo>
                    <a:pt x="1502816" y="45783"/>
                  </a:lnTo>
                  <a:lnTo>
                    <a:pt x="1506664" y="45783"/>
                  </a:lnTo>
                  <a:lnTo>
                    <a:pt x="1499323" y="39433"/>
                  </a:lnTo>
                  <a:lnTo>
                    <a:pt x="1497863" y="38163"/>
                  </a:lnTo>
                  <a:lnTo>
                    <a:pt x="1494802" y="31813"/>
                  </a:lnTo>
                  <a:lnTo>
                    <a:pt x="1493570" y="29273"/>
                  </a:lnTo>
                  <a:lnTo>
                    <a:pt x="1493888" y="21653"/>
                  </a:lnTo>
                  <a:lnTo>
                    <a:pt x="1498879" y="15303"/>
                  </a:lnTo>
                  <a:lnTo>
                    <a:pt x="1525066" y="19113"/>
                  </a:lnTo>
                  <a:lnTo>
                    <a:pt x="1527708" y="19481"/>
                  </a:lnTo>
                  <a:lnTo>
                    <a:pt x="1522717" y="27609"/>
                  </a:lnTo>
                  <a:lnTo>
                    <a:pt x="1528648" y="27559"/>
                  </a:lnTo>
                  <a:lnTo>
                    <a:pt x="1527822" y="19494"/>
                  </a:lnTo>
                  <a:lnTo>
                    <a:pt x="1543685" y="21653"/>
                  </a:lnTo>
                  <a:lnTo>
                    <a:pt x="1556600" y="24193"/>
                  </a:lnTo>
                  <a:lnTo>
                    <a:pt x="1559585" y="28003"/>
                  </a:lnTo>
                  <a:lnTo>
                    <a:pt x="1552600" y="31813"/>
                  </a:lnTo>
                  <a:lnTo>
                    <a:pt x="1545196" y="36893"/>
                  </a:lnTo>
                  <a:lnTo>
                    <a:pt x="1546910" y="39420"/>
                  </a:lnTo>
                  <a:lnTo>
                    <a:pt x="1546606" y="40322"/>
                  </a:lnTo>
                  <a:lnTo>
                    <a:pt x="1549400" y="41122"/>
                  </a:lnTo>
                  <a:lnTo>
                    <a:pt x="1558772" y="41376"/>
                  </a:lnTo>
                  <a:lnTo>
                    <a:pt x="1552638" y="40817"/>
                  </a:lnTo>
                  <a:lnTo>
                    <a:pt x="1549209" y="40106"/>
                  </a:lnTo>
                  <a:lnTo>
                    <a:pt x="1546961" y="39370"/>
                  </a:lnTo>
                  <a:lnTo>
                    <a:pt x="1547482" y="38163"/>
                  </a:lnTo>
                  <a:lnTo>
                    <a:pt x="1555699" y="36893"/>
                  </a:lnTo>
                  <a:lnTo>
                    <a:pt x="1559115" y="35623"/>
                  </a:lnTo>
                  <a:lnTo>
                    <a:pt x="1562811" y="36893"/>
                  </a:lnTo>
                  <a:lnTo>
                    <a:pt x="1563319" y="38163"/>
                  </a:lnTo>
                  <a:lnTo>
                    <a:pt x="1565757" y="39433"/>
                  </a:lnTo>
                  <a:lnTo>
                    <a:pt x="1575295" y="40703"/>
                  </a:lnTo>
                  <a:lnTo>
                    <a:pt x="1582597" y="38163"/>
                  </a:lnTo>
                  <a:lnTo>
                    <a:pt x="1596834" y="39433"/>
                  </a:lnTo>
                  <a:lnTo>
                    <a:pt x="1590878" y="38163"/>
                  </a:lnTo>
                  <a:lnTo>
                    <a:pt x="1584909" y="36893"/>
                  </a:lnTo>
                  <a:lnTo>
                    <a:pt x="1596809" y="36893"/>
                  </a:lnTo>
                  <a:lnTo>
                    <a:pt x="1614589" y="39433"/>
                  </a:lnTo>
                  <a:lnTo>
                    <a:pt x="1628127" y="41973"/>
                  </a:lnTo>
                  <a:lnTo>
                    <a:pt x="1626501" y="40703"/>
                  </a:lnTo>
                  <a:lnTo>
                    <a:pt x="1627111" y="39433"/>
                  </a:lnTo>
                  <a:lnTo>
                    <a:pt x="1631467" y="36893"/>
                  </a:lnTo>
                  <a:lnTo>
                    <a:pt x="1635188" y="36893"/>
                  </a:lnTo>
                  <a:lnTo>
                    <a:pt x="1639709" y="35623"/>
                  </a:lnTo>
                  <a:lnTo>
                    <a:pt x="1655292" y="35623"/>
                  </a:lnTo>
                  <a:lnTo>
                    <a:pt x="1671586" y="38163"/>
                  </a:lnTo>
                  <a:lnTo>
                    <a:pt x="1669999" y="38163"/>
                  </a:lnTo>
                  <a:lnTo>
                    <a:pt x="1673656" y="41973"/>
                  </a:lnTo>
                  <a:lnTo>
                    <a:pt x="1675409" y="43243"/>
                  </a:lnTo>
                  <a:lnTo>
                    <a:pt x="1689061" y="48323"/>
                  </a:lnTo>
                  <a:lnTo>
                    <a:pt x="1695335" y="49593"/>
                  </a:lnTo>
                  <a:lnTo>
                    <a:pt x="1701253" y="52133"/>
                  </a:lnTo>
                  <a:lnTo>
                    <a:pt x="1722374" y="62293"/>
                  </a:lnTo>
                  <a:lnTo>
                    <a:pt x="1729295" y="66103"/>
                  </a:lnTo>
                  <a:lnTo>
                    <a:pt x="1735416" y="69913"/>
                  </a:lnTo>
                  <a:lnTo>
                    <a:pt x="1742198" y="73723"/>
                  </a:lnTo>
                  <a:lnTo>
                    <a:pt x="1748853" y="77533"/>
                  </a:lnTo>
                  <a:lnTo>
                    <a:pt x="1756397" y="81343"/>
                  </a:lnTo>
                  <a:lnTo>
                    <a:pt x="1763801" y="87693"/>
                  </a:lnTo>
                  <a:lnTo>
                    <a:pt x="1766938" y="90233"/>
                  </a:lnTo>
                  <a:lnTo>
                    <a:pt x="1771307" y="95313"/>
                  </a:lnTo>
                  <a:lnTo>
                    <a:pt x="1773834" y="97853"/>
                  </a:lnTo>
                  <a:lnTo>
                    <a:pt x="1771434" y="99123"/>
                  </a:lnTo>
                  <a:lnTo>
                    <a:pt x="1776425" y="100393"/>
                  </a:lnTo>
                  <a:lnTo>
                    <a:pt x="1777161" y="100571"/>
                  </a:lnTo>
                  <a:lnTo>
                    <a:pt x="1776755" y="100393"/>
                  </a:lnTo>
                  <a:lnTo>
                    <a:pt x="1777923" y="99123"/>
                  </a:lnTo>
                  <a:lnTo>
                    <a:pt x="1780552" y="97853"/>
                  </a:lnTo>
                  <a:lnTo>
                    <a:pt x="1784438" y="99123"/>
                  </a:lnTo>
                  <a:lnTo>
                    <a:pt x="1788147" y="99123"/>
                  </a:lnTo>
                  <a:lnTo>
                    <a:pt x="1792947" y="101663"/>
                  </a:lnTo>
                  <a:lnTo>
                    <a:pt x="1804377" y="106743"/>
                  </a:lnTo>
                  <a:lnTo>
                    <a:pt x="1818297" y="114363"/>
                  </a:lnTo>
                  <a:lnTo>
                    <a:pt x="1823478" y="118173"/>
                  </a:lnTo>
                  <a:lnTo>
                    <a:pt x="1828850" y="123253"/>
                  </a:lnTo>
                  <a:lnTo>
                    <a:pt x="1834388" y="127063"/>
                  </a:lnTo>
                  <a:lnTo>
                    <a:pt x="1840064" y="132143"/>
                  </a:lnTo>
                  <a:lnTo>
                    <a:pt x="1850034" y="143573"/>
                  </a:lnTo>
                  <a:lnTo>
                    <a:pt x="1851139" y="147383"/>
                  </a:lnTo>
                  <a:lnTo>
                    <a:pt x="1848993" y="147383"/>
                  </a:lnTo>
                  <a:lnTo>
                    <a:pt x="1849221" y="148653"/>
                  </a:lnTo>
                  <a:lnTo>
                    <a:pt x="1857908" y="158813"/>
                  </a:lnTo>
                  <a:lnTo>
                    <a:pt x="1864283" y="166433"/>
                  </a:lnTo>
                  <a:lnTo>
                    <a:pt x="1867192" y="170243"/>
                  </a:lnTo>
                  <a:lnTo>
                    <a:pt x="1869897" y="174053"/>
                  </a:lnTo>
                  <a:lnTo>
                    <a:pt x="1875155" y="179133"/>
                  </a:lnTo>
                  <a:lnTo>
                    <a:pt x="1880247" y="184213"/>
                  </a:lnTo>
                  <a:lnTo>
                    <a:pt x="1883867" y="188023"/>
                  </a:lnTo>
                  <a:lnTo>
                    <a:pt x="1887702" y="191833"/>
                  </a:lnTo>
                  <a:lnTo>
                    <a:pt x="1891309" y="196913"/>
                  </a:lnTo>
                  <a:lnTo>
                    <a:pt x="1895068" y="201993"/>
                  </a:lnTo>
                  <a:lnTo>
                    <a:pt x="1896897" y="204533"/>
                  </a:lnTo>
                  <a:lnTo>
                    <a:pt x="1898929" y="208343"/>
                  </a:lnTo>
                  <a:lnTo>
                    <a:pt x="1900758" y="212153"/>
                  </a:lnTo>
                  <a:lnTo>
                    <a:pt x="1902320" y="217233"/>
                  </a:lnTo>
                  <a:lnTo>
                    <a:pt x="1903907" y="221043"/>
                  </a:lnTo>
                  <a:lnTo>
                    <a:pt x="1905495" y="227393"/>
                  </a:lnTo>
                  <a:lnTo>
                    <a:pt x="1905165" y="236283"/>
                  </a:lnTo>
                  <a:lnTo>
                    <a:pt x="1901850" y="236283"/>
                  </a:lnTo>
                  <a:lnTo>
                    <a:pt x="1897748" y="235013"/>
                  </a:lnTo>
                  <a:lnTo>
                    <a:pt x="1895030" y="236283"/>
                  </a:lnTo>
                  <a:lnTo>
                    <a:pt x="1888680" y="221043"/>
                  </a:lnTo>
                  <a:lnTo>
                    <a:pt x="1883867" y="208343"/>
                  </a:lnTo>
                  <a:lnTo>
                    <a:pt x="1882889" y="205803"/>
                  </a:lnTo>
                  <a:lnTo>
                    <a:pt x="1879447" y="196913"/>
                  </a:lnTo>
                  <a:lnTo>
                    <a:pt x="1874253" y="186753"/>
                  </a:lnTo>
                  <a:lnTo>
                    <a:pt x="1877047" y="193103"/>
                  </a:lnTo>
                  <a:lnTo>
                    <a:pt x="1879358" y="199453"/>
                  </a:lnTo>
                  <a:lnTo>
                    <a:pt x="1881898" y="205803"/>
                  </a:lnTo>
                  <a:lnTo>
                    <a:pt x="1879358" y="201993"/>
                  </a:lnTo>
                  <a:lnTo>
                    <a:pt x="1875929" y="196913"/>
                  </a:lnTo>
                  <a:lnTo>
                    <a:pt x="1872780" y="191833"/>
                  </a:lnTo>
                  <a:lnTo>
                    <a:pt x="1869592" y="186753"/>
                  </a:lnTo>
                  <a:lnTo>
                    <a:pt x="1865769" y="181673"/>
                  </a:lnTo>
                  <a:lnTo>
                    <a:pt x="1864004" y="177863"/>
                  </a:lnTo>
                  <a:lnTo>
                    <a:pt x="1865020" y="181673"/>
                  </a:lnTo>
                  <a:lnTo>
                    <a:pt x="1869668" y="188023"/>
                  </a:lnTo>
                  <a:lnTo>
                    <a:pt x="1873770" y="196913"/>
                  </a:lnTo>
                  <a:lnTo>
                    <a:pt x="1877352" y="204533"/>
                  </a:lnTo>
                  <a:lnTo>
                    <a:pt x="1881352" y="212153"/>
                  </a:lnTo>
                  <a:lnTo>
                    <a:pt x="1885378" y="221043"/>
                  </a:lnTo>
                  <a:lnTo>
                    <a:pt x="1901571" y="268033"/>
                  </a:lnTo>
                  <a:lnTo>
                    <a:pt x="1906714" y="303593"/>
                  </a:lnTo>
                  <a:lnTo>
                    <a:pt x="1908683" y="309943"/>
                  </a:lnTo>
                  <a:lnTo>
                    <a:pt x="1910346" y="316293"/>
                  </a:lnTo>
                  <a:lnTo>
                    <a:pt x="1911794" y="318833"/>
                  </a:lnTo>
                  <a:lnTo>
                    <a:pt x="1913153" y="317563"/>
                  </a:lnTo>
                  <a:lnTo>
                    <a:pt x="1912531" y="312483"/>
                  </a:lnTo>
                  <a:lnTo>
                    <a:pt x="1912531" y="308673"/>
                  </a:lnTo>
                  <a:lnTo>
                    <a:pt x="1911413" y="304863"/>
                  </a:lnTo>
                  <a:lnTo>
                    <a:pt x="1912175" y="298513"/>
                  </a:lnTo>
                  <a:lnTo>
                    <a:pt x="1915020" y="303593"/>
                  </a:lnTo>
                  <a:lnTo>
                    <a:pt x="1917827" y="315023"/>
                  </a:lnTo>
                  <a:lnTo>
                    <a:pt x="1918944" y="320103"/>
                  </a:lnTo>
                  <a:lnTo>
                    <a:pt x="1919376" y="312483"/>
                  </a:lnTo>
                  <a:lnTo>
                    <a:pt x="1922386" y="326453"/>
                  </a:lnTo>
                  <a:lnTo>
                    <a:pt x="1923884" y="332803"/>
                  </a:lnTo>
                  <a:lnTo>
                    <a:pt x="1925180" y="340423"/>
                  </a:lnTo>
                  <a:lnTo>
                    <a:pt x="1925904" y="349313"/>
                  </a:lnTo>
                  <a:lnTo>
                    <a:pt x="1926107" y="353123"/>
                  </a:lnTo>
                  <a:lnTo>
                    <a:pt x="1926209" y="367093"/>
                  </a:lnTo>
                  <a:lnTo>
                    <a:pt x="1925739" y="374713"/>
                  </a:lnTo>
                  <a:lnTo>
                    <a:pt x="1922005" y="378155"/>
                  </a:lnTo>
                  <a:lnTo>
                    <a:pt x="1923516" y="363283"/>
                  </a:lnTo>
                  <a:lnTo>
                    <a:pt x="1921840" y="356933"/>
                  </a:lnTo>
                  <a:lnTo>
                    <a:pt x="1921814" y="367093"/>
                  </a:lnTo>
                  <a:lnTo>
                    <a:pt x="1920100" y="379793"/>
                  </a:lnTo>
                  <a:lnTo>
                    <a:pt x="1919935" y="381063"/>
                  </a:lnTo>
                  <a:lnTo>
                    <a:pt x="1918944" y="395033"/>
                  </a:lnTo>
                  <a:lnTo>
                    <a:pt x="1921598" y="406463"/>
                  </a:lnTo>
                  <a:lnTo>
                    <a:pt x="1925408" y="388683"/>
                  </a:lnTo>
                  <a:lnTo>
                    <a:pt x="1927898" y="402653"/>
                  </a:lnTo>
                  <a:lnTo>
                    <a:pt x="1930539" y="417893"/>
                  </a:lnTo>
                  <a:lnTo>
                    <a:pt x="1932203" y="433133"/>
                  </a:lnTo>
                  <a:lnTo>
                    <a:pt x="1932292" y="450913"/>
                  </a:lnTo>
                  <a:lnTo>
                    <a:pt x="1934591" y="444563"/>
                  </a:lnTo>
                  <a:lnTo>
                    <a:pt x="1934819" y="442023"/>
                  </a:lnTo>
                  <a:lnTo>
                    <a:pt x="1935226" y="438213"/>
                  </a:lnTo>
                  <a:lnTo>
                    <a:pt x="1938032" y="429323"/>
                  </a:lnTo>
                  <a:lnTo>
                    <a:pt x="1934616" y="426783"/>
                  </a:lnTo>
                  <a:lnTo>
                    <a:pt x="1934146" y="407733"/>
                  </a:lnTo>
                  <a:lnTo>
                    <a:pt x="1933765" y="395033"/>
                  </a:lnTo>
                  <a:lnTo>
                    <a:pt x="1933689" y="392493"/>
                  </a:lnTo>
                  <a:lnTo>
                    <a:pt x="1930044" y="395033"/>
                  </a:lnTo>
                  <a:lnTo>
                    <a:pt x="1932101" y="388683"/>
                  </a:lnTo>
                  <a:lnTo>
                    <a:pt x="1933752" y="383603"/>
                  </a:lnTo>
                  <a:lnTo>
                    <a:pt x="1935175" y="372173"/>
                  </a:lnTo>
                  <a:lnTo>
                    <a:pt x="1936394" y="360743"/>
                  </a:lnTo>
                  <a:lnTo>
                    <a:pt x="1938972" y="348043"/>
                  </a:lnTo>
                  <a:lnTo>
                    <a:pt x="1939480" y="345503"/>
                  </a:lnTo>
                  <a:close/>
                </a:path>
                <a:path w="1940560" h="1024255">
                  <a:moveTo>
                    <a:pt x="1940077" y="508584"/>
                  </a:moveTo>
                  <a:lnTo>
                    <a:pt x="1934311" y="491959"/>
                  </a:lnTo>
                  <a:lnTo>
                    <a:pt x="1935988" y="504761"/>
                  </a:lnTo>
                  <a:lnTo>
                    <a:pt x="1940077" y="508584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312698" y="1378103"/>
            <a:ext cx="153860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5106"/>
                </a:solidFill>
                <a:latin typeface="Arial"/>
                <a:cs typeface="Arial"/>
              </a:rPr>
              <a:t>GÖREV </a:t>
            </a:r>
            <a:r>
              <a:rPr sz="1100" b="1" spc="-5" dirty="0">
                <a:solidFill>
                  <a:srgbClr val="FF5106"/>
                </a:solidFill>
                <a:latin typeface="Arial"/>
                <a:cs typeface="Arial"/>
              </a:rPr>
              <a:t>ALACAK </a:t>
            </a:r>
            <a:r>
              <a:rPr sz="1100" b="1" dirty="0">
                <a:solidFill>
                  <a:srgbClr val="FF5106"/>
                </a:solidFill>
                <a:latin typeface="Arial"/>
                <a:cs typeface="Arial"/>
              </a:rPr>
              <a:t> EKİPLERİN </a:t>
            </a:r>
            <a:r>
              <a:rPr sz="1100" b="1" spc="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5106"/>
                </a:solidFill>
                <a:latin typeface="Arial"/>
                <a:cs typeface="Arial"/>
              </a:rPr>
              <a:t>BELİRLENMESİ </a:t>
            </a:r>
            <a:r>
              <a:rPr sz="1100" b="1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FF5106"/>
                </a:solidFill>
                <a:latin typeface="Arial"/>
                <a:cs typeface="Arial"/>
              </a:rPr>
              <a:t>ATANMASI </a:t>
            </a:r>
            <a:r>
              <a:rPr sz="1100" b="1" dirty="0">
                <a:solidFill>
                  <a:srgbClr val="FF5106"/>
                </a:solidFill>
                <a:latin typeface="Arial"/>
                <a:cs typeface="Arial"/>
              </a:rPr>
              <a:t>VE </a:t>
            </a:r>
            <a:r>
              <a:rPr sz="1100" b="1" spc="-20" dirty="0">
                <a:solidFill>
                  <a:srgbClr val="FF5106"/>
                </a:solidFill>
                <a:latin typeface="Arial"/>
                <a:cs typeface="Arial"/>
              </a:rPr>
              <a:t>VALİLİK </a:t>
            </a:r>
            <a:r>
              <a:rPr sz="1100" b="1" spc="-29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5106"/>
                </a:solidFill>
                <a:latin typeface="Arial"/>
                <a:cs typeface="Arial"/>
              </a:rPr>
              <a:t>OLURU</a:t>
            </a:r>
            <a:r>
              <a:rPr sz="1100" b="1" spc="-5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5106"/>
                </a:solidFill>
                <a:latin typeface="Arial"/>
                <a:cs typeface="Arial"/>
              </a:rPr>
              <a:t>ALINMASI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21001" y="2430005"/>
            <a:ext cx="2484755" cy="288290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3302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260"/>
              </a:spcBef>
            </a:pP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YÖNETİM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SİSTEMİ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EKİBİ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(önerilen)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43299" y="2748310"/>
            <a:ext cx="2324100" cy="239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494030" indent="-139700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 </a:t>
            </a:r>
            <a:r>
              <a:rPr sz="1100" spc="-114" dirty="0">
                <a:solidFill>
                  <a:srgbClr val="FFFFFF"/>
                </a:solidFill>
                <a:latin typeface="Arial MT"/>
                <a:cs typeface="Arial MT"/>
              </a:rPr>
              <a:t>İdaresi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(Müdür-Müdür  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Yardımcıları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  <a:p>
            <a:pPr marL="152400" marR="8318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Sistemin kurulumundan ve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uygulanmasından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sorumlu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olacak</a:t>
            </a:r>
            <a:endParaRPr sz="1100">
              <a:latin typeface="Arial MT"/>
              <a:cs typeface="Arial MT"/>
            </a:endParaRPr>
          </a:p>
          <a:p>
            <a:pPr marL="152400" marR="508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,okulu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temsil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edecek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bir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yönetici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ya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öğretmen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emsilcis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Çalışa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emsilcisi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Afete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Hazırlık</a:t>
            </a:r>
            <a:r>
              <a:rPr sz="1100" spc="2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Kulüp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Öğretmeni</a:t>
            </a:r>
            <a:endParaRPr sz="1100">
              <a:latin typeface="Arial MT"/>
              <a:cs typeface="Arial MT"/>
            </a:endParaRPr>
          </a:p>
          <a:p>
            <a:pPr marL="152400" marR="23114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Destek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Personel</a:t>
            </a:r>
            <a:r>
              <a:rPr sz="1100" spc="20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Acil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Durumlar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konusunda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eğitimli</a:t>
            </a:r>
            <a:endParaRPr sz="1100">
              <a:latin typeface="Arial MT"/>
              <a:cs typeface="Arial MT"/>
            </a:endParaRPr>
          </a:p>
          <a:p>
            <a:pPr marL="152400" marR="37846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Bilgi Sahibi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Çalışan(lar)(Okul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hakkında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bilgi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sahibi)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7200" y="1669501"/>
            <a:ext cx="1800225" cy="2043430"/>
          </a:xfrm>
          <a:custGeom>
            <a:avLst/>
            <a:gdLst/>
            <a:ahLst/>
            <a:cxnLst/>
            <a:rect l="l" t="t" r="r" b="b"/>
            <a:pathLst>
              <a:path w="1800225" h="2043429">
                <a:moveTo>
                  <a:pt x="1799958" y="0"/>
                </a:moveTo>
                <a:lnTo>
                  <a:pt x="889939" y="3505"/>
                </a:lnTo>
                <a:lnTo>
                  <a:pt x="0" y="18567"/>
                </a:lnTo>
                <a:lnTo>
                  <a:pt x="2766" y="375551"/>
                </a:lnTo>
                <a:lnTo>
                  <a:pt x="3962" y="593775"/>
                </a:lnTo>
                <a:lnTo>
                  <a:pt x="4109" y="639683"/>
                </a:lnTo>
                <a:lnTo>
                  <a:pt x="4223" y="684752"/>
                </a:lnTo>
                <a:lnTo>
                  <a:pt x="4348" y="1033589"/>
                </a:lnTo>
                <a:lnTo>
                  <a:pt x="3441" y="1493723"/>
                </a:lnTo>
                <a:lnTo>
                  <a:pt x="2933" y="2043010"/>
                </a:lnTo>
                <a:lnTo>
                  <a:pt x="367746" y="2040808"/>
                </a:lnTo>
                <a:lnTo>
                  <a:pt x="603230" y="2035765"/>
                </a:lnTo>
                <a:lnTo>
                  <a:pt x="1021256" y="2035765"/>
                </a:lnTo>
                <a:lnTo>
                  <a:pt x="1056626" y="2032400"/>
                </a:lnTo>
                <a:lnTo>
                  <a:pt x="1089406" y="2026767"/>
                </a:lnTo>
                <a:lnTo>
                  <a:pt x="929805" y="2026767"/>
                </a:lnTo>
                <a:lnTo>
                  <a:pt x="983008" y="2022887"/>
                </a:lnTo>
                <a:lnTo>
                  <a:pt x="1036218" y="2020782"/>
                </a:lnTo>
                <a:lnTo>
                  <a:pt x="1089433" y="2020049"/>
                </a:lnTo>
                <a:lnTo>
                  <a:pt x="1408979" y="2020049"/>
                </a:lnTo>
                <a:lnTo>
                  <a:pt x="1409580" y="2015356"/>
                </a:lnTo>
                <a:lnTo>
                  <a:pt x="1415408" y="2010229"/>
                </a:lnTo>
                <a:lnTo>
                  <a:pt x="1431228" y="2006020"/>
                </a:lnTo>
                <a:lnTo>
                  <a:pt x="1444430" y="2004413"/>
                </a:lnTo>
                <a:lnTo>
                  <a:pt x="1191243" y="2004413"/>
                </a:lnTo>
                <a:lnTo>
                  <a:pt x="1138002" y="2003812"/>
                </a:lnTo>
                <a:lnTo>
                  <a:pt x="1089406" y="2002269"/>
                </a:lnTo>
                <a:lnTo>
                  <a:pt x="1089406" y="1987600"/>
                </a:lnTo>
                <a:lnTo>
                  <a:pt x="1138002" y="1986309"/>
                </a:lnTo>
                <a:lnTo>
                  <a:pt x="1462036" y="1986306"/>
                </a:lnTo>
                <a:lnTo>
                  <a:pt x="1462036" y="1968004"/>
                </a:lnTo>
                <a:lnTo>
                  <a:pt x="1471186" y="1965170"/>
                </a:lnTo>
                <a:lnTo>
                  <a:pt x="1495302" y="1963715"/>
                </a:lnTo>
                <a:lnTo>
                  <a:pt x="1529389" y="1963179"/>
                </a:lnTo>
                <a:lnTo>
                  <a:pt x="1355572" y="1963102"/>
                </a:lnTo>
                <a:lnTo>
                  <a:pt x="1355572" y="1943531"/>
                </a:lnTo>
                <a:lnTo>
                  <a:pt x="1364713" y="1940690"/>
                </a:lnTo>
                <a:lnTo>
                  <a:pt x="1388821" y="1939231"/>
                </a:lnTo>
                <a:lnTo>
                  <a:pt x="1422920" y="1938693"/>
                </a:lnTo>
                <a:lnTo>
                  <a:pt x="1462036" y="1938616"/>
                </a:lnTo>
                <a:lnTo>
                  <a:pt x="1469523" y="1931356"/>
                </a:lnTo>
                <a:lnTo>
                  <a:pt x="1482001" y="1924551"/>
                </a:lnTo>
                <a:lnTo>
                  <a:pt x="1484496" y="1918660"/>
                </a:lnTo>
                <a:lnTo>
                  <a:pt x="1462036" y="1914144"/>
                </a:lnTo>
                <a:lnTo>
                  <a:pt x="1302334" y="1914144"/>
                </a:lnTo>
                <a:lnTo>
                  <a:pt x="1387075" y="1910930"/>
                </a:lnTo>
                <a:lnTo>
                  <a:pt x="1458779" y="1905834"/>
                </a:lnTo>
                <a:lnTo>
                  <a:pt x="1517445" y="1899368"/>
                </a:lnTo>
                <a:lnTo>
                  <a:pt x="1563074" y="1892047"/>
                </a:lnTo>
                <a:lnTo>
                  <a:pt x="1615220" y="1876893"/>
                </a:lnTo>
                <a:lnTo>
                  <a:pt x="1621152" y="1870700"/>
                </a:lnTo>
                <a:lnTo>
                  <a:pt x="1590100" y="1870700"/>
                </a:lnTo>
                <a:lnTo>
                  <a:pt x="1551174" y="1865185"/>
                </a:lnTo>
                <a:lnTo>
                  <a:pt x="1515275" y="1865185"/>
                </a:lnTo>
                <a:lnTo>
                  <a:pt x="1600116" y="1856809"/>
                </a:lnTo>
                <a:lnTo>
                  <a:pt x="1638341" y="1852477"/>
                </a:lnTo>
                <a:lnTo>
                  <a:pt x="1645897" y="1851495"/>
                </a:lnTo>
                <a:lnTo>
                  <a:pt x="1645824" y="1826857"/>
                </a:lnTo>
                <a:lnTo>
                  <a:pt x="1621739" y="1826031"/>
                </a:lnTo>
                <a:lnTo>
                  <a:pt x="154952" y="1820760"/>
                </a:lnTo>
                <a:lnTo>
                  <a:pt x="154241" y="1033589"/>
                </a:lnTo>
                <a:lnTo>
                  <a:pt x="153555" y="576937"/>
                </a:lnTo>
                <a:lnTo>
                  <a:pt x="153096" y="330568"/>
                </a:lnTo>
                <a:lnTo>
                  <a:pt x="152908" y="243306"/>
                </a:lnTo>
                <a:lnTo>
                  <a:pt x="152679" y="241769"/>
                </a:lnTo>
                <a:lnTo>
                  <a:pt x="1799974" y="232308"/>
                </a:lnTo>
                <a:lnTo>
                  <a:pt x="1799958" y="0"/>
                </a:lnTo>
                <a:close/>
              </a:path>
              <a:path w="1800225" h="2043429">
                <a:moveTo>
                  <a:pt x="1021256" y="2035765"/>
                </a:moveTo>
                <a:lnTo>
                  <a:pt x="603230" y="2035765"/>
                </a:lnTo>
                <a:lnTo>
                  <a:pt x="653296" y="2035890"/>
                </a:lnTo>
                <a:lnTo>
                  <a:pt x="870327" y="2039263"/>
                </a:lnTo>
                <a:lnTo>
                  <a:pt x="922780" y="2039280"/>
                </a:lnTo>
                <a:lnTo>
                  <a:pt x="972114" y="2038348"/>
                </a:lnTo>
                <a:lnTo>
                  <a:pt x="1017129" y="2036158"/>
                </a:lnTo>
                <a:lnTo>
                  <a:pt x="1021256" y="2035765"/>
                </a:lnTo>
                <a:close/>
              </a:path>
              <a:path w="1800225" h="2043429">
                <a:moveTo>
                  <a:pt x="1408979" y="2020049"/>
                </a:moveTo>
                <a:lnTo>
                  <a:pt x="1089433" y="2020049"/>
                </a:lnTo>
                <a:lnTo>
                  <a:pt x="1142652" y="2020285"/>
                </a:lnTo>
                <a:lnTo>
                  <a:pt x="1302313" y="2022766"/>
                </a:lnTo>
                <a:lnTo>
                  <a:pt x="1355532" y="2022840"/>
                </a:lnTo>
                <a:lnTo>
                  <a:pt x="1408747" y="2021865"/>
                </a:lnTo>
                <a:lnTo>
                  <a:pt x="1408979" y="2020049"/>
                </a:lnTo>
                <a:close/>
              </a:path>
              <a:path w="1800225" h="2043429">
                <a:moveTo>
                  <a:pt x="1462036" y="2002269"/>
                </a:moveTo>
                <a:lnTo>
                  <a:pt x="1191243" y="2004413"/>
                </a:lnTo>
                <a:lnTo>
                  <a:pt x="1444430" y="2004413"/>
                </a:lnTo>
                <a:lnTo>
                  <a:pt x="1462036" y="2002269"/>
                </a:lnTo>
                <a:close/>
              </a:path>
              <a:path w="1800225" h="2043429">
                <a:moveTo>
                  <a:pt x="1462036" y="1986306"/>
                </a:moveTo>
                <a:lnTo>
                  <a:pt x="1191243" y="1986306"/>
                </a:lnTo>
                <a:lnTo>
                  <a:pt x="1360238" y="1988879"/>
                </a:lnTo>
                <a:lnTo>
                  <a:pt x="1413581" y="1988879"/>
                </a:lnTo>
                <a:lnTo>
                  <a:pt x="1462036" y="1987600"/>
                </a:lnTo>
                <a:lnTo>
                  <a:pt x="1462036" y="1986306"/>
                </a:lnTo>
                <a:close/>
              </a:path>
              <a:path w="1800225" h="2043429">
                <a:moveTo>
                  <a:pt x="1662600" y="1849326"/>
                </a:moveTo>
                <a:lnTo>
                  <a:pt x="1645897" y="1851495"/>
                </a:lnTo>
                <a:lnTo>
                  <a:pt x="1645936" y="1864572"/>
                </a:lnTo>
                <a:lnTo>
                  <a:pt x="1646061" y="1870700"/>
                </a:lnTo>
                <a:lnTo>
                  <a:pt x="1648331" y="1935248"/>
                </a:lnTo>
                <a:lnTo>
                  <a:pt x="1651359" y="1961975"/>
                </a:lnTo>
                <a:lnTo>
                  <a:pt x="1654869" y="1962547"/>
                </a:lnTo>
                <a:lnTo>
                  <a:pt x="1658701" y="1951921"/>
                </a:lnTo>
                <a:lnTo>
                  <a:pt x="1662696" y="1945055"/>
                </a:lnTo>
                <a:lnTo>
                  <a:pt x="1662600" y="1849326"/>
                </a:lnTo>
                <a:close/>
              </a:path>
              <a:path w="1800225" h="2043429">
                <a:moveTo>
                  <a:pt x="1621739" y="1870087"/>
                </a:moveTo>
                <a:lnTo>
                  <a:pt x="1590100" y="1870700"/>
                </a:lnTo>
                <a:lnTo>
                  <a:pt x="1621152" y="1870700"/>
                </a:lnTo>
                <a:lnTo>
                  <a:pt x="1621739" y="1870087"/>
                </a:lnTo>
                <a:close/>
              </a:path>
              <a:path w="1800225" h="2043429">
                <a:moveTo>
                  <a:pt x="1546849" y="1864572"/>
                </a:moveTo>
                <a:lnTo>
                  <a:pt x="1515275" y="1865185"/>
                </a:lnTo>
                <a:lnTo>
                  <a:pt x="1551174" y="1865185"/>
                </a:lnTo>
                <a:lnTo>
                  <a:pt x="1546849" y="1864572"/>
                </a:lnTo>
                <a:close/>
              </a:path>
              <a:path w="1800225" h="2043429">
                <a:moveTo>
                  <a:pt x="1645824" y="1826857"/>
                </a:moveTo>
                <a:lnTo>
                  <a:pt x="1645897" y="1851495"/>
                </a:lnTo>
                <a:lnTo>
                  <a:pt x="1662600" y="1849326"/>
                </a:lnTo>
                <a:lnTo>
                  <a:pt x="1662561" y="1827430"/>
                </a:lnTo>
                <a:lnTo>
                  <a:pt x="1645824" y="1826857"/>
                </a:lnTo>
                <a:close/>
              </a:path>
              <a:path w="1800225" h="2043429">
                <a:moveTo>
                  <a:pt x="1662561" y="1827430"/>
                </a:moveTo>
                <a:lnTo>
                  <a:pt x="1662600" y="1849326"/>
                </a:lnTo>
                <a:lnTo>
                  <a:pt x="1671530" y="1848167"/>
                </a:lnTo>
                <a:lnTo>
                  <a:pt x="1698003" y="1843967"/>
                </a:lnTo>
                <a:lnTo>
                  <a:pt x="1716080" y="1839966"/>
                </a:lnTo>
                <a:lnTo>
                  <a:pt x="1724081" y="1836252"/>
                </a:lnTo>
                <a:lnTo>
                  <a:pt x="1720327" y="1832913"/>
                </a:lnTo>
                <a:lnTo>
                  <a:pt x="1703139" y="1830037"/>
                </a:lnTo>
                <a:lnTo>
                  <a:pt x="1670836" y="1827714"/>
                </a:lnTo>
                <a:lnTo>
                  <a:pt x="1662561" y="1827430"/>
                </a:lnTo>
                <a:close/>
              </a:path>
              <a:path w="1800225" h="2043429">
                <a:moveTo>
                  <a:pt x="1799974" y="232308"/>
                </a:moveTo>
                <a:lnTo>
                  <a:pt x="1641055" y="232308"/>
                </a:lnTo>
                <a:lnTo>
                  <a:pt x="1645824" y="1826857"/>
                </a:lnTo>
                <a:lnTo>
                  <a:pt x="1662561" y="1827430"/>
                </a:lnTo>
                <a:lnTo>
                  <a:pt x="1662457" y="1780795"/>
                </a:lnTo>
                <a:lnTo>
                  <a:pt x="1662032" y="1619064"/>
                </a:lnTo>
                <a:lnTo>
                  <a:pt x="1661926" y="1566161"/>
                </a:lnTo>
                <a:lnTo>
                  <a:pt x="1661943" y="1411810"/>
                </a:lnTo>
                <a:lnTo>
                  <a:pt x="1662115" y="1362131"/>
                </a:lnTo>
                <a:lnTo>
                  <a:pt x="1662397" y="1313496"/>
                </a:lnTo>
                <a:lnTo>
                  <a:pt x="1662806" y="1266001"/>
                </a:lnTo>
                <a:lnTo>
                  <a:pt x="1663358" y="1219742"/>
                </a:lnTo>
                <a:lnTo>
                  <a:pt x="1664069" y="1174813"/>
                </a:lnTo>
                <a:lnTo>
                  <a:pt x="1664957" y="1131310"/>
                </a:lnTo>
                <a:lnTo>
                  <a:pt x="1666039" y="1089272"/>
                </a:lnTo>
                <a:lnTo>
                  <a:pt x="1667060" y="1067700"/>
                </a:lnTo>
                <a:lnTo>
                  <a:pt x="1686140" y="1067700"/>
                </a:lnTo>
                <a:lnTo>
                  <a:pt x="1686140" y="777951"/>
                </a:lnTo>
                <a:lnTo>
                  <a:pt x="1691163" y="756370"/>
                </a:lnTo>
                <a:lnTo>
                  <a:pt x="1718040" y="756370"/>
                </a:lnTo>
                <a:lnTo>
                  <a:pt x="1719047" y="744032"/>
                </a:lnTo>
                <a:lnTo>
                  <a:pt x="1720824" y="696662"/>
                </a:lnTo>
                <a:lnTo>
                  <a:pt x="1721857" y="639683"/>
                </a:lnTo>
                <a:lnTo>
                  <a:pt x="1722393" y="576937"/>
                </a:lnTo>
                <a:lnTo>
                  <a:pt x="1722971" y="449515"/>
                </a:lnTo>
                <a:lnTo>
                  <a:pt x="1723509" y="392522"/>
                </a:lnTo>
                <a:lnTo>
                  <a:pt x="1724543" y="345133"/>
                </a:lnTo>
                <a:lnTo>
                  <a:pt x="1726323" y="311188"/>
                </a:lnTo>
                <a:lnTo>
                  <a:pt x="1726942" y="291083"/>
                </a:lnTo>
                <a:lnTo>
                  <a:pt x="1728699" y="250849"/>
                </a:lnTo>
                <a:lnTo>
                  <a:pt x="1730095" y="235623"/>
                </a:lnTo>
                <a:lnTo>
                  <a:pt x="1799974" y="235623"/>
                </a:lnTo>
                <a:lnTo>
                  <a:pt x="1799974" y="232308"/>
                </a:lnTo>
                <a:close/>
              </a:path>
              <a:path w="1800225" h="2043429">
                <a:moveTo>
                  <a:pt x="1686140" y="1067700"/>
                </a:moveTo>
                <a:lnTo>
                  <a:pt x="1667060" y="1067700"/>
                </a:lnTo>
                <a:lnTo>
                  <a:pt x="1669758" y="1072001"/>
                </a:lnTo>
                <a:lnTo>
                  <a:pt x="1673588" y="1089329"/>
                </a:lnTo>
                <a:lnTo>
                  <a:pt x="1677948" y="1106556"/>
                </a:lnTo>
                <a:lnTo>
                  <a:pt x="1682323" y="1110895"/>
                </a:lnTo>
                <a:lnTo>
                  <a:pt x="1686140" y="1089329"/>
                </a:lnTo>
                <a:lnTo>
                  <a:pt x="1686140" y="1067700"/>
                </a:lnTo>
                <a:close/>
              </a:path>
              <a:path w="1800225" h="2043429">
                <a:moveTo>
                  <a:pt x="1773942" y="684752"/>
                </a:moveTo>
                <a:lnTo>
                  <a:pt x="1738724" y="684752"/>
                </a:lnTo>
                <a:lnTo>
                  <a:pt x="1739591" y="706018"/>
                </a:lnTo>
                <a:lnTo>
                  <a:pt x="1739785" y="777951"/>
                </a:lnTo>
                <a:lnTo>
                  <a:pt x="1739868" y="799606"/>
                </a:lnTo>
                <a:lnTo>
                  <a:pt x="1740707" y="838937"/>
                </a:lnTo>
                <a:lnTo>
                  <a:pt x="1743062" y="855865"/>
                </a:lnTo>
                <a:lnTo>
                  <a:pt x="1748794" y="854958"/>
                </a:lnTo>
                <a:lnTo>
                  <a:pt x="1754468" y="848607"/>
                </a:lnTo>
                <a:lnTo>
                  <a:pt x="1760025" y="831367"/>
                </a:lnTo>
                <a:lnTo>
                  <a:pt x="1765405" y="797796"/>
                </a:lnTo>
                <a:lnTo>
                  <a:pt x="1770551" y="742449"/>
                </a:lnTo>
                <a:lnTo>
                  <a:pt x="1773942" y="684752"/>
                </a:lnTo>
                <a:close/>
              </a:path>
              <a:path w="1800225" h="2043429">
                <a:moveTo>
                  <a:pt x="1718040" y="756370"/>
                </a:moveTo>
                <a:lnTo>
                  <a:pt x="1691163" y="756370"/>
                </a:lnTo>
                <a:lnTo>
                  <a:pt x="1696186" y="760715"/>
                </a:lnTo>
                <a:lnTo>
                  <a:pt x="1706232" y="795305"/>
                </a:lnTo>
                <a:lnTo>
                  <a:pt x="1711255" y="799606"/>
                </a:lnTo>
                <a:lnTo>
                  <a:pt x="1716278" y="777951"/>
                </a:lnTo>
                <a:lnTo>
                  <a:pt x="1718040" y="756370"/>
                </a:lnTo>
                <a:close/>
              </a:path>
              <a:path w="1800225" h="2043429">
                <a:moveTo>
                  <a:pt x="1799974" y="235623"/>
                </a:moveTo>
                <a:lnTo>
                  <a:pt x="1730095" y="235623"/>
                </a:lnTo>
                <a:lnTo>
                  <a:pt x="1730737" y="240360"/>
                </a:lnTo>
                <a:lnTo>
                  <a:pt x="1731620" y="250849"/>
                </a:lnTo>
                <a:lnTo>
                  <a:pt x="1733187" y="296983"/>
                </a:lnTo>
                <a:lnTo>
                  <a:pt x="1734543" y="377482"/>
                </a:lnTo>
                <a:lnTo>
                  <a:pt x="1735086" y="425982"/>
                </a:lnTo>
                <a:lnTo>
                  <a:pt x="1735548" y="480156"/>
                </a:lnTo>
                <a:lnTo>
                  <a:pt x="1735890" y="533707"/>
                </a:lnTo>
                <a:lnTo>
                  <a:pt x="1736166" y="593775"/>
                </a:lnTo>
                <a:lnTo>
                  <a:pt x="1736294" y="639683"/>
                </a:lnTo>
                <a:lnTo>
                  <a:pt x="1736369" y="700214"/>
                </a:lnTo>
                <a:lnTo>
                  <a:pt x="1738724" y="684752"/>
                </a:lnTo>
                <a:lnTo>
                  <a:pt x="1773942" y="684752"/>
                </a:lnTo>
                <a:lnTo>
                  <a:pt x="1775404" y="659882"/>
                </a:lnTo>
                <a:lnTo>
                  <a:pt x="1779905" y="544652"/>
                </a:lnTo>
                <a:lnTo>
                  <a:pt x="1783517" y="511819"/>
                </a:lnTo>
                <a:lnTo>
                  <a:pt x="1799994" y="511819"/>
                </a:lnTo>
                <a:lnTo>
                  <a:pt x="1799974" y="235623"/>
                </a:lnTo>
                <a:close/>
              </a:path>
              <a:path w="1800225" h="2043429">
                <a:moveTo>
                  <a:pt x="1799994" y="511819"/>
                </a:moveTo>
                <a:lnTo>
                  <a:pt x="1783517" y="511819"/>
                </a:lnTo>
                <a:lnTo>
                  <a:pt x="1788698" y="515467"/>
                </a:lnTo>
                <a:lnTo>
                  <a:pt x="1794505" y="533707"/>
                </a:lnTo>
                <a:lnTo>
                  <a:pt x="1799996" y="544652"/>
                </a:lnTo>
                <a:lnTo>
                  <a:pt x="1799994" y="511819"/>
                </a:lnTo>
                <a:close/>
              </a:path>
            </a:pathLst>
          </a:custGeom>
          <a:solidFill>
            <a:srgbClr val="0B3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0000" y="5826605"/>
            <a:ext cx="2898140" cy="706120"/>
          </a:xfrm>
          <a:custGeom>
            <a:avLst/>
            <a:gdLst/>
            <a:ahLst/>
            <a:cxnLst/>
            <a:rect l="l" t="t" r="r" b="b"/>
            <a:pathLst>
              <a:path w="2898140" h="706120">
                <a:moveTo>
                  <a:pt x="2898005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53199"/>
                </a:lnTo>
                <a:lnTo>
                  <a:pt x="7769" y="601372"/>
                </a:lnTo>
                <a:lnTo>
                  <a:pt x="29405" y="643207"/>
                </a:lnTo>
                <a:lnTo>
                  <a:pt x="62396" y="676197"/>
                </a:lnTo>
                <a:lnTo>
                  <a:pt x="104231" y="697830"/>
                </a:lnTo>
                <a:lnTo>
                  <a:pt x="152400" y="705599"/>
                </a:lnTo>
                <a:lnTo>
                  <a:pt x="2898005" y="705599"/>
                </a:lnTo>
                <a:lnTo>
                  <a:pt x="2898005" y="0"/>
                </a:lnTo>
                <a:close/>
              </a:path>
            </a:pathLst>
          </a:custGeom>
          <a:solidFill>
            <a:srgbClr val="FF5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517905" y="5886105"/>
            <a:ext cx="21729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  <a:buChar char="•"/>
              <a:tabLst>
                <a:tab pos="121285" algn="l"/>
              </a:tabLst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Belirlene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ekipleri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DY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üzerinden  atanmas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atamanı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Arial MT"/>
                <a:cs typeface="Arial MT"/>
              </a:rPr>
              <a:t>tebliği</a:t>
            </a:r>
            <a:endParaRPr sz="1100">
              <a:latin typeface="Arial MT"/>
              <a:cs typeface="Arial MT"/>
            </a:endParaRPr>
          </a:p>
          <a:p>
            <a:pPr marL="120650" indent="-108585">
              <a:lnSpc>
                <a:spcPct val="100000"/>
              </a:lnSpc>
              <a:buChar char="•"/>
              <a:tabLst>
                <a:tab pos="121285" algn="l"/>
              </a:tabLst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Olu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alınması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934210" y="6052407"/>
            <a:ext cx="394335" cy="254000"/>
            <a:chOff x="4934210" y="6052407"/>
            <a:chExt cx="394335" cy="254000"/>
          </a:xfrm>
        </p:grpSpPr>
        <p:sp>
          <p:nvSpPr>
            <p:cNvPr id="38" name="object 38"/>
            <p:cNvSpPr/>
            <p:nvPr/>
          </p:nvSpPr>
          <p:spPr>
            <a:xfrm>
              <a:off x="5162815" y="6154007"/>
              <a:ext cx="165735" cy="50800"/>
            </a:xfrm>
            <a:custGeom>
              <a:avLst/>
              <a:gdLst/>
              <a:ahLst/>
              <a:cxnLst/>
              <a:rect l="l" t="t" r="r" b="b"/>
              <a:pathLst>
                <a:path w="165735" h="50800">
                  <a:moveTo>
                    <a:pt x="0" y="50800"/>
                  </a:moveTo>
                  <a:lnTo>
                    <a:pt x="165190" y="50800"/>
                  </a:lnTo>
                  <a:lnTo>
                    <a:pt x="165190" y="0"/>
                  </a:lnTo>
                  <a:lnTo>
                    <a:pt x="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59610" y="6077807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62054" y="195215"/>
                  </a:lnTo>
                  <a:lnTo>
                    <a:pt x="29759" y="173440"/>
                  </a:lnTo>
                  <a:lnTo>
                    <a:pt x="7984" y="141145"/>
                  </a:lnTo>
                  <a:lnTo>
                    <a:pt x="0" y="101600"/>
                  </a:lnTo>
                  <a:lnTo>
                    <a:pt x="7984" y="62054"/>
                  </a:lnTo>
                  <a:lnTo>
                    <a:pt x="29759" y="29759"/>
                  </a:lnTo>
                  <a:lnTo>
                    <a:pt x="62054" y="7984"/>
                  </a:lnTo>
                  <a:lnTo>
                    <a:pt x="101600" y="0"/>
                  </a:lnTo>
                  <a:lnTo>
                    <a:pt x="141145" y="7984"/>
                  </a:lnTo>
                  <a:lnTo>
                    <a:pt x="173440" y="29759"/>
                  </a:lnTo>
                  <a:lnTo>
                    <a:pt x="195215" y="62054"/>
                  </a:lnTo>
                  <a:lnTo>
                    <a:pt x="203200" y="101600"/>
                  </a:lnTo>
                  <a:lnTo>
                    <a:pt x="195215" y="141145"/>
                  </a:lnTo>
                  <a:lnTo>
                    <a:pt x="173440" y="173440"/>
                  </a:lnTo>
                  <a:lnTo>
                    <a:pt x="141145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27126" y="1790306"/>
            <a:ext cx="1647825" cy="1824355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99060" rIns="0" bIns="0" rtlCol="0">
            <a:spAutoFit/>
          </a:bodyPr>
          <a:lstStyle/>
          <a:p>
            <a:pPr marL="95250" marR="154940" indent="635" algn="ctr">
              <a:lnSpc>
                <a:spcPct val="100000"/>
              </a:lnSpc>
              <a:spcBef>
                <a:spcPts val="78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</a:t>
            </a:r>
            <a:r>
              <a:rPr sz="1100" spc="3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Sistemi 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Ekibi;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için dikkat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edilmesi gereken etkin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çalışmadır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3679" y="7354099"/>
            <a:ext cx="14604" cy="64135"/>
          </a:xfrm>
          <a:custGeom>
            <a:avLst/>
            <a:gdLst/>
            <a:ahLst/>
            <a:cxnLst/>
            <a:rect l="l" t="t" r="r" b="b"/>
            <a:pathLst>
              <a:path w="14604" h="64134">
                <a:moveTo>
                  <a:pt x="0" y="63573"/>
                </a:moveTo>
                <a:lnTo>
                  <a:pt x="14325" y="63573"/>
                </a:lnTo>
                <a:lnTo>
                  <a:pt x="14325" y="0"/>
                </a:lnTo>
                <a:lnTo>
                  <a:pt x="0" y="0"/>
                </a:lnTo>
                <a:lnTo>
                  <a:pt x="0" y="63573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088492"/>
            <a:ext cx="5328285" cy="329565"/>
            <a:chOff x="0" y="7088492"/>
            <a:chExt cx="5328285" cy="329565"/>
          </a:xfrm>
        </p:grpSpPr>
        <p:sp>
          <p:nvSpPr>
            <p:cNvPr id="4" name="object 4"/>
            <p:cNvSpPr/>
            <p:nvPr/>
          </p:nvSpPr>
          <p:spPr>
            <a:xfrm>
              <a:off x="0" y="7354099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4044048" y="7032688"/>
            <a:ext cx="475615" cy="439420"/>
            <a:chOff x="4044048" y="7032688"/>
            <a:chExt cx="475615" cy="439420"/>
          </a:xfrm>
        </p:grpSpPr>
        <p:sp>
          <p:nvSpPr>
            <p:cNvPr id="8" name="object 8"/>
            <p:cNvSpPr/>
            <p:nvPr/>
          </p:nvSpPr>
          <p:spPr>
            <a:xfrm>
              <a:off x="4044048" y="7032688"/>
              <a:ext cx="475615" cy="439420"/>
            </a:xfrm>
            <a:custGeom>
              <a:avLst/>
              <a:gdLst/>
              <a:ahLst/>
              <a:cxnLst/>
              <a:rect l="l" t="t" r="r" b="b"/>
              <a:pathLst>
                <a:path w="475614" h="439420">
                  <a:moveTo>
                    <a:pt x="475488" y="0"/>
                  </a:moveTo>
                  <a:lnTo>
                    <a:pt x="0" y="0"/>
                  </a:lnTo>
                  <a:lnTo>
                    <a:pt x="0" y="438911"/>
                  </a:lnTo>
                  <a:lnTo>
                    <a:pt x="475488" y="438911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836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04404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13899" y="4895999"/>
            <a:ext cx="3012440" cy="1667510"/>
            <a:chOff x="1113899" y="4895999"/>
            <a:chExt cx="3012440" cy="1667510"/>
          </a:xfrm>
        </p:grpSpPr>
        <p:sp>
          <p:nvSpPr>
            <p:cNvPr id="12" name="object 12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99" y="6524819"/>
              <a:ext cx="1971675" cy="0"/>
            </a:xfrm>
            <a:custGeom>
              <a:avLst/>
              <a:gdLst/>
              <a:ahLst/>
              <a:cxnLst/>
              <a:rect l="l" t="t" r="r" b="b"/>
              <a:pathLst>
                <a:path w="1971675">
                  <a:moveTo>
                    <a:pt x="0" y="0"/>
                  </a:moveTo>
                  <a:lnTo>
                    <a:pt x="1971395" y="0"/>
                  </a:lnTo>
                </a:path>
              </a:pathLst>
            </a:custGeom>
            <a:ln w="76200">
              <a:solidFill>
                <a:srgbClr val="4B70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2115005"/>
            <a:ext cx="4126865" cy="4671060"/>
            <a:chOff x="0" y="2115005"/>
            <a:chExt cx="4126865" cy="4671060"/>
          </a:xfrm>
        </p:grpSpPr>
        <p:sp>
          <p:nvSpPr>
            <p:cNvPr id="17" name="object 17"/>
            <p:cNvSpPr/>
            <p:nvPr/>
          </p:nvSpPr>
          <p:spPr>
            <a:xfrm>
              <a:off x="1234338" y="4896002"/>
              <a:ext cx="1957070" cy="1318895"/>
            </a:xfrm>
            <a:custGeom>
              <a:avLst/>
              <a:gdLst/>
              <a:ahLst/>
              <a:cxnLst/>
              <a:rect l="l" t="t" r="r" b="b"/>
              <a:pathLst>
                <a:path w="1957070" h="1318895">
                  <a:moveTo>
                    <a:pt x="145986" y="282105"/>
                  </a:moveTo>
                  <a:lnTo>
                    <a:pt x="110299" y="262712"/>
                  </a:lnTo>
                  <a:lnTo>
                    <a:pt x="77000" y="260705"/>
                  </a:lnTo>
                  <a:lnTo>
                    <a:pt x="68097" y="260832"/>
                  </a:lnTo>
                  <a:lnTo>
                    <a:pt x="29273" y="2656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2"/>
                  </a:lnTo>
                  <a:lnTo>
                    <a:pt x="77000" y="1308328"/>
                  </a:lnTo>
                  <a:lnTo>
                    <a:pt x="86588" y="1308201"/>
                  </a:lnTo>
                  <a:lnTo>
                    <a:pt x="126199" y="1303401"/>
                  </a:lnTo>
                  <a:lnTo>
                    <a:pt x="145986" y="1286954"/>
                  </a:lnTo>
                  <a:lnTo>
                    <a:pt x="145986" y="282105"/>
                  </a:lnTo>
                  <a:close/>
                </a:path>
                <a:path w="1957070" h="1318895">
                  <a:moveTo>
                    <a:pt x="159626" y="77012"/>
                  </a:moveTo>
                  <a:lnTo>
                    <a:pt x="149910" y="26936"/>
                  </a:lnTo>
                  <a:lnTo>
                    <a:pt x="118211" y="4216"/>
                  </a:lnTo>
                  <a:lnTo>
                    <a:pt x="80213" y="0"/>
                  </a:lnTo>
                  <a:lnTo>
                    <a:pt x="59131" y="1079"/>
                  </a:lnTo>
                  <a:lnTo>
                    <a:pt x="17246" y="17246"/>
                  </a:lnTo>
                  <a:lnTo>
                    <a:pt x="1066" y="58242"/>
                  </a:lnTo>
                  <a:lnTo>
                    <a:pt x="0" y="78613"/>
                  </a:lnTo>
                  <a:lnTo>
                    <a:pt x="1041" y="98958"/>
                  </a:lnTo>
                  <a:lnTo>
                    <a:pt x="16840" y="139179"/>
                  </a:lnTo>
                  <a:lnTo>
                    <a:pt x="57899" y="154597"/>
                  </a:lnTo>
                  <a:lnTo>
                    <a:pt x="78613" y="155625"/>
                  </a:lnTo>
                  <a:lnTo>
                    <a:pt x="99707" y="154571"/>
                  </a:lnTo>
                  <a:lnTo>
                    <a:pt x="141973" y="138785"/>
                  </a:lnTo>
                  <a:lnTo>
                    <a:pt x="158521" y="97726"/>
                  </a:lnTo>
                  <a:lnTo>
                    <a:pt x="159626" y="77012"/>
                  </a:lnTo>
                  <a:close/>
                </a:path>
                <a:path w="1957070" h="1318895">
                  <a:moveTo>
                    <a:pt x="979424" y="1012329"/>
                  </a:moveTo>
                  <a:lnTo>
                    <a:pt x="974318" y="954684"/>
                  </a:lnTo>
                  <a:lnTo>
                    <a:pt x="958964" y="905243"/>
                  </a:lnTo>
                  <a:lnTo>
                    <a:pt x="935304" y="862939"/>
                  </a:lnTo>
                  <a:lnTo>
                    <a:pt x="905217" y="826630"/>
                  </a:lnTo>
                  <a:lnTo>
                    <a:pt x="869632" y="795553"/>
                  </a:lnTo>
                  <a:lnTo>
                    <a:pt x="829424" y="768870"/>
                  </a:lnTo>
                  <a:lnTo>
                    <a:pt x="786498" y="745413"/>
                  </a:lnTo>
                  <a:lnTo>
                    <a:pt x="742784" y="723950"/>
                  </a:lnTo>
                  <a:lnTo>
                    <a:pt x="656158" y="683437"/>
                  </a:lnTo>
                  <a:lnTo>
                    <a:pt x="635469" y="673176"/>
                  </a:lnTo>
                  <a:lnTo>
                    <a:pt x="597573" y="651116"/>
                  </a:lnTo>
                  <a:lnTo>
                    <a:pt x="564527" y="626846"/>
                  </a:lnTo>
                  <a:lnTo>
                    <a:pt x="537857" y="599173"/>
                  </a:lnTo>
                  <a:lnTo>
                    <a:pt x="511962" y="549681"/>
                  </a:lnTo>
                  <a:lnTo>
                    <a:pt x="506945" y="509371"/>
                  </a:lnTo>
                  <a:lnTo>
                    <a:pt x="507606" y="494741"/>
                  </a:lnTo>
                  <a:lnTo>
                    <a:pt x="517385" y="453224"/>
                  </a:lnTo>
                  <a:lnTo>
                    <a:pt x="538886" y="417588"/>
                  </a:lnTo>
                  <a:lnTo>
                    <a:pt x="572325" y="390156"/>
                  </a:lnTo>
                  <a:lnTo>
                    <a:pt x="618350" y="371538"/>
                  </a:lnTo>
                  <a:lnTo>
                    <a:pt x="656056" y="365721"/>
                  </a:lnTo>
                  <a:lnTo>
                    <a:pt x="677011" y="364985"/>
                  </a:lnTo>
                  <a:lnTo>
                    <a:pt x="699693" y="365721"/>
                  </a:lnTo>
                  <a:lnTo>
                    <a:pt x="741603" y="371538"/>
                  </a:lnTo>
                  <a:lnTo>
                    <a:pt x="778852" y="382600"/>
                  </a:lnTo>
                  <a:lnTo>
                    <a:pt x="825411" y="402285"/>
                  </a:lnTo>
                  <a:lnTo>
                    <a:pt x="880325" y="432485"/>
                  </a:lnTo>
                  <a:lnTo>
                    <a:pt x="887869" y="435991"/>
                  </a:lnTo>
                  <a:lnTo>
                    <a:pt x="918857" y="412597"/>
                  </a:lnTo>
                  <a:lnTo>
                    <a:pt x="920864" y="369277"/>
                  </a:lnTo>
                  <a:lnTo>
                    <a:pt x="920584" y="360972"/>
                  </a:lnTo>
                  <a:lnTo>
                    <a:pt x="908697" y="319938"/>
                  </a:lnTo>
                  <a:lnTo>
                    <a:pt x="871931" y="294792"/>
                  </a:lnTo>
                  <a:lnTo>
                    <a:pt x="832002" y="277507"/>
                  </a:lnTo>
                  <a:lnTo>
                    <a:pt x="785101" y="263321"/>
                  </a:lnTo>
                  <a:lnTo>
                    <a:pt x="733793" y="253669"/>
                  </a:lnTo>
                  <a:lnTo>
                    <a:pt x="681824" y="250278"/>
                  </a:lnTo>
                  <a:lnTo>
                    <a:pt x="648716" y="251409"/>
                  </a:lnTo>
                  <a:lnTo>
                    <a:pt x="585939" y="260438"/>
                  </a:lnTo>
                  <a:lnTo>
                    <a:pt x="528205" y="278384"/>
                  </a:lnTo>
                  <a:lnTo>
                    <a:pt x="478078" y="304660"/>
                  </a:lnTo>
                  <a:lnTo>
                    <a:pt x="436118" y="339153"/>
                  </a:lnTo>
                  <a:lnTo>
                    <a:pt x="403225" y="381863"/>
                  </a:lnTo>
                  <a:lnTo>
                    <a:pt x="379882" y="432650"/>
                  </a:lnTo>
                  <a:lnTo>
                    <a:pt x="368058" y="490613"/>
                  </a:lnTo>
                  <a:lnTo>
                    <a:pt x="366572" y="522211"/>
                  </a:lnTo>
                  <a:lnTo>
                    <a:pt x="367855" y="552780"/>
                  </a:lnTo>
                  <a:lnTo>
                    <a:pt x="378079" y="607123"/>
                  </a:lnTo>
                  <a:lnTo>
                    <a:pt x="398030" y="652843"/>
                  </a:lnTo>
                  <a:lnTo>
                    <a:pt x="424700" y="692353"/>
                  </a:lnTo>
                  <a:lnTo>
                    <a:pt x="457365" y="726211"/>
                  </a:lnTo>
                  <a:lnTo>
                    <a:pt x="494665" y="755497"/>
                  </a:lnTo>
                  <a:lnTo>
                    <a:pt x="535978" y="780643"/>
                  </a:lnTo>
                  <a:lnTo>
                    <a:pt x="578891" y="803300"/>
                  </a:lnTo>
                  <a:lnTo>
                    <a:pt x="687031" y="853897"/>
                  </a:lnTo>
                  <a:lnTo>
                    <a:pt x="707517" y="863993"/>
                  </a:lnTo>
                  <a:lnTo>
                    <a:pt x="745020" y="885647"/>
                  </a:lnTo>
                  <a:lnTo>
                    <a:pt x="777684" y="909535"/>
                  </a:lnTo>
                  <a:lnTo>
                    <a:pt x="804151" y="937006"/>
                  </a:lnTo>
                  <a:lnTo>
                    <a:pt x="830021" y="986675"/>
                  </a:lnTo>
                  <a:lnTo>
                    <a:pt x="835037" y="1027569"/>
                  </a:lnTo>
                  <a:lnTo>
                    <a:pt x="834136" y="1047483"/>
                  </a:lnTo>
                  <a:lnTo>
                    <a:pt x="820597" y="1100569"/>
                  </a:lnTo>
                  <a:lnTo>
                    <a:pt x="791946" y="1143063"/>
                  </a:lnTo>
                  <a:lnTo>
                    <a:pt x="749808" y="1174280"/>
                  </a:lnTo>
                  <a:lnTo>
                    <a:pt x="695985" y="1194079"/>
                  </a:lnTo>
                  <a:lnTo>
                    <a:pt x="654875" y="1200086"/>
                  </a:lnTo>
                  <a:lnTo>
                    <a:pt x="632891" y="1200835"/>
                  </a:lnTo>
                  <a:lnTo>
                    <a:pt x="604088" y="1199959"/>
                  </a:lnTo>
                  <a:lnTo>
                    <a:pt x="551738" y="1192949"/>
                  </a:lnTo>
                  <a:lnTo>
                    <a:pt x="506374" y="1179664"/>
                  </a:lnTo>
                  <a:lnTo>
                    <a:pt x="467677" y="1164628"/>
                  </a:lnTo>
                  <a:lnTo>
                    <a:pt x="421627" y="1141285"/>
                  </a:lnTo>
                  <a:lnTo>
                    <a:pt x="388607" y="1121079"/>
                  </a:lnTo>
                  <a:lnTo>
                    <a:pt x="380111" y="1116812"/>
                  </a:lnTo>
                  <a:lnTo>
                    <a:pt x="343573" y="1137348"/>
                  </a:lnTo>
                  <a:lnTo>
                    <a:pt x="340906" y="1174369"/>
                  </a:lnTo>
                  <a:lnTo>
                    <a:pt x="341185" y="1186180"/>
                  </a:lnTo>
                  <a:lnTo>
                    <a:pt x="350926" y="1227620"/>
                  </a:lnTo>
                  <a:lnTo>
                    <a:pt x="380911" y="1255242"/>
                  </a:lnTo>
                  <a:lnTo>
                    <a:pt x="418312" y="1275245"/>
                  </a:lnTo>
                  <a:lnTo>
                    <a:pt x="468452" y="1294447"/>
                  </a:lnTo>
                  <a:lnTo>
                    <a:pt x="508165" y="1305267"/>
                  </a:lnTo>
                  <a:lnTo>
                    <a:pt x="552551" y="1313789"/>
                  </a:lnTo>
                  <a:lnTo>
                    <a:pt x="600887" y="1318209"/>
                  </a:lnTo>
                  <a:lnTo>
                    <a:pt x="626478" y="1318755"/>
                  </a:lnTo>
                  <a:lnTo>
                    <a:pt x="663155" y="1317510"/>
                  </a:lnTo>
                  <a:lnTo>
                    <a:pt x="732739" y="1307477"/>
                  </a:lnTo>
                  <a:lnTo>
                    <a:pt x="796874" y="1287462"/>
                  </a:lnTo>
                  <a:lnTo>
                    <a:pt x="853033" y="1257566"/>
                  </a:lnTo>
                  <a:lnTo>
                    <a:pt x="900506" y="1218018"/>
                  </a:lnTo>
                  <a:lnTo>
                    <a:pt x="937806" y="1169682"/>
                  </a:lnTo>
                  <a:lnTo>
                    <a:pt x="964311" y="1112812"/>
                  </a:lnTo>
                  <a:lnTo>
                    <a:pt x="977747" y="1047838"/>
                  </a:lnTo>
                  <a:lnTo>
                    <a:pt x="979424" y="1012329"/>
                  </a:lnTo>
                  <a:close/>
                </a:path>
                <a:path w="1957070" h="1318895">
                  <a:moveTo>
                    <a:pt x="1956460" y="406704"/>
                  </a:moveTo>
                  <a:lnTo>
                    <a:pt x="1952447" y="367398"/>
                  </a:lnTo>
                  <a:lnTo>
                    <a:pt x="1923262" y="331406"/>
                  </a:lnTo>
                  <a:lnTo>
                    <a:pt x="1885264" y="308394"/>
                  </a:lnTo>
                  <a:lnTo>
                    <a:pt x="1831721" y="285978"/>
                  </a:lnTo>
                  <a:lnTo>
                    <a:pt x="1788299" y="272846"/>
                  </a:lnTo>
                  <a:lnTo>
                    <a:pt x="1739074" y="261518"/>
                  </a:lnTo>
                  <a:lnTo>
                    <a:pt x="1685124" y="253695"/>
                  </a:lnTo>
                  <a:lnTo>
                    <a:pt x="1627568" y="251079"/>
                  </a:lnTo>
                  <a:lnTo>
                    <a:pt x="1571091" y="253517"/>
                  </a:lnTo>
                  <a:lnTo>
                    <a:pt x="1517180" y="260807"/>
                  </a:lnTo>
                  <a:lnTo>
                    <a:pt x="1465808" y="272973"/>
                  </a:lnTo>
                  <a:lnTo>
                    <a:pt x="1417002" y="289991"/>
                  </a:lnTo>
                  <a:lnTo>
                    <a:pt x="1371180" y="311429"/>
                  </a:lnTo>
                  <a:lnTo>
                    <a:pt x="1328762" y="336829"/>
                  </a:lnTo>
                  <a:lnTo>
                    <a:pt x="1289761" y="366179"/>
                  </a:lnTo>
                  <a:lnTo>
                    <a:pt x="1254163" y="399491"/>
                  </a:lnTo>
                  <a:lnTo>
                    <a:pt x="1222171" y="436638"/>
                  </a:lnTo>
                  <a:lnTo>
                    <a:pt x="1194003" y="477507"/>
                  </a:lnTo>
                  <a:lnTo>
                    <a:pt x="1169631" y="522071"/>
                  </a:lnTo>
                  <a:lnTo>
                    <a:pt x="1149083" y="570344"/>
                  </a:lnTo>
                  <a:lnTo>
                    <a:pt x="1135659" y="611390"/>
                  </a:lnTo>
                  <a:lnTo>
                    <a:pt x="1125207" y="654291"/>
                  </a:lnTo>
                  <a:lnTo>
                    <a:pt x="1117752" y="699046"/>
                  </a:lnTo>
                  <a:lnTo>
                    <a:pt x="1113269" y="745667"/>
                  </a:lnTo>
                  <a:lnTo>
                    <a:pt x="1111783" y="794143"/>
                  </a:lnTo>
                  <a:lnTo>
                    <a:pt x="1113942" y="852106"/>
                  </a:lnTo>
                  <a:lnTo>
                    <a:pt x="1120406" y="907249"/>
                  </a:lnTo>
                  <a:lnTo>
                    <a:pt x="1131189" y="959599"/>
                  </a:lnTo>
                  <a:lnTo>
                    <a:pt x="1146276" y="1009129"/>
                  </a:lnTo>
                  <a:lnTo>
                    <a:pt x="1165453" y="1055547"/>
                  </a:lnTo>
                  <a:lnTo>
                    <a:pt x="1188478" y="1098562"/>
                  </a:lnTo>
                  <a:lnTo>
                    <a:pt x="1215377" y="1138174"/>
                  </a:lnTo>
                  <a:lnTo>
                    <a:pt x="1246149" y="1174369"/>
                  </a:lnTo>
                  <a:lnTo>
                    <a:pt x="1280668" y="1206881"/>
                  </a:lnTo>
                  <a:lnTo>
                    <a:pt x="1318844" y="1235430"/>
                  </a:lnTo>
                  <a:lnTo>
                    <a:pt x="1360678" y="1260030"/>
                  </a:lnTo>
                  <a:lnTo>
                    <a:pt x="1406182" y="1280655"/>
                  </a:lnTo>
                  <a:lnTo>
                    <a:pt x="1455115" y="1296974"/>
                  </a:lnTo>
                  <a:lnTo>
                    <a:pt x="1507248" y="1308633"/>
                  </a:lnTo>
                  <a:lnTo>
                    <a:pt x="1562595" y="1315618"/>
                  </a:lnTo>
                  <a:lnTo>
                    <a:pt x="1621155" y="1317955"/>
                  </a:lnTo>
                  <a:lnTo>
                    <a:pt x="1640852" y="1317650"/>
                  </a:lnTo>
                  <a:lnTo>
                    <a:pt x="1680565" y="1315250"/>
                  </a:lnTo>
                  <a:lnTo>
                    <a:pt x="1720570" y="1310436"/>
                  </a:lnTo>
                  <a:lnTo>
                    <a:pt x="1760283" y="1303223"/>
                  </a:lnTo>
                  <a:lnTo>
                    <a:pt x="1799475" y="1293647"/>
                  </a:lnTo>
                  <a:lnTo>
                    <a:pt x="1837588" y="1282014"/>
                  </a:lnTo>
                  <a:lnTo>
                    <a:pt x="1873783" y="1268755"/>
                  </a:lnTo>
                  <a:lnTo>
                    <a:pt x="1916353" y="1250175"/>
                  </a:lnTo>
                  <a:lnTo>
                    <a:pt x="1946833" y="1223302"/>
                  </a:lnTo>
                  <a:lnTo>
                    <a:pt x="1954060" y="791743"/>
                  </a:lnTo>
                  <a:lnTo>
                    <a:pt x="1943620" y="752716"/>
                  </a:lnTo>
                  <a:lnTo>
                    <a:pt x="1570621" y="735596"/>
                  </a:lnTo>
                  <a:lnTo>
                    <a:pt x="1549057" y="772160"/>
                  </a:lnTo>
                  <a:lnTo>
                    <a:pt x="1549857" y="817613"/>
                  </a:lnTo>
                  <a:lnTo>
                    <a:pt x="1816087" y="848690"/>
                  </a:lnTo>
                  <a:lnTo>
                    <a:pt x="1816087" y="1151115"/>
                  </a:lnTo>
                  <a:lnTo>
                    <a:pt x="1771865" y="1171473"/>
                  </a:lnTo>
                  <a:lnTo>
                    <a:pt x="1724240" y="1186002"/>
                  </a:lnTo>
                  <a:lnTo>
                    <a:pt x="1675206" y="1194727"/>
                  </a:lnTo>
                  <a:lnTo>
                    <a:pt x="1626768" y="1197635"/>
                  </a:lnTo>
                  <a:lnTo>
                    <a:pt x="1587080" y="1195933"/>
                  </a:lnTo>
                  <a:lnTo>
                    <a:pt x="1549057" y="1190815"/>
                  </a:lnTo>
                  <a:lnTo>
                    <a:pt x="1477975" y="1170355"/>
                  </a:lnTo>
                  <a:lnTo>
                    <a:pt x="1414894" y="1136675"/>
                  </a:lnTo>
                  <a:lnTo>
                    <a:pt x="1361262" y="1090142"/>
                  </a:lnTo>
                  <a:lnTo>
                    <a:pt x="1317637" y="1031189"/>
                  </a:lnTo>
                  <a:lnTo>
                    <a:pt x="1299819" y="997191"/>
                  </a:lnTo>
                  <a:lnTo>
                    <a:pt x="1284655" y="960196"/>
                  </a:lnTo>
                  <a:lnTo>
                    <a:pt x="1272540" y="920292"/>
                  </a:lnTo>
                  <a:lnTo>
                    <a:pt x="1263891" y="877570"/>
                  </a:lnTo>
                  <a:lnTo>
                    <a:pt x="1258697" y="832053"/>
                  </a:lnTo>
                  <a:lnTo>
                    <a:pt x="1256969" y="783717"/>
                  </a:lnTo>
                  <a:lnTo>
                    <a:pt x="1258544" y="740003"/>
                  </a:lnTo>
                  <a:lnTo>
                    <a:pt x="1263294" y="697890"/>
                  </a:lnTo>
                  <a:lnTo>
                    <a:pt x="1271193" y="657390"/>
                  </a:lnTo>
                  <a:lnTo>
                    <a:pt x="1282242" y="618477"/>
                  </a:lnTo>
                  <a:lnTo>
                    <a:pt x="1296250" y="581685"/>
                  </a:lnTo>
                  <a:lnTo>
                    <a:pt x="1332547" y="515899"/>
                  </a:lnTo>
                  <a:lnTo>
                    <a:pt x="1379804" y="460756"/>
                  </a:lnTo>
                  <a:lnTo>
                    <a:pt x="1437563" y="417436"/>
                  </a:lnTo>
                  <a:lnTo>
                    <a:pt x="1505546" y="386600"/>
                  </a:lnTo>
                  <a:lnTo>
                    <a:pt x="1542935" y="376821"/>
                  </a:lnTo>
                  <a:lnTo>
                    <a:pt x="1582547" y="370954"/>
                  </a:lnTo>
                  <a:lnTo>
                    <a:pt x="1624368" y="368998"/>
                  </a:lnTo>
                  <a:lnTo>
                    <a:pt x="1659242" y="369951"/>
                  </a:lnTo>
                  <a:lnTo>
                    <a:pt x="1721599" y="377571"/>
                  </a:lnTo>
                  <a:lnTo>
                    <a:pt x="1774444" y="392061"/>
                  </a:lnTo>
                  <a:lnTo>
                    <a:pt x="1819554" y="408914"/>
                  </a:lnTo>
                  <a:lnTo>
                    <a:pt x="1857235" y="426961"/>
                  </a:lnTo>
                  <a:lnTo>
                    <a:pt x="1909927" y="458292"/>
                  </a:lnTo>
                  <a:lnTo>
                    <a:pt x="1918754" y="463054"/>
                  </a:lnTo>
                  <a:lnTo>
                    <a:pt x="1925980" y="465912"/>
                  </a:lnTo>
                  <a:lnTo>
                    <a:pt x="1931593" y="466864"/>
                  </a:lnTo>
                  <a:lnTo>
                    <a:pt x="1935327" y="466864"/>
                  </a:lnTo>
                  <a:lnTo>
                    <a:pt x="1954860" y="433578"/>
                  </a:lnTo>
                  <a:lnTo>
                    <a:pt x="1956054" y="421043"/>
                  </a:lnTo>
                  <a:lnTo>
                    <a:pt x="1956460" y="406704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115005"/>
              <a:ext cx="2898140" cy="4671060"/>
            </a:xfrm>
            <a:custGeom>
              <a:avLst/>
              <a:gdLst/>
              <a:ahLst/>
              <a:cxnLst/>
              <a:rect l="l" t="t" r="r" b="b"/>
              <a:pathLst>
                <a:path w="2898140" h="4671059">
                  <a:moveTo>
                    <a:pt x="2745600" y="0"/>
                  </a:moveTo>
                  <a:lnTo>
                    <a:pt x="0" y="0"/>
                  </a:lnTo>
                  <a:lnTo>
                    <a:pt x="0" y="4670996"/>
                  </a:lnTo>
                  <a:lnTo>
                    <a:pt x="2745600" y="4670996"/>
                  </a:lnTo>
                  <a:lnTo>
                    <a:pt x="2793768" y="4663227"/>
                  </a:lnTo>
                  <a:lnTo>
                    <a:pt x="2835603" y="4641594"/>
                  </a:lnTo>
                  <a:lnTo>
                    <a:pt x="2868594" y="4608605"/>
                  </a:lnTo>
                  <a:lnTo>
                    <a:pt x="2890230" y="4566769"/>
                  </a:lnTo>
                  <a:lnTo>
                    <a:pt x="2898000" y="4518596"/>
                  </a:lnTo>
                  <a:lnTo>
                    <a:pt x="2898000" y="152400"/>
                  </a:lnTo>
                  <a:lnTo>
                    <a:pt x="2890230" y="104231"/>
                  </a:lnTo>
                  <a:lnTo>
                    <a:pt x="2868594" y="62396"/>
                  </a:lnTo>
                  <a:lnTo>
                    <a:pt x="2835603" y="29405"/>
                  </a:lnTo>
                  <a:lnTo>
                    <a:pt x="2793768" y="7769"/>
                  </a:lnTo>
                  <a:lnTo>
                    <a:pt x="2745600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550106"/>
              <a:ext cx="139065" cy="50800"/>
            </a:xfrm>
            <a:custGeom>
              <a:avLst/>
              <a:gdLst/>
              <a:ahLst/>
              <a:cxnLst/>
              <a:rect l="l" t="t" r="r" b="b"/>
              <a:pathLst>
                <a:path w="139065" h="50800">
                  <a:moveTo>
                    <a:pt x="138595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38595" y="50800"/>
                  </a:lnTo>
                  <a:lnTo>
                    <a:pt x="138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600" y="2473906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141145" y="195215"/>
                  </a:lnTo>
                  <a:lnTo>
                    <a:pt x="173440" y="173440"/>
                  </a:lnTo>
                  <a:lnTo>
                    <a:pt x="195215" y="141145"/>
                  </a:lnTo>
                  <a:lnTo>
                    <a:pt x="203200" y="101600"/>
                  </a:lnTo>
                  <a:lnTo>
                    <a:pt x="195215" y="62054"/>
                  </a:lnTo>
                  <a:lnTo>
                    <a:pt x="173440" y="29759"/>
                  </a:lnTo>
                  <a:lnTo>
                    <a:pt x="141145" y="7984"/>
                  </a:lnTo>
                  <a:lnTo>
                    <a:pt x="101600" y="0"/>
                  </a:lnTo>
                  <a:lnTo>
                    <a:pt x="62054" y="7984"/>
                  </a:lnTo>
                  <a:lnTo>
                    <a:pt x="29759" y="29759"/>
                  </a:lnTo>
                  <a:lnTo>
                    <a:pt x="7984" y="62054"/>
                  </a:lnTo>
                  <a:lnTo>
                    <a:pt x="0" y="101600"/>
                  </a:lnTo>
                  <a:lnTo>
                    <a:pt x="7984" y="141145"/>
                  </a:lnTo>
                  <a:lnTo>
                    <a:pt x="29759" y="173440"/>
                  </a:lnTo>
                  <a:lnTo>
                    <a:pt x="62054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5436476"/>
              <a:ext cx="139065" cy="50800"/>
            </a:xfrm>
            <a:custGeom>
              <a:avLst/>
              <a:gdLst/>
              <a:ahLst/>
              <a:cxnLst/>
              <a:rect l="l" t="t" r="r" b="b"/>
              <a:pathLst>
                <a:path w="139065" h="50800">
                  <a:moveTo>
                    <a:pt x="138595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38595" y="50800"/>
                  </a:lnTo>
                  <a:lnTo>
                    <a:pt x="138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8600" y="5360276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101600" y="203200"/>
                  </a:moveTo>
                  <a:lnTo>
                    <a:pt x="141145" y="195215"/>
                  </a:lnTo>
                  <a:lnTo>
                    <a:pt x="173440" y="173440"/>
                  </a:lnTo>
                  <a:lnTo>
                    <a:pt x="195215" y="141145"/>
                  </a:lnTo>
                  <a:lnTo>
                    <a:pt x="203200" y="101600"/>
                  </a:lnTo>
                  <a:lnTo>
                    <a:pt x="195215" y="62054"/>
                  </a:lnTo>
                  <a:lnTo>
                    <a:pt x="173440" y="29759"/>
                  </a:lnTo>
                  <a:lnTo>
                    <a:pt x="141145" y="7984"/>
                  </a:lnTo>
                  <a:lnTo>
                    <a:pt x="101600" y="0"/>
                  </a:lnTo>
                  <a:lnTo>
                    <a:pt x="62054" y="7984"/>
                  </a:lnTo>
                  <a:lnTo>
                    <a:pt x="29759" y="29759"/>
                  </a:lnTo>
                  <a:lnTo>
                    <a:pt x="7984" y="62054"/>
                  </a:lnTo>
                  <a:lnTo>
                    <a:pt x="0" y="101600"/>
                  </a:lnTo>
                  <a:lnTo>
                    <a:pt x="7984" y="141145"/>
                  </a:lnTo>
                  <a:lnTo>
                    <a:pt x="29759" y="173440"/>
                  </a:lnTo>
                  <a:lnTo>
                    <a:pt x="62054" y="195215"/>
                  </a:lnTo>
                  <a:lnTo>
                    <a:pt x="101600" y="203200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22401" y="2439009"/>
            <a:ext cx="2484755" cy="288290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42544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334"/>
              </a:spcBef>
            </a:pPr>
            <a:r>
              <a:rPr sz="1100" b="1" spc="-15" dirty="0">
                <a:solidFill>
                  <a:srgbClr val="231F20"/>
                </a:solidFill>
                <a:latin typeface="Arial"/>
                <a:cs typeface="Arial"/>
              </a:rPr>
              <a:t>FORMAT-ÜST</a:t>
            </a:r>
            <a:r>
              <a:rPr sz="11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BİLGİ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2401" y="5287619"/>
            <a:ext cx="2484755" cy="360045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6032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475"/>
              </a:spcBef>
            </a:pP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FORMAT-ALT</a:t>
            </a:r>
            <a:r>
              <a:rPr sz="11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Arial"/>
                <a:cs typeface="Arial"/>
              </a:rPr>
              <a:t>BİLGİ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7694" y="2684500"/>
            <a:ext cx="2354580" cy="25412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6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Logosu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Adı</a:t>
            </a:r>
            <a:endParaRPr sz="1100">
              <a:latin typeface="Arial MT"/>
              <a:cs typeface="Arial MT"/>
            </a:endParaRPr>
          </a:p>
          <a:p>
            <a:pPr marL="152400" marR="462915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Yürürlük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Tarihi: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Dokümanın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uygulamay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alındığ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tarih</a:t>
            </a:r>
            <a:endParaRPr sz="1100">
              <a:latin typeface="Arial MT"/>
              <a:cs typeface="Arial MT"/>
            </a:endParaRPr>
          </a:p>
          <a:p>
            <a:pPr marL="152400" marR="2095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Doküman No: Her bir doküman için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ayrı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ayrı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oluşmalıdır.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70"/>
              </a:spcBef>
              <a:buChar char="•"/>
              <a:tabLst>
                <a:tab pos="152400" algn="l"/>
              </a:tabLst>
            </a:pP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Değişiklik/Revizyo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arihi:  Dokümanı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90" dirty="0">
                <a:solidFill>
                  <a:srgbClr val="FFFFFF"/>
                </a:solidFill>
                <a:latin typeface="Arial MT"/>
                <a:cs typeface="Arial MT"/>
              </a:rPr>
              <a:t>değiştiğ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/revize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edildiği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tarih</a:t>
            </a:r>
            <a:endParaRPr sz="1100">
              <a:latin typeface="Arial MT"/>
              <a:cs typeface="Arial MT"/>
            </a:endParaRPr>
          </a:p>
          <a:p>
            <a:pPr marL="152400" marR="97155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Değişikli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:Dokümanda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son  yapılan </a:t>
            </a: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değişikli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sayısı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Sayfa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8299" y="1143411"/>
            <a:ext cx="4672965" cy="5254625"/>
            <a:chOff x="198299" y="1143411"/>
            <a:chExt cx="4672965" cy="5254625"/>
          </a:xfrm>
        </p:grpSpPr>
        <p:sp>
          <p:nvSpPr>
            <p:cNvPr id="28" name="object 28"/>
            <p:cNvSpPr/>
            <p:nvPr/>
          </p:nvSpPr>
          <p:spPr>
            <a:xfrm>
              <a:off x="3153473" y="1957565"/>
              <a:ext cx="1647825" cy="4214495"/>
            </a:xfrm>
            <a:custGeom>
              <a:avLst/>
              <a:gdLst/>
              <a:ahLst/>
              <a:cxnLst/>
              <a:rect l="l" t="t" r="r" b="b"/>
              <a:pathLst>
                <a:path w="1647825" h="4214495">
                  <a:moveTo>
                    <a:pt x="1647393" y="0"/>
                  </a:moveTo>
                  <a:lnTo>
                    <a:pt x="0" y="0"/>
                  </a:lnTo>
                  <a:lnTo>
                    <a:pt x="0" y="4214037"/>
                  </a:lnTo>
                  <a:lnTo>
                    <a:pt x="1647393" y="4214037"/>
                  </a:lnTo>
                  <a:lnTo>
                    <a:pt x="1647393" y="0"/>
                  </a:lnTo>
                  <a:close/>
                </a:path>
              </a:pathLst>
            </a:custGeom>
            <a:solidFill>
              <a:srgbClr val="053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70804" y="1678510"/>
              <a:ext cx="1800225" cy="4719955"/>
            </a:xfrm>
            <a:custGeom>
              <a:avLst/>
              <a:gdLst/>
              <a:ahLst/>
              <a:cxnLst/>
              <a:rect l="l" t="t" r="r" b="b"/>
              <a:pathLst>
                <a:path w="1800225" h="4719955">
                  <a:moveTo>
                    <a:pt x="1797056" y="4702633"/>
                  </a:moveTo>
                  <a:lnTo>
                    <a:pt x="1196766" y="4702633"/>
                  </a:lnTo>
                  <a:lnTo>
                    <a:pt x="1242758" y="4704435"/>
                  </a:lnTo>
                  <a:lnTo>
                    <a:pt x="1289313" y="4707495"/>
                  </a:lnTo>
                  <a:lnTo>
                    <a:pt x="1384089" y="4712391"/>
                  </a:lnTo>
                  <a:lnTo>
                    <a:pt x="1480883" y="4715827"/>
                  </a:lnTo>
                  <a:lnTo>
                    <a:pt x="1604340" y="4718380"/>
                  </a:lnTo>
                  <a:lnTo>
                    <a:pt x="1797062" y="4719358"/>
                  </a:lnTo>
                  <a:lnTo>
                    <a:pt x="1797056" y="4702633"/>
                  </a:lnTo>
                  <a:close/>
                </a:path>
                <a:path w="1800225" h="4719955">
                  <a:moveTo>
                    <a:pt x="1797041" y="4666441"/>
                  </a:moveTo>
                  <a:lnTo>
                    <a:pt x="678632" y="4666441"/>
                  </a:lnTo>
                  <a:lnTo>
                    <a:pt x="726527" y="4666553"/>
                  </a:lnTo>
                  <a:lnTo>
                    <a:pt x="774419" y="4668703"/>
                  </a:lnTo>
                  <a:lnTo>
                    <a:pt x="822308" y="4673569"/>
                  </a:lnTo>
                  <a:lnTo>
                    <a:pt x="870191" y="4681829"/>
                  </a:lnTo>
                  <a:lnTo>
                    <a:pt x="710590" y="4681829"/>
                  </a:lnTo>
                  <a:lnTo>
                    <a:pt x="743370" y="4694847"/>
                  </a:lnTo>
                  <a:lnTo>
                    <a:pt x="782867" y="4703531"/>
                  </a:lnTo>
                  <a:lnTo>
                    <a:pt x="827882" y="4708594"/>
                  </a:lnTo>
                  <a:lnTo>
                    <a:pt x="877215" y="4710750"/>
                  </a:lnTo>
                  <a:lnTo>
                    <a:pt x="929669" y="4710713"/>
                  </a:lnTo>
                  <a:lnTo>
                    <a:pt x="984043" y="4709198"/>
                  </a:lnTo>
                  <a:lnTo>
                    <a:pt x="1093757" y="4704589"/>
                  </a:lnTo>
                  <a:lnTo>
                    <a:pt x="1146699" y="4702922"/>
                  </a:lnTo>
                  <a:lnTo>
                    <a:pt x="1797056" y="4702633"/>
                  </a:lnTo>
                  <a:lnTo>
                    <a:pt x="1797041" y="4666441"/>
                  </a:lnTo>
                  <a:close/>
                </a:path>
                <a:path w="1800225" h="4719955">
                  <a:moveTo>
                    <a:pt x="337959" y="4625263"/>
                  </a:moveTo>
                  <a:lnTo>
                    <a:pt x="368767" y="4633930"/>
                  </a:lnTo>
                  <a:lnTo>
                    <a:pt x="384587" y="4643651"/>
                  </a:lnTo>
                  <a:lnTo>
                    <a:pt x="390416" y="4655494"/>
                  </a:lnTo>
                  <a:lnTo>
                    <a:pt x="391248" y="4670526"/>
                  </a:lnTo>
                  <a:lnTo>
                    <a:pt x="439142" y="4672673"/>
                  </a:lnTo>
                  <a:lnTo>
                    <a:pt x="487038" y="4672783"/>
                  </a:lnTo>
                  <a:lnTo>
                    <a:pt x="534936" y="4671536"/>
                  </a:lnTo>
                  <a:lnTo>
                    <a:pt x="630734" y="4667686"/>
                  </a:lnTo>
                  <a:lnTo>
                    <a:pt x="678632" y="4666441"/>
                  </a:lnTo>
                  <a:lnTo>
                    <a:pt x="1797041" y="4666441"/>
                  </a:lnTo>
                  <a:lnTo>
                    <a:pt x="1797027" y="4630217"/>
                  </a:lnTo>
                  <a:lnTo>
                    <a:pt x="608753" y="4630217"/>
                  </a:lnTo>
                  <a:lnTo>
                    <a:pt x="552727" y="4630019"/>
                  </a:lnTo>
                  <a:lnTo>
                    <a:pt x="386532" y="4625858"/>
                  </a:lnTo>
                  <a:lnTo>
                    <a:pt x="337959" y="4625263"/>
                  </a:lnTo>
                  <a:close/>
                </a:path>
                <a:path w="1800225" h="4719955">
                  <a:moveTo>
                    <a:pt x="1797010" y="4588380"/>
                  </a:moveTo>
                  <a:lnTo>
                    <a:pt x="608753" y="4588380"/>
                  </a:lnTo>
                  <a:lnTo>
                    <a:pt x="661993" y="4588388"/>
                  </a:lnTo>
                  <a:lnTo>
                    <a:pt x="710590" y="4591367"/>
                  </a:lnTo>
                  <a:lnTo>
                    <a:pt x="710590" y="4625263"/>
                  </a:lnTo>
                  <a:lnTo>
                    <a:pt x="661993" y="4628830"/>
                  </a:lnTo>
                  <a:lnTo>
                    <a:pt x="608753" y="4630217"/>
                  </a:lnTo>
                  <a:lnTo>
                    <a:pt x="1797027" y="4630217"/>
                  </a:lnTo>
                  <a:lnTo>
                    <a:pt x="1797010" y="4588380"/>
                  </a:lnTo>
                  <a:close/>
                </a:path>
                <a:path w="1800225" h="4719955">
                  <a:moveTo>
                    <a:pt x="178257" y="4319905"/>
                  </a:moveTo>
                  <a:lnTo>
                    <a:pt x="204330" y="4352945"/>
                  </a:lnTo>
                  <a:lnTo>
                    <a:pt x="282550" y="4387566"/>
                  </a:lnTo>
                  <a:lnTo>
                    <a:pt x="341217" y="4402502"/>
                  </a:lnTo>
                  <a:lnTo>
                    <a:pt x="412920" y="4414274"/>
                  </a:lnTo>
                  <a:lnTo>
                    <a:pt x="497662" y="4421695"/>
                  </a:lnTo>
                  <a:lnTo>
                    <a:pt x="337959" y="4421695"/>
                  </a:lnTo>
                  <a:lnTo>
                    <a:pt x="315499" y="4432117"/>
                  </a:lnTo>
                  <a:lnTo>
                    <a:pt x="317995" y="4445722"/>
                  </a:lnTo>
                  <a:lnTo>
                    <a:pt x="330473" y="4461448"/>
                  </a:lnTo>
                  <a:lnTo>
                    <a:pt x="337959" y="4478235"/>
                  </a:lnTo>
                  <a:lnTo>
                    <a:pt x="377076" y="4478412"/>
                  </a:lnTo>
                  <a:lnTo>
                    <a:pt x="411175" y="4479651"/>
                  </a:lnTo>
                  <a:lnTo>
                    <a:pt x="435282" y="4483015"/>
                  </a:lnTo>
                  <a:lnTo>
                    <a:pt x="444423" y="4489564"/>
                  </a:lnTo>
                  <a:lnTo>
                    <a:pt x="444423" y="4534789"/>
                  </a:lnTo>
                  <a:lnTo>
                    <a:pt x="270606" y="4534965"/>
                  </a:lnTo>
                  <a:lnTo>
                    <a:pt x="304693" y="4536201"/>
                  </a:lnTo>
                  <a:lnTo>
                    <a:pt x="328810" y="4539557"/>
                  </a:lnTo>
                  <a:lnTo>
                    <a:pt x="337959" y="4546092"/>
                  </a:lnTo>
                  <a:lnTo>
                    <a:pt x="337959" y="4591367"/>
                  </a:lnTo>
                  <a:lnTo>
                    <a:pt x="386532" y="4594323"/>
                  </a:lnTo>
                  <a:lnTo>
                    <a:pt x="439758" y="4594315"/>
                  </a:lnTo>
                  <a:lnTo>
                    <a:pt x="608753" y="4588380"/>
                  </a:lnTo>
                  <a:lnTo>
                    <a:pt x="1797010" y="4588380"/>
                  </a:lnTo>
                  <a:lnTo>
                    <a:pt x="1796903" y="4321319"/>
                  </a:lnTo>
                  <a:lnTo>
                    <a:pt x="209895" y="4321319"/>
                  </a:lnTo>
                  <a:lnTo>
                    <a:pt x="178257" y="4319905"/>
                  </a:lnTo>
                  <a:close/>
                </a:path>
                <a:path w="1800225" h="4719955">
                  <a:moveTo>
                    <a:pt x="137391" y="4271952"/>
                  </a:moveTo>
                  <a:lnTo>
                    <a:pt x="137299" y="4493094"/>
                  </a:lnTo>
                  <a:lnTo>
                    <a:pt x="139125" y="4497020"/>
                  </a:lnTo>
                  <a:lnTo>
                    <a:pt x="140936" y="4506635"/>
                  </a:lnTo>
                  <a:lnTo>
                    <a:pt x="142715" y="4518693"/>
                  </a:lnTo>
                  <a:lnTo>
                    <a:pt x="144449" y="4529949"/>
                  </a:lnTo>
                  <a:lnTo>
                    <a:pt x="146123" y="4537159"/>
                  </a:lnTo>
                  <a:lnTo>
                    <a:pt x="147721" y="4537076"/>
                  </a:lnTo>
                  <a:lnTo>
                    <a:pt x="151910" y="4460627"/>
                  </a:lnTo>
                  <a:lnTo>
                    <a:pt x="153056" y="4398925"/>
                  </a:lnTo>
                  <a:lnTo>
                    <a:pt x="153962" y="4321319"/>
                  </a:lnTo>
                  <a:lnTo>
                    <a:pt x="154098" y="4276965"/>
                  </a:lnTo>
                  <a:lnTo>
                    <a:pt x="137391" y="4271952"/>
                  </a:lnTo>
                  <a:close/>
                </a:path>
                <a:path w="1800225" h="4719955">
                  <a:moveTo>
                    <a:pt x="253146" y="4307180"/>
                  </a:moveTo>
                  <a:lnTo>
                    <a:pt x="209895" y="4321319"/>
                  </a:lnTo>
                  <a:lnTo>
                    <a:pt x="1796903" y="4321319"/>
                  </a:lnTo>
                  <a:lnTo>
                    <a:pt x="1796898" y="4308602"/>
                  </a:lnTo>
                  <a:lnTo>
                    <a:pt x="284721" y="4308602"/>
                  </a:lnTo>
                  <a:lnTo>
                    <a:pt x="253146" y="4307180"/>
                  </a:lnTo>
                  <a:close/>
                </a:path>
                <a:path w="1800225" h="4719955">
                  <a:moveTo>
                    <a:pt x="1798340" y="536613"/>
                  </a:moveTo>
                  <a:lnTo>
                    <a:pt x="158940" y="536613"/>
                  </a:lnTo>
                  <a:lnTo>
                    <a:pt x="1647317" y="558482"/>
                  </a:lnTo>
                  <a:lnTo>
                    <a:pt x="1647088" y="562025"/>
                  </a:lnTo>
                  <a:lnTo>
                    <a:pt x="1646813" y="871982"/>
                  </a:lnTo>
                  <a:lnTo>
                    <a:pt x="1645754" y="2387600"/>
                  </a:lnTo>
                  <a:lnTo>
                    <a:pt x="1645043" y="4205986"/>
                  </a:lnTo>
                  <a:lnTo>
                    <a:pt x="178257" y="4218139"/>
                  </a:lnTo>
                  <a:lnTo>
                    <a:pt x="154172" y="4220046"/>
                  </a:lnTo>
                  <a:lnTo>
                    <a:pt x="154098" y="4276965"/>
                  </a:lnTo>
                  <a:lnTo>
                    <a:pt x="161654" y="4279233"/>
                  </a:lnTo>
                  <a:lnTo>
                    <a:pt x="199879" y="4289243"/>
                  </a:lnTo>
                  <a:lnTo>
                    <a:pt x="241462" y="4299100"/>
                  </a:lnTo>
                  <a:lnTo>
                    <a:pt x="284721" y="4308602"/>
                  </a:lnTo>
                  <a:lnTo>
                    <a:pt x="1796898" y="4308602"/>
                  </a:lnTo>
                  <a:lnTo>
                    <a:pt x="1796601" y="3568132"/>
                  </a:lnTo>
                  <a:lnTo>
                    <a:pt x="1796521" y="3411590"/>
                  </a:lnTo>
                  <a:lnTo>
                    <a:pt x="1795653" y="2401443"/>
                  </a:lnTo>
                  <a:lnTo>
                    <a:pt x="1795778" y="1588675"/>
                  </a:lnTo>
                  <a:lnTo>
                    <a:pt x="1795892" y="1477657"/>
                  </a:lnTo>
                  <a:lnTo>
                    <a:pt x="1796075" y="1353897"/>
                  </a:lnTo>
                  <a:lnTo>
                    <a:pt x="1797215" y="871982"/>
                  </a:lnTo>
                  <a:lnTo>
                    <a:pt x="1798340" y="536613"/>
                  </a:lnTo>
                  <a:close/>
                </a:path>
                <a:path w="1800225" h="4719955">
                  <a:moveTo>
                    <a:pt x="154172" y="4220046"/>
                  </a:moveTo>
                  <a:lnTo>
                    <a:pt x="137442" y="4221371"/>
                  </a:lnTo>
                  <a:lnTo>
                    <a:pt x="137391" y="4271952"/>
                  </a:lnTo>
                  <a:lnTo>
                    <a:pt x="154098" y="4276965"/>
                  </a:lnTo>
                  <a:lnTo>
                    <a:pt x="154172" y="4220046"/>
                  </a:lnTo>
                  <a:close/>
                </a:path>
                <a:path w="1800225" h="4719955">
                  <a:moveTo>
                    <a:pt x="137442" y="4221371"/>
                  </a:moveTo>
                  <a:lnTo>
                    <a:pt x="129160" y="4222026"/>
                  </a:lnTo>
                  <a:lnTo>
                    <a:pt x="96857" y="4227392"/>
                  </a:lnTo>
                  <a:lnTo>
                    <a:pt x="79668" y="4234034"/>
                  </a:lnTo>
                  <a:lnTo>
                    <a:pt x="75914" y="4241747"/>
                  </a:lnTo>
                  <a:lnTo>
                    <a:pt x="83916" y="4250327"/>
                  </a:lnTo>
                  <a:lnTo>
                    <a:pt x="101993" y="4259571"/>
                  </a:lnTo>
                  <a:lnTo>
                    <a:pt x="128465" y="4269274"/>
                  </a:lnTo>
                  <a:lnTo>
                    <a:pt x="137391" y="4271952"/>
                  </a:lnTo>
                  <a:lnTo>
                    <a:pt x="137442" y="4221371"/>
                  </a:lnTo>
                  <a:close/>
                </a:path>
                <a:path w="1800225" h="4719955">
                  <a:moveTo>
                    <a:pt x="156444" y="2464422"/>
                  </a:moveTo>
                  <a:lnTo>
                    <a:pt x="132311" y="2464422"/>
                  </a:lnTo>
                  <a:lnTo>
                    <a:pt x="133197" y="2469160"/>
                  </a:lnTo>
                  <a:lnTo>
                    <a:pt x="133761" y="2485684"/>
                  </a:lnTo>
                  <a:lnTo>
                    <a:pt x="133959" y="2516352"/>
                  </a:lnTo>
                  <a:lnTo>
                    <a:pt x="134561" y="2568096"/>
                  </a:lnTo>
                  <a:lnTo>
                    <a:pt x="134911" y="2600694"/>
                  </a:lnTo>
                  <a:lnTo>
                    <a:pt x="135331" y="2643884"/>
                  </a:lnTo>
                  <a:lnTo>
                    <a:pt x="135716" y="2687729"/>
                  </a:lnTo>
                  <a:lnTo>
                    <a:pt x="136066" y="2732211"/>
                  </a:lnTo>
                  <a:lnTo>
                    <a:pt x="136384" y="2777311"/>
                  </a:lnTo>
                  <a:lnTo>
                    <a:pt x="136670" y="2823012"/>
                  </a:lnTo>
                  <a:lnTo>
                    <a:pt x="136925" y="2869294"/>
                  </a:lnTo>
                  <a:lnTo>
                    <a:pt x="137152" y="2916140"/>
                  </a:lnTo>
                  <a:lnTo>
                    <a:pt x="137352" y="2963532"/>
                  </a:lnTo>
                  <a:lnTo>
                    <a:pt x="137525" y="3011451"/>
                  </a:lnTo>
                  <a:lnTo>
                    <a:pt x="137800" y="3108797"/>
                  </a:lnTo>
                  <a:lnTo>
                    <a:pt x="137986" y="3208033"/>
                  </a:lnTo>
                  <a:lnTo>
                    <a:pt x="138101" y="3568132"/>
                  </a:lnTo>
                  <a:lnTo>
                    <a:pt x="137442" y="4221371"/>
                  </a:lnTo>
                  <a:lnTo>
                    <a:pt x="154172" y="4220046"/>
                  </a:lnTo>
                  <a:lnTo>
                    <a:pt x="156444" y="2464422"/>
                  </a:lnTo>
                  <a:close/>
                </a:path>
                <a:path w="1800225" h="4719955">
                  <a:moveTo>
                    <a:pt x="157375" y="1745273"/>
                  </a:moveTo>
                  <a:lnTo>
                    <a:pt x="107397" y="1745273"/>
                  </a:lnTo>
                  <a:lnTo>
                    <a:pt x="109550" y="1749963"/>
                  </a:lnTo>
                  <a:lnTo>
                    <a:pt x="111702" y="1766440"/>
                  </a:lnTo>
                  <a:lnTo>
                    <a:pt x="113855" y="1797062"/>
                  </a:lnTo>
                  <a:lnTo>
                    <a:pt x="113855" y="2516352"/>
                  </a:lnTo>
                  <a:lnTo>
                    <a:pt x="115387" y="2546946"/>
                  </a:lnTo>
                  <a:lnTo>
                    <a:pt x="117080" y="2563409"/>
                  </a:lnTo>
                  <a:lnTo>
                    <a:pt x="118890" y="2568096"/>
                  </a:lnTo>
                  <a:lnTo>
                    <a:pt x="120773" y="2563364"/>
                  </a:lnTo>
                  <a:lnTo>
                    <a:pt x="122685" y="2551569"/>
                  </a:lnTo>
                  <a:lnTo>
                    <a:pt x="124583" y="2535067"/>
                  </a:lnTo>
                  <a:lnTo>
                    <a:pt x="126422" y="2516214"/>
                  </a:lnTo>
                  <a:lnTo>
                    <a:pt x="128158" y="2497367"/>
                  </a:lnTo>
                  <a:lnTo>
                    <a:pt x="129747" y="2480882"/>
                  </a:lnTo>
                  <a:lnTo>
                    <a:pt x="131146" y="2469115"/>
                  </a:lnTo>
                  <a:lnTo>
                    <a:pt x="132311" y="2464422"/>
                  </a:lnTo>
                  <a:lnTo>
                    <a:pt x="156444" y="2464422"/>
                  </a:lnTo>
                  <a:lnTo>
                    <a:pt x="157375" y="1745273"/>
                  </a:lnTo>
                  <a:close/>
                </a:path>
                <a:path w="1800225" h="4719955">
                  <a:moveTo>
                    <a:pt x="64245" y="1179522"/>
                  </a:moveTo>
                  <a:lnTo>
                    <a:pt x="15812" y="1179522"/>
                  </a:lnTo>
                  <a:lnTo>
                    <a:pt x="18274" y="1201534"/>
                  </a:lnTo>
                  <a:lnTo>
                    <a:pt x="20091" y="1258138"/>
                  </a:lnTo>
                  <a:lnTo>
                    <a:pt x="22144" y="1392545"/>
                  </a:lnTo>
                  <a:lnTo>
                    <a:pt x="24280" y="1509059"/>
                  </a:lnTo>
                  <a:lnTo>
                    <a:pt x="26528" y="1610238"/>
                  </a:lnTo>
                  <a:lnTo>
                    <a:pt x="28779" y="1693523"/>
                  </a:lnTo>
                  <a:lnTo>
                    <a:pt x="31130" y="1764028"/>
                  </a:lnTo>
                  <a:lnTo>
                    <a:pt x="33541" y="1821752"/>
                  </a:lnTo>
                  <a:lnTo>
                    <a:pt x="36005" y="1867975"/>
                  </a:lnTo>
                  <a:lnTo>
                    <a:pt x="41070" y="1931025"/>
                  </a:lnTo>
                  <a:lnTo>
                    <a:pt x="48921" y="1971283"/>
                  </a:lnTo>
                  <a:lnTo>
                    <a:pt x="56934" y="1977034"/>
                  </a:lnTo>
                  <a:lnTo>
                    <a:pt x="58173" y="1969241"/>
                  </a:lnTo>
                  <a:lnTo>
                    <a:pt x="59656" y="1915144"/>
                  </a:lnTo>
                  <a:lnTo>
                    <a:pt x="60017" y="1874342"/>
                  </a:lnTo>
                  <a:lnTo>
                    <a:pt x="60245" y="1797062"/>
                  </a:lnTo>
                  <a:lnTo>
                    <a:pt x="60358" y="1642800"/>
                  </a:lnTo>
                  <a:lnTo>
                    <a:pt x="60565" y="1608959"/>
                  </a:lnTo>
                  <a:lnTo>
                    <a:pt x="60904" y="1588675"/>
                  </a:lnTo>
                  <a:lnTo>
                    <a:pt x="61500" y="1580861"/>
                  </a:lnTo>
                  <a:lnTo>
                    <a:pt x="63639" y="1580861"/>
                  </a:lnTo>
                  <a:lnTo>
                    <a:pt x="63766" y="1415185"/>
                  </a:lnTo>
                  <a:lnTo>
                    <a:pt x="63981" y="1290094"/>
                  </a:lnTo>
                  <a:lnTo>
                    <a:pt x="64245" y="1179522"/>
                  </a:lnTo>
                  <a:close/>
                </a:path>
                <a:path w="1800225" h="4719955">
                  <a:moveTo>
                    <a:pt x="158922" y="550778"/>
                  </a:moveTo>
                  <a:lnTo>
                    <a:pt x="69756" y="550778"/>
                  </a:lnTo>
                  <a:lnTo>
                    <a:pt x="70257" y="554197"/>
                  </a:lnTo>
                  <a:lnTo>
                    <a:pt x="70780" y="564286"/>
                  </a:lnTo>
                  <a:lnTo>
                    <a:pt x="71877" y="603494"/>
                  </a:lnTo>
                  <a:lnTo>
                    <a:pt x="73053" y="672385"/>
                  </a:lnTo>
                  <a:lnTo>
                    <a:pt x="73672" y="718820"/>
                  </a:lnTo>
                  <a:lnTo>
                    <a:pt x="74542" y="748053"/>
                  </a:lnTo>
                  <a:lnTo>
                    <a:pt x="75813" y="825731"/>
                  </a:lnTo>
                  <a:lnTo>
                    <a:pt x="76253" y="872777"/>
                  </a:lnTo>
                  <a:lnTo>
                    <a:pt x="76588" y="924363"/>
                  </a:lnTo>
                  <a:lnTo>
                    <a:pt x="76839" y="979790"/>
                  </a:lnTo>
                  <a:lnTo>
                    <a:pt x="77025" y="1038360"/>
                  </a:lnTo>
                  <a:lnTo>
                    <a:pt x="77164" y="1099375"/>
                  </a:lnTo>
                  <a:lnTo>
                    <a:pt x="77549" y="1308313"/>
                  </a:lnTo>
                  <a:lnTo>
                    <a:pt x="77658" y="1353897"/>
                  </a:lnTo>
                  <a:lnTo>
                    <a:pt x="77863" y="1416651"/>
                  </a:lnTo>
                  <a:lnTo>
                    <a:pt x="78139" y="1477657"/>
                  </a:lnTo>
                  <a:lnTo>
                    <a:pt x="78506" y="1536216"/>
                  </a:lnTo>
                  <a:lnTo>
                    <a:pt x="78984" y="1591629"/>
                  </a:lnTo>
                  <a:lnTo>
                    <a:pt x="79592" y="1643199"/>
                  </a:lnTo>
                  <a:lnTo>
                    <a:pt x="80350" y="1690226"/>
                  </a:lnTo>
                  <a:lnTo>
                    <a:pt x="81277" y="1732011"/>
                  </a:lnTo>
                  <a:lnTo>
                    <a:pt x="83718" y="1797062"/>
                  </a:lnTo>
                  <a:lnTo>
                    <a:pt x="88023" y="1844306"/>
                  </a:lnTo>
                  <a:lnTo>
                    <a:pt x="90176" y="1849050"/>
                  </a:lnTo>
                  <a:lnTo>
                    <a:pt x="92337" y="1844306"/>
                  </a:lnTo>
                  <a:lnTo>
                    <a:pt x="94481" y="1832576"/>
                  </a:lnTo>
                  <a:lnTo>
                    <a:pt x="96634" y="1816075"/>
                  </a:lnTo>
                  <a:lnTo>
                    <a:pt x="100939" y="1778338"/>
                  </a:lnTo>
                  <a:lnTo>
                    <a:pt x="103092" y="1761819"/>
                  </a:lnTo>
                  <a:lnTo>
                    <a:pt x="105244" y="1750011"/>
                  </a:lnTo>
                  <a:lnTo>
                    <a:pt x="107397" y="1745273"/>
                  </a:lnTo>
                  <a:lnTo>
                    <a:pt x="157375" y="1745273"/>
                  </a:lnTo>
                  <a:lnTo>
                    <a:pt x="158922" y="550778"/>
                  </a:lnTo>
                  <a:close/>
                </a:path>
                <a:path w="1800225" h="4719955">
                  <a:moveTo>
                    <a:pt x="63639" y="1580861"/>
                  </a:moveTo>
                  <a:lnTo>
                    <a:pt x="61500" y="1580861"/>
                  </a:lnTo>
                  <a:lnTo>
                    <a:pt x="62387" y="1589548"/>
                  </a:lnTo>
                  <a:lnTo>
                    <a:pt x="63627" y="1617484"/>
                  </a:lnTo>
                  <a:lnTo>
                    <a:pt x="63639" y="1580861"/>
                  </a:lnTo>
                  <a:close/>
                </a:path>
                <a:path w="1800225" h="4719955">
                  <a:moveTo>
                    <a:pt x="38" y="0"/>
                  </a:moveTo>
                  <a:lnTo>
                    <a:pt x="0" y="1258138"/>
                  </a:lnTo>
                  <a:lnTo>
                    <a:pt x="3044" y="1248704"/>
                  </a:lnTo>
                  <a:lnTo>
                    <a:pt x="6323" y="1226691"/>
                  </a:lnTo>
                  <a:lnTo>
                    <a:pt x="9661" y="1201534"/>
                  </a:lnTo>
                  <a:lnTo>
                    <a:pt x="12883" y="1182666"/>
                  </a:lnTo>
                  <a:lnTo>
                    <a:pt x="15812" y="1179522"/>
                  </a:lnTo>
                  <a:lnTo>
                    <a:pt x="64245" y="1179522"/>
                  </a:lnTo>
                  <a:lnTo>
                    <a:pt x="64497" y="1094110"/>
                  </a:lnTo>
                  <a:lnTo>
                    <a:pt x="64932" y="979790"/>
                  </a:lnTo>
                  <a:lnTo>
                    <a:pt x="65332" y="893942"/>
                  </a:lnTo>
                  <a:lnTo>
                    <a:pt x="65854" y="804614"/>
                  </a:lnTo>
                  <a:lnTo>
                    <a:pt x="66141" y="763600"/>
                  </a:lnTo>
                  <a:lnTo>
                    <a:pt x="66808" y="686014"/>
                  </a:lnTo>
                  <a:lnTo>
                    <a:pt x="67552" y="623925"/>
                  </a:lnTo>
                  <a:lnTo>
                    <a:pt x="68375" y="579448"/>
                  </a:lnTo>
                  <a:lnTo>
                    <a:pt x="69756" y="550778"/>
                  </a:lnTo>
                  <a:lnTo>
                    <a:pt x="158922" y="550778"/>
                  </a:lnTo>
                  <a:lnTo>
                    <a:pt x="158940" y="536613"/>
                  </a:lnTo>
                  <a:lnTo>
                    <a:pt x="1798340" y="536613"/>
                  </a:lnTo>
                  <a:lnTo>
                    <a:pt x="1799996" y="42887"/>
                  </a:lnTo>
                  <a:lnTo>
                    <a:pt x="1629562" y="36398"/>
                  </a:lnTo>
                  <a:lnTo>
                    <a:pt x="1323898" y="20904"/>
                  </a:lnTo>
                  <a:lnTo>
                    <a:pt x="910056" y="8064"/>
                  </a:lnTo>
                  <a:lnTo>
                    <a:pt x="494372" y="191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B3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0538" y="1173774"/>
              <a:ext cx="2279650" cy="1163955"/>
            </a:xfrm>
            <a:custGeom>
              <a:avLst/>
              <a:gdLst/>
              <a:ahLst/>
              <a:cxnLst/>
              <a:rect l="l" t="t" r="r" b="b"/>
              <a:pathLst>
                <a:path w="2279650" h="1163955">
                  <a:moveTo>
                    <a:pt x="1860461" y="0"/>
                  </a:moveTo>
                  <a:lnTo>
                    <a:pt x="418934" y="0"/>
                  </a:lnTo>
                  <a:lnTo>
                    <a:pt x="370078" y="2510"/>
                  </a:lnTo>
                  <a:lnTo>
                    <a:pt x="322877" y="9856"/>
                  </a:lnTo>
                  <a:lnTo>
                    <a:pt x="277646" y="21757"/>
                  </a:lnTo>
                  <a:lnTo>
                    <a:pt x="234699" y="37933"/>
                  </a:lnTo>
                  <a:lnTo>
                    <a:pt x="194350" y="58105"/>
                  </a:lnTo>
                  <a:lnTo>
                    <a:pt x="156913" y="81991"/>
                  </a:lnTo>
                  <a:lnTo>
                    <a:pt x="122704" y="109312"/>
                  </a:lnTo>
                  <a:lnTo>
                    <a:pt x="92036" y="139787"/>
                  </a:lnTo>
                  <a:lnTo>
                    <a:pt x="65223" y="173138"/>
                  </a:lnTo>
                  <a:lnTo>
                    <a:pt x="42581" y="209084"/>
                  </a:lnTo>
                  <a:lnTo>
                    <a:pt x="24423" y="247344"/>
                  </a:lnTo>
                  <a:lnTo>
                    <a:pt x="11064" y="287640"/>
                  </a:lnTo>
                  <a:lnTo>
                    <a:pt x="2818" y="329690"/>
                  </a:lnTo>
                  <a:lnTo>
                    <a:pt x="0" y="373214"/>
                  </a:lnTo>
                  <a:lnTo>
                    <a:pt x="0" y="790575"/>
                  </a:lnTo>
                  <a:lnTo>
                    <a:pt x="2818" y="834099"/>
                  </a:lnTo>
                  <a:lnTo>
                    <a:pt x="11064" y="876149"/>
                  </a:lnTo>
                  <a:lnTo>
                    <a:pt x="24423" y="916445"/>
                  </a:lnTo>
                  <a:lnTo>
                    <a:pt x="42581" y="954705"/>
                  </a:lnTo>
                  <a:lnTo>
                    <a:pt x="65223" y="990651"/>
                  </a:lnTo>
                  <a:lnTo>
                    <a:pt x="92036" y="1024001"/>
                  </a:lnTo>
                  <a:lnTo>
                    <a:pt x="122704" y="1054477"/>
                  </a:lnTo>
                  <a:lnTo>
                    <a:pt x="156913" y="1081798"/>
                  </a:lnTo>
                  <a:lnTo>
                    <a:pt x="194350" y="1105684"/>
                  </a:lnTo>
                  <a:lnTo>
                    <a:pt x="234699" y="1125855"/>
                  </a:lnTo>
                  <a:lnTo>
                    <a:pt x="277646" y="1142031"/>
                  </a:lnTo>
                  <a:lnTo>
                    <a:pt x="322877" y="1153933"/>
                  </a:lnTo>
                  <a:lnTo>
                    <a:pt x="370078" y="1161279"/>
                  </a:lnTo>
                  <a:lnTo>
                    <a:pt x="418934" y="1163789"/>
                  </a:lnTo>
                  <a:lnTo>
                    <a:pt x="1860461" y="1163789"/>
                  </a:lnTo>
                  <a:lnTo>
                    <a:pt x="1909319" y="1161279"/>
                  </a:lnTo>
                  <a:lnTo>
                    <a:pt x="1956522" y="1153933"/>
                  </a:lnTo>
                  <a:lnTo>
                    <a:pt x="2001756" y="1142031"/>
                  </a:lnTo>
                  <a:lnTo>
                    <a:pt x="2044704" y="1125855"/>
                  </a:lnTo>
                  <a:lnTo>
                    <a:pt x="2085055" y="1105684"/>
                  </a:lnTo>
                  <a:lnTo>
                    <a:pt x="2122492" y="1081798"/>
                  </a:lnTo>
                  <a:lnTo>
                    <a:pt x="2156702" y="1054477"/>
                  </a:lnTo>
                  <a:lnTo>
                    <a:pt x="2187371" y="1024001"/>
                  </a:lnTo>
                  <a:lnTo>
                    <a:pt x="2214184" y="990651"/>
                  </a:lnTo>
                  <a:lnTo>
                    <a:pt x="2236826" y="954705"/>
                  </a:lnTo>
                  <a:lnTo>
                    <a:pt x="2254984" y="916445"/>
                  </a:lnTo>
                  <a:lnTo>
                    <a:pt x="2268344" y="876149"/>
                  </a:lnTo>
                  <a:lnTo>
                    <a:pt x="2276590" y="834099"/>
                  </a:lnTo>
                  <a:lnTo>
                    <a:pt x="2279408" y="790575"/>
                  </a:lnTo>
                  <a:lnTo>
                    <a:pt x="2279408" y="373214"/>
                  </a:lnTo>
                  <a:lnTo>
                    <a:pt x="2276590" y="329690"/>
                  </a:lnTo>
                  <a:lnTo>
                    <a:pt x="2268344" y="287640"/>
                  </a:lnTo>
                  <a:lnTo>
                    <a:pt x="2254984" y="247344"/>
                  </a:lnTo>
                  <a:lnTo>
                    <a:pt x="2236826" y="209084"/>
                  </a:lnTo>
                  <a:lnTo>
                    <a:pt x="2214184" y="173138"/>
                  </a:lnTo>
                  <a:lnTo>
                    <a:pt x="2187371" y="139787"/>
                  </a:lnTo>
                  <a:lnTo>
                    <a:pt x="2156702" y="109312"/>
                  </a:lnTo>
                  <a:lnTo>
                    <a:pt x="2122492" y="81991"/>
                  </a:lnTo>
                  <a:lnTo>
                    <a:pt x="2085055" y="58105"/>
                  </a:lnTo>
                  <a:lnTo>
                    <a:pt x="2044704" y="37933"/>
                  </a:lnTo>
                  <a:lnTo>
                    <a:pt x="2001756" y="21757"/>
                  </a:lnTo>
                  <a:lnTo>
                    <a:pt x="1956522" y="9856"/>
                  </a:lnTo>
                  <a:lnTo>
                    <a:pt x="1909319" y="2510"/>
                  </a:lnTo>
                  <a:lnTo>
                    <a:pt x="1860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78888" y="1691944"/>
              <a:ext cx="459740" cy="673735"/>
            </a:xfrm>
            <a:custGeom>
              <a:avLst/>
              <a:gdLst/>
              <a:ahLst/>
              <a:cxnLst/>
              <a:rect l="l" t="t" r="r" b="b"/>
              <a:pathLst>
                <a:path w="459739" h="673735">
                  <a:moveTo>
                    <a:pt x="12331" y="670115"/>
                  </a:moveTo>
                  <a:lnTo>
                    <a:pt x="11049" y="668807"/>
                  </a:lnTo>
                  <a:lnTo>
                    <a:pt x="10096" y="668731"/>
                  </a:lnTo>
                  <a:lnTo>
                    <a:pt x="0" y="668807"/>
                  </a:lnTo>
                  <a:lnTo>
                    <a:pt x="3632" y="672693"/>
                  </a:lnTo>
                  <a:lnTo>
                    <a:pt x="2095" y="673481"/>
                  </a:lnTo>
                  <a:lnTo>
                    <a:pt x="10490" y="671906"/>
                  </a:lnTo>
                  <a:lnTo>
                    <a:pt x="12331" y="670115"/>
                  </a:lnTo>
                  <a:close/>
                </a:path>
                <a:path w="459739" h="673735">
                  <a:moveTo>
                    <a:pt x="186905" y="620179"/>
                  </a:moveTo>
                  <a:lnTo>
                    <a:pt x="180924" y="623519"/>
                  </a:lnTo>
                  <a:lnTo>
                    <a:pt x="175082" y="627265"/>
                  </a:lnTo>
                  <a:lnTo>
                    <a:pt x="168859" y="630301"/>
                  </a:lnTo>
                  <a:lnTo>
                    <a:pt x="166839" y="632714"/>
                  </a:lnTo>
                  <a:lnTo>
                    <a:pt x="173951" y="629234"/>
                  </a:lnTo>
                  <a:lnTo>
                    <a:pt x="180276" y="624281"/>
                  </a:lnTo>
                  <a:lnTo>
                    <a:pt x="186905" y="620179"/>
                  </a:lnTo>
                  <a:close/>
                </a:path>
                <a:path w="459739" h="673735">
                  <a:moveTo>
                    <a:pt x="296583" y="557149"/>
                  </a:moveTo>
                  <a:lnTo>
                    <a:pt x="292608" y="558050"/>
                  </a:lnTo>
                  <a:lnTo>
                    <a:pt x="288150" y="560590"/>
                  </a:lnTo>
                  <a:lnTo>
                    <a:pt x="283337" y="564134"/>
                  </a:lnTo>
                  <a:lnTo>
                    <a:pt x="278688" y="567842"/>
                  </a:lnTo>
                  <a:lnTo>
                    <a:pt x="249161" y="589953"/>
                  </a:lnTo>
                  <a:lnTo>
                    <a:pt x="243217" y="594601"/>
                  </a:lnTo>
                  <a:lnTo>
                    <a:pt x="230251" y="600430"/>
                  </a:lnTo>
                  <a:lnTo>
                    <a:pt x="225526" y="601154"/>
                  </a:lnTo>
                  <a:lnTo>
                    <a:pt x="218186" y="611593"/>
                  </a:lnTo>
                  <a:lnTo>
                    <a:pt x="228968" y="605269"/>
                  </a:lnTo>
                  <a:lnTo>
                    <a:pt x="240055" y="598474"/>
                  </a:lnTo>
                  <a:lnTo>
                    <a:pt x="251002" y="591210"/>
                  </a:lnTo>
                  <a:lnTo>
                    <a:pt x="268173" y="578307"/>
                  </a:lnTo>
                  <a:lnTo>
                    <a:pt x="275094" y="573786"/>
                  </a:lnTo>
                  <a:lnTo>
                    <a:pt x="286613" y="564400"/>
                  </a:lnTo>
                  <a:lnTo>
                    <a:pt x="291909" y="560285"/>
                  </a:lnTo>
                  <a:lnTo>
                    <a:pt x="296583" y="557149"/>
                  </a:lnTo>
                  <a:close/>
                </a:path>
                <a:path w="459739" h="673735">
                  <a:moveTo>
                    <a:pt x="296837" y="547331"/>
                  </a:moveTo>
                  <a:lnTo>
                    <a:pt x="283806" y="555167"/>
                  </a:lnTo>
                  <a:lnTo>
                    <a:pt x="275526" y="564972"/>
                  </a:lnTo>
                  <a:lnTo>
                    <a:pt x="280924" y="560298"/>
                  </a:lnTo>
                  <a:lnTo>
                    <a:pt x="288620" y="554697"/>
                  </a:lnTo>
                  <a:lnTo>
                    <a:pt x="295084" y="549821"/>
                  </a:lnTo>
                  <a:lnTo>
                    <a:pt x="296837" y="547331"/>
                  </a:lnTo>
                  <a:close/>
                </a:path>
                <a:path w="459739" h="673735">
                  <a:moveTo>
                    <a:pt x="356704" y="522643"/>
                  </a:moveTo>
                  <a:lnTo>
                    <a:pt x="354495" y="523646"/>
                  </a:lnTo>
                  <a:lnTo>
                    <a:pt x="351536" y="527812"/>
                  </a:lnTo>
                  <a:lnTo>
                    <a:pt x="353999" y="525754"/>
                  </a:lnTo>
                  <a:lnTo>
                    <a:pt x="356704" y="522643"/>
                  </a:lnTo>
                  <a:close/>
                </a:path>
                <a:path w="459739" h="673735">
                  <a:moveTo>
                    <a:pt x="364312" y="512241"/>
                  </a:moveTo>
                  <a:lnTo>
                    <a:pt x="363029" y="511327"/>
                  </a:lnTo>
                  <a:lnTo>
                    <a:pt x="363994" y="509333"/>
                  </a:lnTo>
                  <a:lnTo>
                    <a:pt x="361988" y="512178"/>
                  </a:lnTo>
                  <a:lnTo>
                    <a:pt x="351751" y="525754"/>
                  </a:lnTo>
                  <a:lnTo>
                    <a:pt x="353161" y="524586"/>
                  </a:lnTo>
                  <a:lnTo>
                    <a:pt x="353631" y="524306"/>
                  </a:lnTo>
                  <a:lnTo>
                    <a:pt x="354495" y="523646"/>
                  </a:lnTo>
                  <a:lnTo>
                    <a:pt x="356514" y="521182"/>
                  </a:lnTo>
                  <a:lnTo>
                    <a:pt x="359346" y="517842"/>
                  </a:lnTo>
                  <a:lnTo>
                    <a:pt x="364312" y="512241"/>
                  </a:lnTo>
                  <a:close/>
                </a:path>
                <a:path w="459739" h="673735">
                  <a:moveTo>
                    <a:pt x="378498" y="485952"/>
                  </a:moveTo>
                  <a:lnTo>
                    <a:pt x="372706" y="492328"/>
                  </a:lnTo>
                  <a:lnTo>
                    <a:pt x="368071" y="496646"/>
                  </a:lnTo>
                  <a:lnTo>
                    <a:pt x="366725" y="496112"/>
                  </a:lnTo>
                  <a:lnTo>
                    <a:pt x="370789" y="487972"/>
                  </a:lnTo>
                  <a:lnTo>
                    <a:pt x="363766" y="497954"/>
                  </a:lnTo>
                  <a:lnTo>
                    <a:pt x="359168" y="504837"/>
                  </a:lnTo>
                  <a:lnTo>
                    <a:pt x="357035" y="508787"/>
                  </a:lnTo>
                  <a:lnTo>
                    <a:pt x="357403" y="509943"/>
                  </a:lnTo>
                  <a:lnTo>
                    <a:pt x="358394" y="509765"/>
                  </a:lnTo>
                  <a:lnTo>
                    <a:pt x="360895" y="507695"/>
                  </a:lnTo>
                  <a:lnTo>
                    <a:pt x="368452" y="499859"/>
                  </a:lnTo>
                  <a:lnTo>
                    <a:pt x="373570" y="494144"/>
                  </a:lnTo>
                  <a:lnTo>
                    <a:pt x="378498" y="485952"/>
                  </a:lnTo>
                  <a:close/>
                </a:path>
                <a:path w="459739" h="673735">
                  <a:moveTo>
                    <a:pt x="383743" y="467779"/>
                  </a:moveTo>
                  <a:lnTo>
                    <a:pt x="383489" y="468274"/>
                  </a:lnTo>
                  <a:lnTo>
                    <a:pt x="381012" y="473710"/>
                  </a:lnTo>
                  <a:lnTo>
                    <a:pt x="383743" y="467779"/>
                  </a:lnTo>
                  <a:close/>
                </a:path>
                <a:path w="459739" h="673735">
                  <a:moveTo>
                    <a:pt x="384111" y="467029"/>
                  </a:moveTo>
                  <a:lnTo>
                    <a:pt x="383984" y="467245"/>
                  </a:lnTo>
                  <a:lnTo>
                    <a:pt x="383743" y="467779"/>
                  </a:lnTo>
                  <a:lnTo>
                    <a:pt x="384111" y="467029"/>
                  </a:lnTo>
                  <a:close/>
                </a:path>
                <a:path w="459739" h="673735">
                  <a:moveTo>
                    <a:pt x="396328" y="456704"/>
                  </a:moveTo>
                  <a:lnTo>
                    <a:pt x="393725" y="458660"/>
                  </a:lnTo>
                  <a:lnTo>
                    <a:pt x="391833" y="458025"/>
                  </a:lnTo>
                  <a:lnTo>
                    <a:pt x="391909" y="465658"/>
                  </a:lnTo>
                  <a:lnTo>
                    <a:pt x="390918" y="463194"/>
                  </a:lnTo>
                  <a:lnTo>
                    <a:pt x="390423" y="467702"/>
                  </a:lnTo>
                  <a:lnTo>
                    <a:pt x="386537" y="476199"/>
                  </a:lnTo>
                  <a:lnTo>
                    <a:pt x="389788" y="469646"/>
                  </a:lnTo>
                  <a:lnTo>
                    <a:pt x="393890" y="463562"/>
                  </a:lnTo>
                  <a:lnTo>
                    <a:pt x="396328" y="456704"/>
                  </a:lnTo>
                  <a:close/>
                </a:path>
                <a:path w="459739" h="673735">
                  <a:moveTo>
                    <a:pt x="397306" y="434835"/>
                  </a:moveTo>
                  <a:lnTo>
                    <a:pt x="394157" y="440829"/>
                  </a:lnTo>
                  <a:lnTo>
                    <a:pt x="388391" y="457530"/>
                  </a:lnTo>
                  <a:lnTo>
                    <a:pt x="386156" y="462991"/>
                  </a:lnTo>
                  <a:lnTo>
                    <a:pt x="384111" y="467029"/>
                  </a:lnTo>
                  <a:lnTo>
                    <a:pt x="387731" y="461213"/>
                  </a:lnTo>
                  <a:lnTo>
                    <a:pt x="389978" y="454520"/>
                  </a:lnTo>
                  <a:lnTo>
                    <a:pt x="397306" y="434835"/>
                  </a:lnTo>
                  <a:close/>
                </a:path>
                <a:path w="459739" h="673735">
                  <a:moveTo>
                    <a:pt x="400202" y="447243"/>
                  </a:moveTo>
                  <a:lnTo>
                    <a:pt x="396328" y="456704"/>
                  </a:lnTo>
                  <a:lnTo>
                    <a:pt x="397840" y="455434"/>
                  </a:lnTo>
                  <a:lnTo>
                    <a:pt x="399389" y="453136"/>
                  </a:lnTo>
                  <a:lnTo>
                    <a:pt x="400202" y="447243"/>
                  </a:lnTo>
                  <a:close/>
                </a:path>
                <a:path w="459739" h="673735">
                  <a:moveTo>
                    <a:pt x="404749" y="459422"/>
                  </a:moveTo>
                  <a:lnTo>
                    <a:pt x="403098" y="458533"/>
                  </a:lnTo>
                  <a:lnTo>
                    <a:pt x="400532" y="461759"/>
                  </a:lnTo>
                  <a:lnTo>
                    <a:pt x="395935" y="465988"/>
                  </a:lnTo>
                  <a:lnTo>
                    <a:pt x="386867" y="483933"/>
                  </a:lnTo>
                  <a:lnTo>
                    <a:pt x="390728" y="480174"/>
                  </a:lnTo>
                  <a:lnTo>
                    <a:pt x="395224" y="474941"/>
                  </a:lnTo>
                  <a:lnTo>
                    <a:pt x="398487" y="471360"/>
                  </a:lnTo>
                  <a:lnTo>
                    <a:pt x="398653" y="472554"/>
                  </a:lnTo>
                  <a:lnTo>
                    <a:pt x="404126" y="463664"/>
                  </a:lnTo>
                  <a:lnTo>
                    <a:pt x="404749" y="459422"/>
                  </a:lnTo>
                  <a:close/>
                </a:path>
                <a:path w="459739" h="673735">
                  <a:moveTo>
                    <a:pt x="414362" y="348767"/>
                  </a:moveTo>
                  <a:lnTo>
                    <a:pt x="414261" y="347713"/>
                  </a:lnTo>
                  <a:lnTo>
                    <a:pt x="412750" y="352539"/>
                  </a:lnTo>
                  <a:lnTo>
                    <a:pt x="413512" y="351370"/>
                  </a:lnTo>
                  <a:lnTo>
                    <a:pt x="413816" y="351497"/>
                  </a:lnTo>
                  <a:lnTo>
                    <a:pt x="414172" y="351459"/>
                  </a:lnTo>
                  <a:lnTo>
                    <a:pt x="414362" y="348767"/>
                  </a:lnTo>
                  <a:close/>
                </a:path>
                <a:path w="459739" h="673735">
                  <a:moveTo>
                    <a:pt x="423278" y="370446"/>
                  </a:moveTo>
                  <a:lnTo>
                    <a:pt x="421690" y="367195"/>
                  </a:lnTo>
                  <a:lnTo>
                    <a:pt x="416242" y="376288"/>
                  </a:lnTo>
                  <a:lnTo>
                    <a:pt x="417499" y="379882"/>
                  </a:lnTo>
                  <a:lnTo>
                    <a:pt x="419658" y="380174"/>
                  </a:lnTo>
                  <a:lnTo>
                    <a:pt x="421347" y="382270"/>
                  </a:lnTo>
                  <a:lnTo>
                    <a:pt x="421208" y="391261"/>
                  </a:lnTo>
                  <a:lnTo>
                    <a:pt x="422579" y="380365"/>
                  </a:lnTo>
                  <a:lnTo>
                    <a:pt x="423278" y="370446"/>
                  </a:lnTo>
                  <a:close/>
                </a:path>
                <a:path w="459739" h="673735">
                  <a:moveTo>
                    <a:pt x="433590" y="317309"/>
                  </a:moveTo>
                  <a:lnTo>
                    <a:pt x="428586" y="321818"/>
                  </a:lnTo>
                  <a:lnTo>
                    <a:pt x="424878" y="325843"/>
                  </a:lnTo>
                  <a:lnTo>
                    <a:pt x="418934" y="336257"/>
                  </a:lnTo>
                  <a:lnTo>
                    <a:pt x="418909" y="339318"/>
                  </a:lnTo>
                  <a:lnTo>
                    <a:pt x="420801" y="342201"/>
                  </a:lnTo>
                  <a:lnTo>
                    <a:pt x="417982" y="351764"/>
                  </a:lnTo>
                  <a:lnTo>
                    <a:pt x="414223" y="359778"/>
                  </a:lnTo>
                  <a:lnTo>
                    <a:pt x="415810" y="351294"/>
                  </a:lnTo>
                  <a:lnTo>
                    <a:pt x="414185" y="351459"/>
                  </a:lnTo>
                  <a:lnTo>
                    <a:pt x="413715" y="356920"/>
                  </a:lnTo>
                  <a:lnTo>
                    <a:pt x="413677" y="361873"/>
                  </a:lnTo>
                  <a:lnTo>
                    <a:pt x="415099" y="362407"/>
                  </a:lnTo>
                  <a:lnTo>
                    <a:pt x="419061" y="354609"/>
                  </a:lnTo>
                  <a:lnTo>
                    <a:pt x="419265" y="351624"/>
                  </a:lnTo>
                  <a:lnTo>
                    <a:pt x="423583" y="339026"/>
                  </a:lnTo>
                  <a:lnTo>
                    <a:pt x="428205" y="327291"/>
                  </a:lnTo>
                  <a:lnTo>
                    <a:pt x="431939" y="319138"/>
                  </a:lnTo>
                  <a:lnTo>
                    <a:pt x="433590" y="317309"/>
                  </a:lnTo>
                  <a:close/>
                </a:path>
                <a:path w="459739" h="673735">
                  <a:moveTo>
                    <a:pt x="434530" y="239979"/>
                  </a:moveTo>
                  <a:lnTo>
                    <a:pt x="432244" y="205714"/>
                  </a:lnTo>
                  <a:lnTo>
                    <a:pt x="428205" y="223164"/>
                  </a:lnTo>
                  <a:lnTo>
                    <a:pt x="430631" y="222288"/>
                  </a:lnTo>
                  <a:lnTo>
                    <a:pt x="430580" y="232930"/>
                  </a:lnTo>
                  <a:lnTo>
                    <a:pt x="431533" y="237528"/>
                  </a:lnTo>
                  <a:lnTo>
                    <a:pt x="433006" y="238937"/>
                  </a:lnTo>
                  <a:lnTo>
                    <a:pt x="434530" y="239979"/>
                  </a:lnTo>
                  <a:close/>
                </a:path>
                <a:path w="459739" h="673735">
                  <a:moveTo>
                    <a:pt x="439115" y="314172"/>
                  </a:moveTo>
                  <a:lnTo>
                    <a:pt x="434301" y="336143"/>
                  </a:lnTo>
                  <a:lnTo>
                    <a:pt x="435584" y="335902"/>
                  </a:lnTo>
                  <a:lnTo>
                    <a:pt x="438023" y="332130"/>
                  </a:lnTo>
                  <a:lnTo>
                    <a:pt x="438238" y="338416"/>
                  </a:lnTo>
                  <a:lnTo>
                    <a:pt x="439115" y="314172"/>
                  </a:lnTo>
                  <a:close/>
                </a:path>
                <a:path w="459739" h="673735">
                  <a:moveTo>
                    <a:pt x="440067" y="338150"/>
                  </a:moveTo>
                  <a:lnTo>
                    <a:pt x="436841" y="356958"/>
                  </a:lnTo>
                  <a:lnTo>
                    <a:pt x="436029" y="360387"/>
                  </a:lnTo>
                  <a:lnTo>
                    <a:pt x="438416" y="359625"/>
                  </a:lnTo>
                  <a:lnTo>
                    <a:pt x="439813" y="352577"/>
                  </a:lnTo>
                  <a:lnTo>
                    <a:pt x="439699" y="345300"/>
                  </a:lnTo>
                  <a:lnTo>
                    <a:pt x="440067" y="338150"/>
                  </a:lnTo>
                  <a:close/>
                </a:path>
                <a:path w="459739" h="673735">
                  <a:moveTo>
                    <a:pt x="440182" y="305930"/>
                  </a:moveTo>
                  <a:lnTo>
                    <a:pt x="438480" y="303149"/>
                  </a:lnTo>
                  <a:lnTo>
                    <a:pt x="438670" y="306806"/>
                  </a:lnTo>
                  <a:lnTo>
                    <a:pt x="439216" y="310515"/>
                  </a:lnTo>
                  <a:lnTo>
                    <a:pt x="439115" y="314172"/>
                  </a:lnTo>
                  <a:lnTo>
                    <a:pt x="439788" y="311454"/>
                  </a:lnTo>
                  <a:lnTo>
                    <a:pt x="439801" y="308686"/>
                  </a:lnTo>
                  <a:lnTo>
                    <a:pt x="440182" y="305930"/>
                  </a:lnTo>
                  <a:close/>
                </a:path>
                <a:path w="459739" h="673735">
                  <a:moveTo>
                    <a:pt x="445808" y="302221"/>
                  </a:moveTo>
                  <a:lnTo>
                    <a:pt x="445312" y="302996"/>
                  </a:lnTo>
                  <a:lnTo>
                    <a:pt x="445135" y="303466"/>
                  </a:lnTo>
                  <a:lnTo>
                    <a:pt x="445668" y="304330"/>
                  </a:lnTo>
                  <a:lnTo>
                    <a:pt x="445808" y="302221"/>
                  </a:lnTo>
                  <a:close/>
                </a:path>
                <a:path w="459739" h="673735">
                  <a:moveTo>
                    <a:pt x="445884" y="58610"/>
                  </a:moveTo>
                  <a:lnTo>
                    <a:pt x="444017" y="57975"/>
                  </a:lnTo>
                  <a:lnTo>
                    <a:pt x="442290" y="57975"/>
                  </a:lnTo>
                  <a:lnTo>
                    <a:pt x="439762" y="36893"/>
                  </a:lnTo>
                  <a:lnTo>
                    <a:pt x="437870" y="47040"/>
                  </a:lnTo>
                  <a:lnTo>
                    <a:pt x="435673" y="60820"/>
                  </a:lnTo>
                  <a:lnTo>
                    <a:pt x="433184" y="69888"/>
                  </a:lnTo>
                  <a:lnTo>
                    <a:pt x="430415" y="65887"/>
                  </a:lnTo>
                  <a:lnTo>
                    <a:pt x="429768" y="50317"/>
                  </a:lnTo>
                  <a:lnTo>
                    <a:pt x="430644" y="42278"/>
                  </a:lnTo>
                  <a:lnTo>
                    <a:pt x="432346" y="36931"/>
                  </a:lnTo>
                  <a:lnTo>
                    <a:pt x="434200" y="29438"/>
                  </a:lnTo>
                  <a:lnTo>
                    <a:pt x="430618" y="28841"/>
                  </a:lnTo>
                  <a:lnTo>
                    <a:pt x="427342" y="16751"/>
                  </a:lnTo>
                  <a:lnTo>
                    <a:pt x="423595" y="3644"/>
                  </a:lnTo>
                  <a:lnTo>
                    <a:pt x="418592" y="0"/>
                  </a:lnTo>
                  <a:lnTo>
                    <a:pt x="421347" y="24472"/>
                  </a:lnTo>
                  <a:lnTo>
                    <a:pt x="420128" y="24942"/>
                  </a:lnTo>
                  <a:lnTo>
                    <a:pt x="418185" y="16052"/>
                  </a:lnTo>
                  <a:lnTo>
                    <a:pt x="417068" y="22860"/>
                  </a:lnTo>
                  <a:lnTo>
                    <a:pt x="420090" y="27876"/>
                  </a:lnTo>
                  <a:lnTo>
                    <a:pt x="422224" y="38925"/>
                  </a:lnTo>
                  <a:lnTo>
                    <a:pt x="422694" y="53568"/>
                  </a:lnTo>
                  <a:lnTo>
                    <a:pt x="420712" y="69405"/>
                  </a:lnTo>
                  <a:lnTo>
                    <a:pt x="424903" y="78867"/>
                  </a:lnTo>
                  <a:lnTo>
                    <a:pt x="431558" y="78384"/>
                  </a:lnTo>
                  <a:lnTo>
                    <a:pt x="439089" y="70713"/>
                  </a:lnTo>
                  <a:lnTo>
                    <a:pt x="445884" y="58610"/>
                  </a:lnTo>
                  <a:close/>
                </a:path>
                <a:path w="459739" h="673735">
                  <a:moveTo>
                    <a:pt x="446112" y="227609"/>
                  </a:moveTo>
                  <a:lnTo>
                    <a:pt x="445643" y="220751"/>
                  </a:lnTo>
                  <a:lnTo>
                    <a:pt x="445350" y="213487"/>
                  </a:lnTo>
                  <a:lnTo>
                    <a:pt x="445312" y="205689"/>
                  </a:lnTo>
                  <a:lnTo>
                    <a:pt x="444652" y="204927"/>
                  </a:lnTo>
                  <a:lnTo>
                    <a:pt x="444220" y="204787"/>
                  </a:lnTo>
                  <a:lnTo>
                    <a:pt x="444449" y="207733"/>
                  </a:lnTo>
                  <a:lnTo>
                    <a:pt x="443560" y="216903"/>
                  </a:lnTo>
                  <a:lnTo>
                    <a:pt x="444690" y="222389"/>
                  </a:lnTo>
                  <a:lnTo>
                    <a:pt x="446112" y="227609"/>
                  </a:lnTo>
                  <a:close/>
                </a:path>
                <a:path w="459739" h="673735">
                  <a:moveTo>
                    <a:pt x="446735" y="56807"/>
                  </a:moveTo>
                  <a:lnTo>
                    <a:pt x="446443" y="57416"/>
                  </a:lnTo>
                  <a:lnTo>
                    <a:pt x="445897" y="58610"/>
                  </a:lnTo>
                  <a:lnTo>
                    <a:pt x="446163" y="58750"/>
                  </a:lnTo>
                  <a:lnTo>
                    <a:pt x="446417" y="58839"/>
                  </a:lnTo>
                  <a:lnTo>
                    <a:pt x="446684" y="59029"/>
                  </a:lnTo>
                  <a:lnTo>
                    <a:pt x="446735" y="56807"/>
                  </a:lnTo>
                  <a:close/>
                </a:path>
                <a:path w="459739" h="673735">
                  <a:moveTo>
                    <a:pt x="446887" y="353021"/>
                  </a:moveTo>
                  <a:lnTo>
                    <a:pt x="445719" y="351574"/>
                  </a:lnTo>
                  <a:lnTo>
                    <a:pt x="440867" y="358648"/>
                  </a:lnTo>
                  <a:lnTo>
                    <a:pt x="438416" y="359625"/>
                  </a:lnTo>
                  <a:lnTo>
                    <a:pt x="436245" y="373938"/>
                  </a:lnTo>
                  <a:lnTo>
                    <a:pt x="439369" y="367030"/>
                  </a:lnTo>
                  <a:lnTo>
                    <a:pt x="444398" y="353593"/>
                  </a:lnTo>
                  <a:lnTo>
                    <a:pt x="446887" y="353021"/>
                  </a:lnTo>
                  <a:close/>
                </a:path>
                <a:path w="459739" h="673735">
                  <a:moveTo>
                    <a:pt x="447916" y="244906"/>
                  </a:moveTo>
                  <a:lnTo>
                    <a:pt x="447840" y="244271"/>
                  </a:lnTo>
                  <a:lnTo>
                    <a:pt x="447725" y="243459"/>
                  </a:lnTo>
                  <a:lnTo>
                    <a:pt x="447649" y="242862"/>
                  </a:lnTo>
                  <a:lnTo>
                    <a:pt x="447268" y="244119"/>
                  </a:lnTo>
                  <a:lnTo>
                    <a:pt x="447141" y="245122"/>
                  </a:lnTo>
                  <a:lnTo>
                    <a:pt x="447916" y="244906"/>
                  </a:lnTo>
                  <a:close/>
                </a:path>
                <a:path w="459739" h="673735">
                  <a:moveTo>
                    <a:pt x="448932" y="239776"/>
                  </a:moveTo>
                  <a:lnTo>
                    <a:pt x="448271" y="235051"/>
                  </a:lnTo>
                  <a:lnTo>
                    <a:pt x="447128" y="231343"/>
                  </a:lnTo>
                  <a:lnTo>
                    <a:pt x="446112" y="227622"/>
                  </a:lnTo>
                  <a:lnTo>
                    <a:pt x="446481" y="233197"/>
                  </a:lnTo>
                  <a:lnTo>
                    <a:pt x="446976" y="238379"/>
                  </a:lnTo>
                  <a:lnTo>
                    <a:pt x="447649" y="242862"/>
                  </a:lnTo>
                  <a:lnTo>
                    <a:pt x="447979" y="241731"/>
                  </a:lnTo>
                  <a:lnTo>
                    <a:pt x="448475" y="240588"/>
                  </a:lnTo>
                  <a:lnTo>
                    <a:pt x="448932" y="239776"/>
                  </a:lnTo>
                  <a:close/>
                </a:path>
                <a:path w="459739" h="673735">
                  <a:moveTo>
                    <a:pt x="449364" y="212648"/>
                  </a:moveTo>
                  <a:lnTo>
                    <a:pt x="449199" y="199567"/>
                  </a:lnTo>
                  <a:lnTo>
                    <a:pt x="448005" y="192493"/>
                  </a:lnTo>
                  <a:lnTo>
                    <a:pt x="447319" y="185051"/>
                  </a:lnTo>
                  <a:lnTo>
                    <a:pt x="446938" y="177190"/>
                  </a:lnTo>
                  <a:lnTo>
                    <a:pt x="446697" y="168897"/>
                  </a:lnTo>
                  <a:lnTo>
                    <a:pt x="447255" y="161493"/>
                  </a:lnTo>
                  <a:lnTo>
                    <a:pt x="447967" y="154368"/>
                  </a:lnTo>
                  <a:lnTo>
                    <a:pt x="448386" y="151104"/>
                  </a:lnTo>
                  <a:lnTo>
                    <a:pt x="448678" y="148780"/>
                  </a:lnTo>
                  <a:lnTo>
                    <a:pt x="448818" y="147650"/>
                  </a:lnTo>
                  <a:lnTo>
                    <a:pt x="448640" y="148247"/>
                  </a:lnTo>
                  <a:lnTo>
                    <a:pt x="448551" y="148780"/>
                  </a:lnTo>
                  <a:lnTo>
                    <a:pt x="447890" y="150520"/>
                  </a:lnTo>
                  <a:lnTo>
                    <a:pt x="447535" y="151104"/>
                  </a:lnTo>
                  <a:lnTo>
                    <a:pt x="447878" y="149098"/>
                  </a:lnTo>
                  <a:lnTo>
                    <a:pt x="447776" y="148247"/>
                  </a:lnTo>
                  <a:lnTo>
                    <a:pt x="447128" y="147967"/>
                  </a:lnTo>
                  <a:lnTo>
                    <a:pt x="446570" y="147205"/>
                  </a:lnTo>
                  <a:lnTo>
                    <a:pt x="446239" y="146710"/>
                  </a:lnTo>
                  <a:lnTo>
                    <a:pt x="446024" y="146392"/>
                  </a:lnTo>
                  <a:lnTo>
                    <a:pt x="446633" y="141135"/>
                  </a:lnTo>
                  <a:lnTo>
                    <a:pt x="447052" y="141452"/>
                  </a:lnTo>
                  <a:lnTo>
                    <a:pt x="447776" y="148247"/>
                  </a:lnTo>
                  <a:lnTo>
                    <a:pt x="448005" y="148386"/>
                  </a:lnTo>
                  <a:lnTo>
                    <a:pt x="448233" y="148704"/>
                  </a:lnTo>
                  <a:lnTo>
                    <a:pt x="448475" y="148742"/>
                  </a:lnTo>
                  <a:lnTo>
                    <a:pt x="448398" y="146392"/>
                  </a:lnTo>
                  <a:lnTo>
                    <a:pt x="448081" y="141135"/>
                  </a:lnTo>
                  <a:lnTo>
                    <a:pt x="445985" y="107454"/>
                  </a:lnTo>
                  <a:lnTo>
                    <a:pt x="445643" y="114490"/>
                  </a:lnTo>
                  <a:lnTo>
                    <a:pt x="445604" y="127520"/>
                  </a:lnTo>
                  <a:lnTo>
                    <a:pt x="445681" y="133375"/>
                  </a:lnTo>
                  <a:lnTo>
                    <a:pt x="445998" y="146392"/>
                  </a:lnTo>
                  <a:lnTo>
                    <a:pt x="442912" y="139420"/>
                  </a:lnTo>
                  <a:lnTo>
                    <a:pt x="440296" y="131635"/>
                  </a:lnTo>
                  <a:lnTo>
                    <a:pt x="437616" y="127520"/>
                  </a:lnTo>
                  <a:lnTo>
                    <a:pt x="434314" y="131546"/>
                  </a:lnTo>
                  <a:lnTo>
                    <a:pt x="435089" y="145300"/>
                  </a:lnTo>
                  <a:lnTo>
                    <a:pt x="436626" y="151904"/>
                  </a:lnTo>
                  <a:lnTo>
                    <a:pt x="438492" y="156578"/>
                  </a:lnTo>
                  <a:lnTo>
                    <a:pt x="440232" y="164592"/>
                  </a:lnTo>
                  <a:lnTo>
                    <a:pt x="440194" y="148640"/>
                  </a:lnTo>
                  <a:lnTo>
                    <a:pt x="441426" y="151371"/>
                  </a:lnTo>
                  <a:lnTo>
                    <a:pt x="443369" y="156248"/>
                  </a:lnTo>
                  <a:lnTo>
                    <a:pt x="445046" y="148640"/>
                  </a:lnTo>
                  <a:lnTo>
                    <a:pt x="446684" y="168897"/>
                  </a:lnTo>
                  <a:lnTo>
                    <a:pt x="446100" y="178104"/>
                  </a:lnTo>
                  <a:lnTo>
                    <a:pt x="445668" y="187375"/>
                  </a:lnTo>
                  <a:lnTo>
                    <a:pt x="445401" y="196608"/>
                  </a:lnTo>
                  <a:lnTo>
                    <a:pt x="445312" y="205689"/>
                  </a:lnTo>
                  <a:lnTo>
                    <a:pt x="446760" y="207378"/>
                  </a:lnTo>
                  <a:lnTo>
                    <a:pt x="449364" y="212648"/>
                  </a:lnTo>
                  <a:close/>
                </a:path>
                <a:path w="459739" h="673735">
                  <a:moveTo>
                    <a:pt x="450126" y="238137"/>
                  </a:moveTo>
                  <a:lnTo>
                    <a:pt x="449643" y="238518"/>
                  </a:lnTo>
                  <a:lnTo>
                    <a:pt x="448932" y="239776"/>
                  </a:lnTo>
                  <a:lnTo>
                    <a:pt x="449135" y="241147"/>
                  </a:lnTo>
                  <a:lnTo>
                    <a:pt x="450126" y="238137"/>
                  </a:lnTo>
                  <a:close/>
                </a:path>
                <a:path w="459739" h="673735">
                  <a:moveTo>
                    <a:pt x="451446" y="285584"/>
                  </a:moveTo>
                  <a:lnTo>
                    <a:pt x="446366" y="293827"/>
                  </a:lnTo>
                  <a:lnTo>
                    <a:pt x="447624" y="275729"/>
                  </a:lnTo>
                  <a:lnTo>
                    <a:pt x="446201" y="294119"/>
                  </a:lnTo>
                  <a:lnTo>
                    <a:pt x="446341" y="293852"/>
                  </a:lnTo>
                  <a:lnTo>
                    <a:pt x="445808" y="302221"/>
                  </a:lnTo>
                  <a:lnTo>
                    <a:pt x="446887" y="300634"/>
                  </a:lnTo>
                  <a:lnTo>
                    <a:pt x="449681" y="297637"/>
                  </a:lnTo>
                  <a:lnTo>
                    <a:pt x="451446" y="285584"/>
                  </a:lnTo>
                  <a:close/>
                </a:path>
                <a:path w="459739" h="673735">
                  <a:moveTo>
                    <a:pt x="451789" y="77444"/>
                  </a:moveTo>
                  <a:lnTo>
                    <a:pt x="449707" y="63017"/>
                  </a:lnTo>
                  <a:lnTo>
                    <a:pt x="448119" y="60020"/>
                  </a:lnTo>
                  <a:lnTo>
                    <a:pt x="446684" y="59029"/>
                  </a:lnTo>
                  <a:lnTo>
                    <a:pt x="446087" y="101739"/>
                  </a:lnTo>
                  <a:lnTo>
                    <a:pt x="445452" y="98767"/>
                  </a:lnTo>
                  <a:lnTo>
                    <a:pt x="445985" y="107442"/>
                  </a:lnTo>
                  <a:lnTo>
                    <a:pt x="446735" y="100418"/>
                  </a:lnTo>
                  <a:lnTo>
                    <a:pt x="447916" y="93624"/>
                  </a:lnTo>
                  <a:lnTo>
                    <a:pt x="449567" y="86245"/>
                  </a:lnTo>
                  <a:lnTo>
                    <a:pt x="451789" y="77444"/>
                  </a:lnTo>
                  <a:close/>
                </a:path>
                <a:path w="459739" h="673735">
                  <a:moveTo>
                    <a:pt x="452577" y="133451"/>
                  </a:moveTo>
                  <a:lnTo>
                    <a:pt x="451370" y="131762"/>
                  </a:lnTo>
                  <a:lnTo>
                    <a:pt x="450405" y="136537"/>
                  </a:lnTo>
                  <a:lnTo>
                    <a:pt x="449592" y="141960"/>
                  </a:lnTo>
                  <a:lnTo>
                    <a:pt x="448830" y="147650"/>
                  </a:lnTo>
                  <a:lnTo>
                    <a:pt x="450291" y="142976"/>
                  </a:lnTo>
                  <a:lnTo>
                    <a:pt x="452577" y="133451"/>
                  </a:lnTo>
                  <a:close/>
                </a:path>
                <a:path w="459739" h="673735">
                  <a:moveTo>
                    <a:pt x="457073" y="180873"/>
                  </a:moveTo>
                  <a:lnTo>
                    <a:pt x="456349" y="174879"/>
                  </a:lnTo>
                  <a:lnTo>
                    <a:pt x="455295" y="168973"/>
                  </a:lnTo>
                  <a:lnTo>
                    <a:pt x="453529" y="163029"/>
                  </a:lnTo>
                  <a:lnTo>
                    <a:pt x="454279" y="168668"/>
                  </a:lnTo>
                  <a:lnTo>
                    <a:pt x="455637" y="174510"/>
                  </a:lnTo>
                  <a:lnTo>
                    <a:pt x="457073" y="180873"/>
                  </a:lnTo>
                  <a:close/>
                </a:path>
                <a:path w="459739" h="673735">
                  <a:moveTo>
                    <a:pt x="459409" y="282879"/>
                  </a:moveTo>
                  <a:lnTo>
                    <a:pt x="457085" y="271868"/>
                  </a:lnTo>
                  <a:lnTo>
                    <a:pt x="454215" y="261734"/>
                  </a:lnTo>
                  <a:lnTo>
                    <a:pt x="456158" y="270624"/>
                  </a:lnTo>
                  <a:lnTo>
                    <a:pt x="457415" y="274434"/>
                  </a:lnTo>
                  <a:lnTo>
                    <a:pt x="458317" y="278777"/>
                  </a:lnTo>
                  <a:lnTo>
                    <a:pt x="459409" y="282879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8297" y="1143418"/>
              <a:ext cx="2334895" cy="1219835"/>
            </a:xfrm>
            <a:custGeom>
              <a:avLst/>
              <a:gdLst/>
              <a:ahLst/>
              <a:cxnLst/>
              <a:rect l="l" t="t" r="r" b="b"/>
              <a:pathLst>
                <a:path w="2334895" h="1219835">
                  <a:moveTo>
                    <a:pt x="25006" y="272224"/>
                  </a:moveTo>
                  <a:lnTo>
                    <a:pt x="23380" y="273189"/>
                  </a:lnTo>
                  <a:lnTo>
                    <a:pt x="21678" y="279565"/>
                  </a:lnTo>
                  <a:lnTo>
                    <a:pt x="21526" y="282422"/>
                  </a:lnTo>
                  <a:lnTo>
                    <a:pt x="22593" y="282536"/>
                  </a:lnTo>
                  <a:lnTo>
                    <a:pt x="24384" y="276047"/>
                  </a:lnTo>
                  <a:lnTo>
                    <a:pt x="25006" y="272224"/>
                  </a:lnTo>
                  <a:close/>
                </a:path>
                <a:path w="2334895" h="1219835">
                  <a:moveTo>
                    <a:pt x="52870" y="704596"/>
                  </a:moveTo>
                  <a:lnTo>
                    <a:pt x="51993" y="702424"/>
                  </a:lnTo>
                  <a:lnTo>
                    <a:pt x="51930" y="703503"/>
                  </a:lnTo>
                  <a:lnTo>
                    <a:pt x="52247" y="704100"/>
                  </a:lnTo>
                  <a:lnTo>
                    <a:pt x="52565" y="704418"/>
                  </a:lnTo>
                  <a:lnTo>
                    <a:pt x="52870" y="704596"/>
                  </a:lnTo>
                  <a:close/>
                </a:path>
                <a:path w="2334895" h="1219835">
                  <a:moveTo>
                    <a:pt x="57658" y="716343"/>
                  </a:moveTo>
                  <a:lnTo>
                    <a:pt x="57226" y="706970"/>
                  </a:lnTo>
                  <a:lnTo>
                    <a:pt x="56134" y="704126"/>
                  </a:lnTo>
                  <a:lnTo>
                    <a:pt x="54610" y="704469"/>
                  </a:lnTo>
                  <a:lnTo>
                    <a:pt x="52882" y="704596"/>
                  </a:lnTo>
                  <a:lnTo>
                    <a:pt x="57658" y="716343"/>
                  </a:lnTo>
                  <a:close/>
                </a:path>
                <a:path w="2334895" h="1219835">
                  <a:moveTo>
                    <a:pt x="61518" y="313626"/>
                  </a:moveTo>
                  <a:lnTo>
                    <a:pt x="60071" y="322948"/>
                  </a:lnTo>
                  <a:lnTo>
                    <a:pt x="60960" y="318554"/>
                  </a:lnTo>
                  <a:lnTo>
                    <a:pt x="61366" y="315683"/>
                  </a:lnTo>
                  <a:lnTo>
                    <a:pt x="61518" y="313626"/>
                  </a:lnTo>
                  <a:close/>
                </a:path>
                <a:path w="2334895" h="1219835">
                  <a:moveTo>
                    <a:pt x="62865" y="547357"/>
                  </a:moveTo>
                  <a:lnTo>
                    <a:pt x="62801" y="540473"/>
                  </a:lnTo>
                  <a:lnTo>
                    <a:pt x="62052" y="526122"/>
                  </a:lnTo>
                  <a:lnTo>
                    <a:pt x="61988" y="519214"/>
                  </a:lnTo>
                  <a:lnTo>
                    <a:pt x="61493" y="532091"/>
                  </a:lnTo>
                  <a:lnTo>
                    <a:pt x="59893" y="541426"/>
                  </a:lnTo>
                  <a:lnTo>
                    <a:pt x="59550" y="546684"/>
                  </a:lnTo>
                  <a:lnTo>
                    <a:pt x="62865" y="547357"/>
                  </a:lnTo>
                  <a:close/>
                </a:path>
                <a:path w="2334895" h="1219835">
                  <a:moveTo>
                    <a:pt x="63246" y="332587"/>
                  </a:moveTo>
                  <a:lnTo>
                    <a:pt x="60350" y="334657"/>
                  </a:lnTo>
                  <a:lnTo>
                    <a:pt x="58140" y="336892"/>
                  </a:lnTo>
                  <a:lnTo>
                    <a:pt x="55537" y="339102"/>
                  </a:lnTo>
                  <a:lnTo>
                    <a:pt x="62230" y="336588"/>
                  </a:lnTo>
                  <a:lnTo>
                    <a:pt x="62750" y="333895"/>
                  </a:lnTo>
                  <a:lnTo>
                    <a:pt x="63246" y="332587"/>
                  </a:lnTo>
                  <a:close/>
                </a:path>
                <a:path w="2334895" h="1219835">
                  <a:moveTo>
                    <a:pt x="72720" y="280670"/>
                  </a:moveTo>
                  <a:lnTo>
                    <a:pt x="72402" y="280162"/>
                  </a:lnTo>
                  <a:lnTo>
                    <a:pt x="69253" y="288290"/>
                  </a:lnTo>
                  <a:lnTo>
                    <a:pt x="72720" y="280670"/>
                  </a:lnTo>
                  <a:close/>
                </a:path>
                <a:path w="2334895" h="1219835">
                  <a:moveTo>
                    <a:pt x="141236" y="179539"/>
                  </a:moveTo>
                  <a:lnTo>
                    <a:pt x="140055" y="180340"/>
                  </a:lnTo>
                  <a:lnTo>
                    <a:pt x="137299" y="182765"/>
                  </a:lnTo>
                  <a:lnTo>
                    <a:pt x="139674" y="181610"/>
                  </a:lnTo>
                  <a:lnTo>
                    <a:pt x="141236" y="179539"/>
                  </a:lnTo>
                  <a:close/>
                </a:path>
                <a:path w="2334895" h="1219835">
                  <a:moveTo>
                    <a:pt x="183578" y="157480"/>
                  </a:moveTo>
                  <a:lnTo>
                    <a:pt x="180886" y="159067"/>
                  </a:lnTo>
                  <a:lnTo>
                    <a:pt x="181889" y="158750"/>
                  </a:lnTo>
                  <a:lnTo>
                    <a:pt x="183578" y="157480"/>
                  </a:lnTo>
                  <a:close/>
                </a:path>
                <a:path w="2334895" h="1219835">
                  <a:moveTo>
                    <a:pt x="200977" y="138214"/>
                  </a:moveTo>
                  <a:lnTo>
                    <a:pt x="197281" y="138417"/>
                  </a:lnTo>
                  <a:lnTo>
                    <a:pt x="193827" y="141147"/>
                  </a:lnTo>
                  <a:lnTo>
                    <a:pt x="186842" y="146507"/>
                  </a:lnTo>
                  <a:lnTo>
                    <a:pt x="191579" y="144386"/>
                  </a:lnTo>
                  <a:lnTo>
                    <a:pt x="195935" y="141947"/>
                  </a:lnTo>
                  <a:lnTo>
                    <a:pt x="200850" y="140169"/>
                  </a:lnTo>
                  <a:lnTo>
                    <a:pt x="200977" y="138214"/>
                  </a:lnTo>
                  <a:close/>
                </a:path>
                <a:path w="2334895" h="1219835">
                  <a:moveTo>
                    <a:pt x="418833" y="1179118"/>
                  </a:moveTo>
                  <a:lnTo>
                    <a:pt x="414286" y="1179195"/>
                  </a:lnTo>
                  <a:lnTo>
                    <a:pt x="406222" y="1179906"/>
                  </a:lnTo>
                  <a:lnTo>
                    <a:pt x="408381" y="1180401"/>
                  </a:lnTo>
                  <a:lnTo>
                    <a:pt x="418833" y="1179118"/>
                  </a:lnTo>
                  <a:close/>
                </a:path>
                <a:path w="2334895" h="1219835">
                  <a:moveTo>
                    <a:pt x="522351" y="1176020"/>
                  </a:moveTo>
                  <a:lnTo>
                    <a:pt x="517309" y="1174750"/>
                  </a:lnTo>
                  <a:lnTo>
                    <a:pt x="517093" y="1175550"/>
                  </a:lnTo>
                  <a:lnTo>
                    <a:pt x="522351" y="1176020"/>
                  </a:lnTo>
                  <a:close/>
                </a:path>
                <a:path w="2334895" h="1219835">
                  <a:moveTo>
                    <a:pt x="632866" y="48615"/>
                  </a:moveTo>
                  <a:lnTo>
                    <a:pt x="611162" y="45923"/>
                  </a:lnTo>
                  <a:lnTo>
                    <a:pt x="616038" y="46863"/>
                  </a:lnTo>
                  <a:lnTo>
                    <a:pt x="623023" y="47764"/>
                  </a:lnTo>
                  <a:lnTo>
                    <a:pt x="632866" y="48615"/>
                  </a:lnTo>
                  <a:close/>
                </a:path>
                <a:path w="2334895" h="1219835">
                  <a:moveTo>
                    <a:pt x="633907" y="15240"/>
                  </a:moveTo>
                  <a:lnTo>
                    <a:pt x="613308" y="15240"/>
                  </a:lnTo>
                  <a:lnTo>
                    <a:pt x="582472" y="13970"/>
                  </a:lnTo>
                  <a:lnTo>
                    <a:pt x="554151" y="15240"/>
                  </a:lnTo>
                  <a:lnTo>
                    <a:pt x="547636" y="16510"/>
                  </a:lnTo>
                  <a:lnTo>
                    <a:pt x="620636" y="16510"/>
                  </a:lnTo>
                  <a:lnTo>
                    <a:pt x="633907" y="15240"/>
                  </a:lnTo>
                  <a:close/>
                </a:path>
                <a:path w="2334895" h="1219835">
                  <a:moveTo>
                    <a:pt x="660412" y="28600"/>
                  </a:moveTo>
                  <a:lnTo>
                    <a:pt x="644486" y="31330"/>
                  </a:lnTo>
                  <a:lnTo>
                    <a:pt x="649300" y="32600"/>
                  </a:lnTo>
                  <a:lnTo>
                    <a:pt x="660412" y="28600"/>
                  </a:lnTo>
                  <a:close/>
                </a:path>
                <a:path w="2334895" h="1219835">
                  <a:moveTo>
                    <a:pt x="1208925" y="49415"/>
                  </a:moveTo>
                  <a:lnTo>
                    <a:pt x="1196327" y="37376"/>
                  </a:lnTo>
                  <a:lnTo>
                    <a:pt x="1171206" y="52882"/>
                  </a:lnTo>
                  <a:lnTo>
                    <a:pt x="1182217" y="49987"/>
                  </a:lnTo>
                  <a:lnTo>
                    <a:pt x="1191539" y="48793"/>
                  </a:lnTo>
                  <a:lnTo>
                    <a:pt x="1200124" y="48768"/>
                  </a:lnTo>
                  <a:lnTo>
                    <a:pt x="1208925" y="49415"/>
                  </a:lnTo>
                  <a:close/>
                </a:path>
                <a:path w="2334895" h="1219835">
                  <a:moveTo>
                    <a:pt x="1210487" y="49568"/>
                  </a:moveTo>
                  <a:lnTo>
                    <a:pt x="1209992" y="49517"/>
                  </a:lnTo>
                  <a:lnTo>
                    <a:pt x="1208925" y="49428"/>
                  </a:lnTo>
                  <a:lnTo>
                    <a:pt x="1209281" y="49771"/>
                  </a:lnTo>
                  <a:lnTo>
                    <a:pt x="1209776" y="49695"/>
                  </a:lnTo>
                  <a:lnTo>
                    <a:pt x="1210043" y="49644"/>
                  </a:lnTo>
                  <a:lnTo>
                    <a:pt x="1210487" y="49568"/>
                  </a:lnTo>
                  <a:close/>
                </a:path>
                <a:path w="2334895" h="1219835">
                  <a:moveTo>
                    <a:pt x="1277315" y="1170241"/>
                  </a:moveTo>
                  <a:lnTo>
                    <a:pt x="1275676" y="1170216"/>
                  </a:lnTo>
                  <a:lnTo>
                    <a:pt x="1273289" y="1170305"/>
                  </a:lnTo>
                  <a:lnTo>
                    <a:pt x="1274470" y="1170495"/>
                  </a:lnTo>
                  <a:lnTo>
                    <a:pt x="1275892" y="1170584"/>
                  </a:lnTo>
                  <a:lnTo>
                    <a:pt x="1276959" y="1170800"/>
                  </a:lnTo>
                  <a:lnTo>
                    <a:pt x="1277315" y="1170241"/>
                  </a:lnTo>
                  <a:close/>
                </a:path>
                <a:path w="2334895" h="1219835">
                  <a:moveTo>
                    <a:pt x="1326743" y="48260"/>
                  </a:moveTo>
                  <a:lnTo>
                    <a:pt x="1326642" y="48056"/>
                  </a:lnTo>
                  <a:lnTo>
                    <a:pt x="1320126" y="49530"/>
                  </a:lnTo>
                  <a:lnTo>
                    <a:pt x="1326743" y="48260"/>
                  </a:lnTo>
                  <a:close/>
                </a:path>
                <a:path w="2334895" h="1219835">
                  <a:moveTo>
                    <a:pt x="1485163" y="6375"/>
                  </a:moveTo>
                  <a:lnTo>
                    <a:pt x="1461820" y="1041"/>
                  </a:lnTo>
                  <a:lnTo>
                    <a:pt x="1454289" y="25"/>
                  </a:lnTo>
                  <a:lnTo>
                    <a:pt x="1452295" y="1587"/>
                  </a:lnTo>
                  <a:lnTo>
                    <a:pt x="1457350" y="5765"/>
                  </a:lnTo>
                  <a:lnTo>
                    <a:pt x="1465503" y="5422"/>
                  </a:lnTo>
                  <a:lnTo>
                    <a:pt x="1472768" y="5448"/>
                  </a:lnTo>
                  <a:lnTo>
                    <a:pt x="1479283" y="5791"/>
                  </a:lnTo>
                  <a:lnTo>
                    <a:pt x="1485163" y="6375"/>
                  </a:lnTo>
                  <a:close/>
                </a:path>
                <a:path w="2334895" h="1219835">
                  <a:moveTo>
                    <a:pt x="1491284" y="47383"/>
                  </a:moveTo>
                  <a:lnTo>
                    <a:pt x="1485468" y="47993"/>
                  </a:lnTo>
                  <a:lnTo>
                    <a:pt x="1482725" y="48463"/>
                  </a:lnTo>
                  <a:lnTo>
                    <a:pt x="1481035" y="48869"/>
                  </a:lnTo>
                  <a:lnTo>
                    <a:pt x="1484249" y="48488"/>
                  </a:lnTo>
                  <a:lnTo>
                    <a:pt x="1487652" y="48018"/>
                  </a:lnTo>
                  <a:lnTo>
                    <a:pt x="1491284" y="47383"/>
                  </a:lnTo>
                  <a:close/>
                </a:path>
                <a:path w="2334895" h="1219835">
                  <a:moveTo>
                    <a:pt x="1497596" y="53263"/>
                  </a:moveTo>
                  <a:lnTo>
                    <a:pt x="1497164" y="51879"/>
                  </a:lnTo>
                  <a:lnTo>
                    <a:pt x="1481340" y="50076"/>
                  </a:lnTo>
                  <a:lnTo>
                    <a:pt x="1481035" y="48869"/>
                  </a:lnTo>
                  <a:lnTo>
                    <a:pt x="1467929" y="50165"/>
                  </a:lnTo>
                  <a:lnTo>
                    <a:pt x="1459357" y="51130"/>
                  </a:lnTo>
                  <a:lnTo>
                    <a:pt x="1456270" y="52832"/>
                  </a:lnTo>
                  <a:lnTo>
                    <a:pt x="1459649" y="56388"/>
                  </a:lnTo>
                  <a:lnTo>
                    <a:pt x="1475371" y="56476"/>
                  </a:lnTo>
                  <a:lnTo>
                    <a:pt x="1479816" y="54597"/>
                  </a:lnTo>
                  <a:lnTo>
                    <a:pt x="1483664" y="52844"/>
                  </a:lnTo>
                  <a:lnTo>
                    <a:pt x="1497596" y="53263"/>
                  </a:lnTo>
                  <a:close/>
                </a:path>
                <a:path w="2334895" h="1219835">
                  <a:moveTo>
                    <a:pt x="1685315" y="10160"/>
                  </a:moveTo>
                  <a:lnTo>
                    <a:pt x="1677631" y="8890"/>
                  </a:lnTo>
                  <a:lnTo>
                    <a:pt x="1666786" y="7620"/>
                  </a:lnTo>
                  <a:lnTo>
                    <a:pt x="1666024" y="8280"/>
                  </a:lnTo>
                  <a:lnTo>
                    <a:pt x="1685315" y="10160"/>
                  </a:lnTo>
                  <a:close/>
                </a:path>
                <a:path w="2334895" h="1219835">
                  <a:moveTo>
                    <a:pt x="1745424" y="1212469"/>
                  </a:moveTo>
                  <a:lnTo>
                    <a:pt x="1740776" y="1212723"/>
                  </a:lnTo>
                  <a:lnTo>
                    <a:pt x="1733194" y="1212735"/>
                  </a:lnTo>
                  <a:lnTo>
                    <a:pt x="1726044" y="1212786"/>
                  </a:lnTo>
                  <a:lnTo>
                    <a:pt x="1729524" y="1213078"/>
                  </a:lnTo>
                  <a:lnTo>
                    <a:pt x="1735366" y="1213053"/>
                  </a:lnTo>
                  <a:lnTo>
                    <a:pt x="1745424" y="1212469"/>
                  </a:lnTo>
                  <a:close/>
                </a:path>
                <a:path w="2334895" h="1219835">
                  <a:moveTo>
                    <a:pt x="1845157" y="1219784"/>
                  </a:moveTo>
                  <a:lnTo>
                    <a:pt x="1831352" y="1216494"/>
                  </a:lnTo>
                  <a:lnTo>
                    <a:pt x="1823770" y="1217739"/>
                  </a:lnTo>
                  <a:lnTo>
                    <a:pt x="1845157" y="1219784"/>
                  </a:lnTo>
                  <a:close/>
                </a:path>
                <a:path w="2334895" h="1219835">
                  <a:moveTo>
                    <a:pt x="1882698" y="1211059"/>
                  </a:moveTo>
                  <a:lnTo>
                    <a:pt x="1868487" y="1211872"/>
                  </a:lnTo>
                  <a:lnTo>
                    <a:pt x="1864817" y="1210462"/>
                  </a:lnTo>
                  <a:lnTo>
                    <a:pt x="1869859" y="1216710"/>
                  </a:lnTo>
                  <a:lnTo>
                    <a:pt x="1882698" y="1211059"/>
                  </a:lnTo>
                  <a:close/>
                </a:path>
                <a:path w="2334895" h="1219835">
                  <a:moveTo>
                    <a:pt x="2149056" y="125641"/>
                  </a:moveTo>
                  <a:lnTo>
                    <a:pt x="2147417" y="124460"/>
                  </a:lnTo>
                  <a:lnTo>
                    <a:pt x="2146846" y="124218"/>
                  </a:lnTo>
                  <a:lnTo>
                    <a:pt x="2149056" y="125641"/>
                  </a:lnTo>
                  <a:close/>
                </a:path>
                <a:path w="2334895" h="1219835">
                  <a:moveTo>
                    <a:pt x="2162124" y="92519"/>
                  </a:moveTo>
                  <a:lnTo>
                    <a:pt x="2154529" y="86042"/>
                  </a:lnTo>
                  <a:lnTo>
                    <a:pt x="2146185" y="79629"/>
                  </a:lnTo>
                  <a:lnTo>
                    <a:pt x="2136927" y="73952"/>
                  </a:lnTo>
                  <a:lnTo>
                    <a:pt x="2126640" y="69672"/>
                  </a:lnTo>
                  <a:lnTo>
                    <a:pt x="2128647" y="71285"/>
                  </a:lnTo>
                  <a:lnTo>
                    <a:pt x="2130806" y="72605"/>
                  </a:lnTo>
                  <a:lnTo>
                    <a:pt x="2132825" y="74256"/>
                  </a:lnTo>
                  <a:lnTo>
                    <a:pt x="2139835" y="78295"/>
                  </a:lnTo>
                  <a:lnTo>
                    <a:pt x="2146973" y="82575"/>
                  </a:lnTo>
                  <a:lnTo>
                    <a:pt x="2154364" y="87261"/>
                  </a:lnTo>
                  <a:lnTo>
                    <a:pt x="2162124" y="92519"/>
                  </a:lnTo>
                  <a:close/>
                </a:path>
                <a:path w="2334895" h="1219835">
                  <a:moveTo>
                    <a:pt x="2187092" y="156210"/>
                  </a:moveTo>
                  <a:lnTo>
                    <a:pt x="2153158" y="128270"/>
                  </a:lnTo>
                  <a:lnTo>
                    <a:pt x="2149056" y="125641"/>
                  </a:lnTo>
                  <a:lnTo>
                    <a:pt x="2154504" y="129540"/>
                  </a:lnTo>
                  <a:lnTo>
                    <a:pt x="2157590" y="135890"/>
                  </a:lnTo>
                  <a:lnTo>
                    <a:pt x="2149856" y="130810"/>
                  </a:lnTo>
                  <a:lnTo>
                    <a:pt x="2145474" y="128270"/>
                  </a:lnTo>
                  <a:lnTo>
                    <a:pt x="2141093" y="125730"/>
                  </a:lnTo>
                  <a:lnTo>
                    <a:pt x="2141118" y="129540"/>
                  </a:lnTo>
                  <a:lnTo>
                    <a:pt x="2143125" y="128270"/>
                  </a:lnTo>
                  <a:lnTo>
                    <a:pt x="2150681" y="133350"/>
                  </a:lnTo>
                  <a:lnTo>
                    <a:pt x="2159876" y="138430"/>
                  </a:lnTo>
                  <a:lnTo>
                    <a:pt x="2164384" y="142240"/>
                  </a:lnTo>
                  <a:lnTo>
                    <a:pt x="2169706" y="144780"/>
                  </a:lnTo>
                  <a:lnTo>
                    <a:pt x="2178647" y="152400"/>
                  </a:lnTo>
                  <a:lnTo>
                    <a:pt x="2183053" y="156210"/>
                  </a:lnTo>
                  <a:lnTo>
                    <a:pt x="2186902" y="158750"/>
                  </a:lnTo>
                  <a:lnTo>
                    <a:pt x="2187092" y="156210"/>
                  </a:lnTo>
                  <a:close/>
                </a:path>
                <a:path w="2334895" h="1219835">
                  <a:moveTo>
                    <a:pt x="2188578" y="116586"/>
                  </a:moveTo>
                  <a:lnTo>
                    <a:pt x="2181402" y="109372"/>
                  </a:lnTo>
                  <a:lnTo>
                    <a:pt x="2174760" y="102908"/>
                  </a:lnTo>
                  <a:lnTo>
                    <a:pt x="2168423" y="97256"/>
                  </a:lnTo>
                  <a:lnTo>
                    <a:pt x="2162124" y="92519"/>
                  </a:lnTo>
                  <a:lnTo>
                    <a:pt x="2170709" y="101320"/>
                  </a:lnTo>
                  <a:lnTo>
                    <a:pt x="2177707" y="108991"/>
                  </a:lnTo>
                  <a:lnTo>
                    <a:pt x="2183536" y="114439"/>
                  </a:lnTo>
                  <a:lnTo>
                    <a:pt x="2188578" y="116586"/>
                  </a:lnTo>
                  <a:close/>
                </a:path>
                <a:path w="2334895" h="1219835">
                  <a:moveTo>
                    <a:pt x="2204313" y="182829"/>
                  </a:moveTo>
                  <a:lnTo>
                    <a:pt x="2199144" y="174929"/>
                  </a:lnTo>
                  <a:lnTo>
                    <a:pt x="2193556" y="171208"/>
                  </a:lnTo>
                  <a:lnTo>
                    <a:pt x="2185809" y="165823"/>
                  </a:lnTo>
                  <a:lnTo>
                    <a:pt x="2183003" y="164820"/>
                  </a:lnTo>
                  <a:lnTo>
                    <a:pt x="2192223" y="174256"/>
                  </a:lnTo>
                  <a:lnTo>
                    <a:pt x="2196617" y="177279"/>
                  </a:lnTo>
                  <a:lnTo>
                    <a:pt x="2202065" y="181876"/>
                  </a:lnTo>
                  <a:lnTo>
                    <a:pt x="2204313" y="182829"/>
                  </a:lnTo>
                  <a:close/>
                </a:path>
                <a:path w="2334895" h="1219835">
                  <a:moveTo>
                    <a:pt x="2211451" y="167500"/>
                  </a:moveTo>
                  <a:lnTo>
                    <a:pt x="2210041" y="163525"/>
                  </a:lnTo>
                  <a:lnTo>
                    <a:pt x="2189835" y="145732"/>
                  </a:lnTo>
                  <a:lnTo>
                    <a:pt x="2186559" y="144983"/>
                  </a:lnTo>
                  <a:lnTo>
                    <a:pt x="2190889" y="150723"/>
                  </a:lnTo>
                  <a:lnTo>
                    <a:pt x="2198471" y="157187"/>
                  </a:lnTo>
                  <a:lnTo>
                    <a:pt x="2204072" y="160794"/>
                  </a:lnTo>
                  <a:lnTo>
                    <a:pt x="2211451" y="167500"/>
                  </a:lnTo>
                  <a:close/>
                </a:path>
                <a:path w="2334895" h="1219835">
                  <a:moveTo>
                    <a:pt x="2244369" y="233349"/>
                  </a:moveTo>
                  <a:lnTo>
                    <a:pt x="2242261" y="226872"/>
                  </a:lnTo>
                  <a:lnTo>
                    <a:pt x="2242515" y="226225"/>
                  </a:lnTo>
                  <a:lnTo>
                    <a:pt x="2242045" y="222148"/>
                  </a:lnTo>
                  <a:lnTo>
                    <a:pt x="2235771" y="224485"/>
                  </a:lnTo>
                  <a:lnTo>
                    <a:pt x="2238718" y="227368"/>
                  </a:lnTo>
                  <a:lnTo>
                    <a:pt x="2241905" y="230174"/>
                  </a:lnTo>
                  <a:lnTo>
                    <a:pt x="2244369" y="233349"/>
                  </a:lnTo>
                  <a:close/>
                </a:path>
                <a:path w="2334895" h="1219835">
                  <a:moveTo>
                    <a:pt x="2245766" y="217881"/>
                  </a:moveTo>
                  <a:lnTo>
                    <a:pt x="2244674" y="215900"/>
                  </a:lnTo>
                  <a:lnTo>
                    <a:pt x="2243023" y="212090"/>
                  </a:lnTo>
                  <a:lnTo>
                    <a:pt x="2245131" y="217170"/>
                  </a:lnTo>
                  <a:lnTo>
                    <a:pt x="2245766" y="217881"/>
                  </a:lnTo>
                  <a:close/>
                </a:path>
                <a:path w="2334895" h="1219835">
                  <a:moveTo>
                    <a:pt x="2301570" y="451777"/>
                  </a:moveTo>
                  <a:lnTo>
                    <a:pt x="2300046" y="474726"/>
                  </a:lnTo>
                  <a:lnTo>
                    <a:pt x="2301163" y="467944"/>
                  </a:lnTo>
                  <a:lnTo>
                    <a:pt x="2301570" y="451777"/>
                  </a:lnTo>
                  <a:close/>
                </a:path>
                <a:path w="2334895" h="1219835">
                  <a:moveTo>
                    <a:pt x="2304313" y="661581"/>
                  </a:moveTo>
                  <a:lnTo>
                    <a:pt x="2303894" y="653034"/>
                  </a:lnTo>
                  <a:lnTo>
                    <a:pt x="2303068" y="647636"/>
                  </a:lnTo>
                  <a:lnTo>
                    <a:pt x="2302078" y="647090"/>
                  </a:lnTo>
                  <a:lnTo>
                    <a:pt x="2301176" y="653110"/>
                  </a:lnTo>
                  <a:lnTo>
                    <a:pt x="2301811" y="656094"/>
                  </a:lnTo>
                  <a:lnTo>
                    <a:pt x="2301240" y="659447"/>
                  </a:lnTo>
                  <a:lnTo>
                    <a:pt x="2301887" y="662406"/>
                  </a:lnTo>
                  <a:lnTo>
                    <a:pt x="2304313" y="661581"/>
                  </a:lnTo>
                  <a:close/>
                </a:path>
                <a:path w="2334895" h="1219835">
                  <a:moveTo>
                    <a:pt x="2306485" y="407454"/>
                  </a:moveTo>
                  <a:lnTo>
                    <a:pt x="2306383" y="401853"/>
                  </a:lnTo>
                  <a:lnTo>
                    <a:pt x="2306155" y="396240"/>
                  </a:lnTo>
                  <a:lnTo>
                    <a:pt x="2305812" y="392468"/>
                  </a:lnTo>
                  <a:lnTo>
                    <a:pt x="2305024" y="392760"/>
                  </a:lnTo>
                  <a:lnTo>
                    <a:pt x="2305113" y="400494"/>
                  </a:lnTo>
                  <a:lnTo>
                    <a:pt x="2304745" y="408127"/>
                  </a:lnTo>
                  <a:lnTo>
                    <a:pt x="2304135" y="415759"/>
                  </a:lnTo>
                  <a:lnTo>
                    <a:pt x="2305037" y="415404"/>
                  </a:lnTo>
                  <a:lnTo>
                    <a:pt x="2305570" y="418312"/>
                  </a:lnTo>
                  <a:lnTo>
                    <a:pt x="2305977" y="421894"/>
                  </a:lnTo>
                  <a:lnTo>
                    <a:pt x="2306028" y="414832"/>
                  </a:lnTo>
                  <a:lnTo>
                    <a:pt x="2306485" y="407454"/>
                  </a:lnTo>
                  <a:close/>
                </a:path>
                <a:path w="2334895" h="1219835">
                  <a:moveTo>
                    <a:pt x="2306891" y="440334"/>
                  </a:moveTo>
                  <a:lnTo>
                    <a:pt x="2306650" y="427799"/>
                  </a:lnTo>
                  <a:lnTo>
                    <a:pt x="2305989" y="421894"/>
                  </a:lnTo>
                  <a:lnTo>
                    <a:pt x="2305888" y="429247"/>
                  </a:lnTo>
                  <a:lnTo>
                    <a:pt x="2306002" y="436245"/>
                  </a:lnTo>
                  <a:lnTo>
                    <a:pt x="2306891" y="440334"/>
                  </a:lnTo>
                  <a:close/>
                </a:path>
                <a:path w="2334895" h="1219835">
                  <a:moveTo>
                    <a:pt x="2307094" y="500888"/>
                  </a:moveTo>
                  <a:lnTo>
                    <a:pt x="2302726" y="492861"/>
                  </a:lnTo>
                  <a:lnTo>
                    <a:pt x="2301671" y="506031"/>
                  </a:lnTo>
                  <a:lnTo>
                    <a:pt x="2307094" y="500888"/>
                  </a:lnTo>
                  <a:close/>
                </a:path>
                <a:path w="2334895" h="1219835">
                  <a:moveTo>
                    <a:pt x="2312085" y="421944"/>
                  </a:moveTo>
                  <a:lnTo>
                    <a:pt x="2312009" y="421652"/>
                  </a:lnTo>
                  <a:lnTo>
                    <a:pt x="2311349" y="420128"/>
                  </a:lnTo>
                  <a:lnTo>
                    <a:pt x="2310257" y="419887"/>
                  </a:lnTo>
                  <a:lnTo>
                    <a:pt x="2311387" y="420662"/>
                  </a:lnTo>
                  <a:lnTo>
                    <a:pt x="2312085" y="421944"/>
                  </a:lnTo>
                  <a:close/>
                </a:path>
                <a:path w="2334895" h="1219835">
                  <a:moveTo>
                    <a:pt x="2312543" y="423659"/>
                  </a:moveTo>
                  <a:lnTo>
                    <a:pt x="2312111" y="421982"/>
                  </a:lnTo>
                  <a:lnTo>
                    <a:pt x="2312543" y="423659"/>
                  </a:lnTo>
                  <a:close/>
                </a:path>
                <a:path w="2334895" h="1219835">
                  <a:moveTo>
                    <a:pt x="2316746" y="541477"/>
                  </a:moveTo>
                  <a:lnTo>
                    <a:pt x="2314803" y="534416"/>
                  </a:lnTo>
                  <a:lnTo>
                    <a:pt x="2314181" y="526542"/>
                  </a:lnTo>
                  <a:lnTo>
                    <a:pt x="2314384" y="530961"/>
                  </a:lnTo>
                  <a:lnTo>
                    <a:pt x="2314498" y="535470"/>
                  </a:lnTo>
                  <a:lnTo>
                    <a:pt x="2314295" y="539800"/>
                  </a:lnTo>
                  <a:lnTo>
                    <a:pt x="2316746" y="541477"/>
                  </a:lnTo>
                  <a:close/>
                </a:path>
                <a:path w="2334895" h="1219835">
                  <a:moveTo>
                    <a:pt x="2318131" y="514845"/>
                  </a:moveTo>
                  <a:lnTo>
                    <a:pt x="2317508" y="505548"/>
                  </a:lnTo>
                  <a:lnTo>
                    <a:pt x="2316124" y="494423"/>
                  </a:lnTo>
                  <a:lnTo>
                    <a:pt x="2313825" y="497598"/>
                  </a:lnTo>
                  <a:lnTo>
                    <a:pt x="2313127" y="504063"/>
                  </a:lnTo>
                  <a:lnTo>
                    <a:pt x="2313406" y="512902"/>
                  </a:lnTo>
                  <a:lnTo>
                    <a:pt x="2314041" y="523214"/>
                  </a:lnTo>
                  <a:lnTo>
                    <a:pt x="2313990" y="521538"/>
                  </a:lnTo>
                  <a:lnTo>
                    <a:pt x="2314041" y="520687"/>
                  </a:lnTo>
                  <a:lnTo>
                    <a:pt x="2317229" y="520509"/>
                  </a:lnTo>
                  <a:lnTo>
                    <a:pt x="2318131" y="514845"/>
                  </a:lnTo>
                  <a:close/>
                </a:path>
                <a:path w="2334895" h="1219835">
                  <a:moveTo>
                    <a:pt x="2327732" y="347548"/>
                  </a:moveTo>
                  <a:lnTo>
                    <a:pt x="2323465" y="335699"/>
                  </a:lnTo>
                  <a:lnTo>
                    <a:pt x="2319591" y="329412"/>
                  </a:lnTo>
                  <a:lnTo>
                    <a:pt x="2321877" y="343496"/>
                  </a:lnTo>
                  <a:lnTo>
                    <a:pt x="2321979" y="350761"/>
                  </a:lnTo>
                  <a:lnTo>
                    <a:pt x="2327732" y="347548"/>
                  </a:lnTo>
                  <a:close/>
                </a:path>
                <a:path w="2334895" h="1219835">
                  <a:moveTo>
                    <a:pt x="2328202" y="347281"/>
                  </a:moveTo>
                  <a:lnTo>
                    <a:pt x="2327732" y="347548"/>
                  </a:lnTo>
                  <a:lnTo>
                    <a:pt x="2327846" y="347891"/>
                  </a:lnTo>
                  <a:lnTo>
                    <a:pt x="2327122" y="351574"/>
                  </a:lnTo>
                  <a:lnTo>
                    <a:pt x="2328202" y="347281"/>
                  </a:lnTo>
                  <a:close/>
                </a:path>
                <a:path w="2334895" h="1219835">
                  <a:moveTo>
                    <a:pt x="2328951" y="378294"/>
                  </a:moveTo>
                  <a:lnTo>
                    <a:pt x="2328710" y="380390"/>
                  </a:lnTo>
                  <a:lnTo>
                    <a:pt x="2328481" y="384327"/>
                  </a:lnTo>
                  <a:lnTo>
                    <a:pt x="2328291" y="391210"/>
                  </a:lnTo>
                  <a:lnTo>
                    <a:pt x="2328659" y="387426"/>
                  </a:lnTo>
                  <a:lnTo>
                    <a:pt x="2328900" y="383057"/>
                  </a:lnTo>
                  <a:lnTo>
                    <a:pt x="2328951" y="378294"/>
                  </a:lnTo>
                  <a:close/>
                </a:path>
                <a:path w="2334895" h="1219835">
                  <a:moveTo>
                    <a:pt x="2328989" y="367703"/>
                  </a:moveTo>
                  <a:lnTo>
                    <a:pt x="2328392" y="361962"/>
                  </a:lnTo>
                  <a:lnTo>
                    <a:pt x="2328976" y="369049"/>
                  </a:lnTo>
                  <a:lnTo>
                    <a:pt x="2328989" y="367703"/>
                  </a:lnTo>
                  <a:close/>
                </a:path>
                <a:path w="2334895" h="1219835">
                  <a:moveTo>
                    <a:pt x="2329561" y="375983"/>
                  </a:moveTo>
                  <a:lnTo>
                    <a:pt x="2329510" y="375450"/>
                  </a:lnTo>
                  <a:lnTo>
                    <a:pt x="2328976" y="369049"/>
                  </a:lnTo>
                  <a:lnTo>
                    <a:pt x="2328964" y="378294"/>
                  </a:lnTo>
                  <a:lnTo>
                    <a:pt x="2329167" y="376301"/>
                  </a:lnTo>
                  <a:lnTo>
                    <a:pt x="2329383" y="375450"/>
                  </a:lnTo>
                  <a:lnTo>
                    <a:pt x="2329561" y="375983"/>
                  </a:lnTo>
                  <a:close/>
                </a:path>
                <a:path w="2334895" h="1219835">
                  <a:moveTo>
                    <a:pt x="2330450" y="386041"/>
                  </a:moveTo>
                  <a:lnTo>
                    <a:pt x="2330170" y="377545"/>
                  </a:lnTo>
                  <a:lnTo>
                    <a:pt x="2329561" y="375983"/>
                  </a:lnTo>
                  <a:lnTo>
                    <a:pt x="2330450" y="386041"/>
                  </a:lnTo>
                  <a:close/>
                </a:path>
                <a:path w="2334895" h="1219835">
                  <a:moveTo>
                    <a:pt x="2331707" y="398056"/>
                  </a:moveTo>
                  <a:lnTo>
                    <a:pt x="2330399" y="389115"/>
                  </a:lnTo>
                  <a:lnTo>
                    <a:pt x="2330424" y="397941"/>
                  </a:lnTo>
                  <a:lnTo>
                    <a:pt x="2331275" y="399211"/>
                  </a:lnTo>
                  <a:lnTo>
                    <a:pt x="2331707" y="398056"/>
                  </a:lnTo>
                  <a:close/>
                </a:path>
                <a:path w="2334895" h="1219835">
                  <a:moveTo>
                    <a:pt x="2333066" y="469734"/>
                  </a:moveTo>
                  <a:lnTo>
                    <a:pt x="2332088" y="455015"/>
                  </a:lnTo>
                  <a:lnTo>
                    <a:pt x="2332355" y="464921"/>
                  </a:lnTo>
                  <a:lnTo>
                    <a:pt x="2331212" y="468452"/>
                  </a:lnTo>
                  <a:lnTo>
                    <a:pt x="2330386" y="473456"/>
                  </a:lnTo>
                  <a:lnTo>
                    <a:pt x="2331605" y="472998"/>
                  </a:lnTo>
                  <a:lnTo>
                    <a:pt x="2333066" y="469734"/>
                  </a:lnTo>
                  <a:close/>
                </a:path>
                <a:path w="2334895" h="1219835">
                  <a:moveTo>
                    <a:pt x="2333333" y="558533"/>
                  </a:moveTo>
                  <a:lnTo>
                    <a:pt x="2330742" y="546773"/>
                  </a:lnTo>
                  <a:lnTo>
                    <a:pt x="2329053" y="556882"/>
                  </a:lnTo>
                  <a:lnTo>
                    <a:pt x="2333333" y="558533"/>
                  </a:lnTo>
                  <a:close/>
                </a:path>
                <a:path w="2334895" h="1219835">
                  <a:moveTo>
                    <a:pt x="2333447" y="475488"/>
                  </a:moveTo>
                  <a:lnTo>
                    <a:pt x="2333358" y="469087"/>
                  </a:lnTo>
                  <a:lnTo>
                    <a:pt x="2333066" y="469734"/>
                  </a:lnTo>
                  <a:lnTo>
                    <a:pt x="2333447" y="475488"/>
                  </a:lnTo>
                  <a:close/>
                </a:path>
                <a:path w="2334895" h="1219835">
                  <a:moveTo>
                    <a:pt x="2333828" y="412750"/>
                  </a:moveTo>
                  <a:lnTo>
                    <a:pt x="2332253" y="414020"/>
                  </a:lnTo>
                  <a:lnTo>
                    <a:pt x="2331072" y="414020"/>
                  </a:lnTo>
                  <a:lnTo>
                    <a:pt x="2330424" y="410210"/>
                  </a:lnTo>
                  <a:lnTo>
                    <a:pt x="2330424" y="405130"/>
                  </a:lnTo>
                  <a:lnTo>
                    <a:pt x="2330424" y="398780"/>
                  </a:lnTo>
                  <a:lnTo>
                    <a:pt x="2329726" y="397510"/>
                  </a:lnTo>
                  <a:lnTo>
                    <a:pt x="2328786" y="394970"/>
                  </a:lnTo>
                  <a:lnTo>
                    <a:pt x="2328214" y="393700"/>
                  </a:lnTo>
                  <a:lnTo>
                    <a:pt x="2328291" y="392430"/>
                  </a:lnTo>
                  <a:lnTo>
                    <a:pt x="2328113" y="393700"/>
                  </a:lnTo>
                  <a:lnTo>
                    <a:pt x="2327719" y="392430"/>
                  </a:lnTo>
                  <a:lnTo>
                    <a:pt x="2328049" y="393700"/>
                  </a:lnTo>
                  <a:lnTo>
                    <a:pt x="2327364" y="398780"/>
                  </a:lnTo>
                  <a:lnTo>
                    <a:pt x="2326563" y="403860"/>
                  </a:lnTo>
                  <a:lnTo>
                    <a:pt x="2325293" y="405130"/>
                  </a:lnTo>
                  <a:lnTo>
                    <a:pt x="2321788" y="392430"/>
                  </a:lnTo>
                  <a:lnTo>
                    <a:pt x="2319007" y="375920"/>
                  </a:lnTo>
                  <a:lnTo>
                    <a:pt x="2318385" y="372110"/>
                  </a:lnTo>
                  <a:lnTo>
                    <a:pt x="2316124" y="358140"/>
                  </a:lnTo>
                  <a:lnTo>
                    <a:pt x="2315375" y="355600"/>
                  </a:lnTo>
                  <a:lnTo>
                    <a:pt x="2312352" y="345440"/>
                  </a:lnTo>
                  <a:lnTo>
                    <a:pt x="2312365" y="340360"/>
                  </a:lnTo>
                  <a:lnTo>
                    <a:pt x="2313724" y="341630"/>
                  </a:lnTo>
                  <a:lnTo>
                    <a:pt x="2315514" y="345440"/>
                  </a:lnTo>
                  <a:lnTo>
                    <a:pt x="2316848" y="342900"/>
                  </a:lnTo>
                  <a:lnTo>
                    <a:pt x="2315832" y="340360"/>
                  </a:lnTo>
                  <a:lnTo>
                    <a:pt x="2309799" y="325120"/>
                  </a:lnTo>
                  <a:lnTo>
                    <a:pt x="2311425" y="318770"/>
                  </a:lnTo>
                  <a:lnTo>
                    <a:pt x="2311704" y="309880"/>
                  </a:lnTo>
                  <a:lnTo>
                    <a:pt x="2313406" y="307340"/>
                  </a:lnTo>
                  <a:lnTo>
                    <a:pt x="2319324" y="320040"/>
                  </a:lnTo>
                  <a:lnTo>
                    <a:pt x="2315807" y="307340"/>
                  </a:lnTo>
                  <a:lnTo>
                    <a:pt x="2315451" y="306070"/>
                  </a:lnTo>
                  <a:lnTo>
                    <a:pt x="2311235" y="290830"/>
                  </a:lnTo>
                  <a:lnTo>
                    <a:pt x="2310244" y="285750"/>
                  </a:lnTo>
                  <a:lnTo>
                    <a:pt x="2309990" y="284480"/>
                  </a:lnTo>
                  <a:lnTo>
                    <a:pt x="2309330" y="281940"/>
                  </a:lnTo>
                  <a:lnTo>
                    <a:pt x="2308009" y="276860"/>
                  </a:lnTo>
                  <a:lnTo>
                    <a:pt x="2305977" y="270510"/>
                  </a:lnTo>
                  <a:lnTo>
                    <a:pt x="2305583" y="269240"/>
                  </a:lnTo>
                  <a:lnTo>
                    <a:pt x="2303030" y="262890"/>
                  </a:lnTo>
                  <a:lnTo>
                    <a:pt x="2301684" y="259080"/>
                  </a:lnTo>
                  <a:lnTo>
                    <a:pt x="2301240" y="257810"/>
                  </a:lnTo>
                  <a:lnTo>
                    <a:pt x="2300071" y="254698"/>
                  </a:lnTo>
                  <a:lnTo>
                    <a:pt x="2300071" y="270510"/>
                  </a:lnTo>
                  <a:lnTo>
                    <a:pt x="2299525" y="269240"/>
                  </a:lnTo>
                  <a:lnTo>
                    <a:pt x="2297265" y="261620"/>
                  </a:lnTo>
                  <a:lnTo>
                    <a:pt x="2296845" y="259080"/>
                  </a:lnTo>
                  <a:lnTo>
                    <a:pt x="2300071" y="270510"/>
                  </a:lnTo>
                  <a:lnTo>
                    <a:pt x="2300071" y="254698"/>
                  </a:lnTo>
                  <a:lnTo>
                    <a:pt x="2299335" y="252730"/>
                  </a:lnTo>
                  <a:lnTo>
                    <a:pt x="2297392" y="248920"/>
                  </a:lnTo>
                  <a:lnTo>
                    <a:pt x="2295067" y="243840"/>
                  </a:lnTo>
                  <a:lnTo>
                    <a:pt x="2292654" y="240030"/>
                  </a:lnTo>
                  <a:lnTo>
                    <a:pt x="2290394" y="237490"/>
                  </a:lnTo>
                  <a:lnTo>
                    <a:pt x="2284590" y="227330"/>
                  </a:lnTo>
                  <a:lnTo>
                    <a:pt x="2278291" y="218440"/>
                  </a:lnTo>
                  <a:lnTo>
                    <a:pt x="2274849" y="214630"/>
                  </a:lnTo>
                  <a:lnTo>
                    <a:pt x="2277656" y="217170"/>
                  </a:lnTo>
                  <a:lnTo>
                    <a:pt x="2275903" y="214630"/>
                  </a:lnTo>
                  <a:lnTo>
                    <a:pt x="2273287" y="210820"/>
                  </a:lnTo>
                  <a:lnTo>
                    <a:pt x="2267928" y="204470"/>
                  </a:lnTo>
                  <a:lnTo>
                    <a:pt x="2263114" y="198120"/>
                  </a:lnTo>
                  <a:lnTo>
                    <a:pt x="2257996" y="191770"/>
                  </a:lnTo>
                  <a:lnTo>
                    <a:pt x="2253653" y="184150"/>
                  </a:lnTo>
                  <a:lnTo>
                    <a:pt x="2247900" y="179070"/>
                  </a:lnTo>
                  <a:lnTo>
                    <a:pt x="2248611" y="177800"/>
                  </a:lnTo>
                  <a:lnTo>
                    <a:pt x="2242832" y="171450"/>
                  </a:lnTo>
                  <a:lnTo>
                    <a:pt x="2195842" y="125641"/>
                  </a:lnTo>
                  <a:lnTo>
                    <a:pt x="2185085" y="116840"/>
                  </a:lnTo>
                  <a:lnTo>
                    <a:pt x="2165070" y="100330"/>
                  </a:lnTo>
                  <a:lnTo>
                    <a:pt x="2156942" y="93980"/>
                  </a:lnTo>
                  <a:lnTo>
                    <a:pt x="2148827" y="88900"/>
                  </a:lnTo>
                  <a:lnTo>
                    <a:pt x="2140788" y="81280"/>
                  </a:lnTo>
                  <a:lnTo>
                    <a:pt x="2132825" y="74930"/>
                  </a:lnTo>
                  <a:lnTo>
                    <a:pt x="2127021" y="72390"/>
                  </a:lnTo>
                  <a:lnTo>
                    <a:pt x="2121039" y="69850"/>
                  </a:lnTo>
                  <a:lnTo>
                    <a:pt x="2114842" y="66040"/>
                  </a:lnTo>
                  <a:lnTo>
                    <a:pt x="2108339" y="63500"/>
                  </a:lnTo>
                  <a:lnTo>
                    <a:pt x="2094001" y="55880"/>
                  </a:lnTo>
                  <a:lnTo>
                    <a:pt x="2088616" y="53340"/>
                  </a:lnTo>
                  <a:lnTo>
                    <a:pt x="2082825" y="50800"/>
                  </a:lnTo>
                  <a:lnTo>
                    <a:pt x="2076462" y="48260"/>
                  </a:lnTo>
                  <a:lnTo>
                    <a:pt x="2073821" y="43180"/>
                  </a:lnTo>
                  <a:lnTo>
                    <a:pt x="2073173" y="41910"/>
                  </a:lnTo>
                  <a:lnTo>
                    <a:pt x="2067928" y="40640"/>
                  </a:lnTo>
                  <a:lnTo>
                    <a:pt x="2061806" y="36830"/>
                  </a:lnTo>
                  <a:lnTo>
                    <a:pt x="2054936" y="34290"/>
                  </a:lnTo>
                  <a:lnTo>
                    <a:pt x="2026488" y="24130"/>
                  </a:lnTo>
                  <a:lnTo>
                    <a:pt x="2019871" y="21590"/>
                  </a:lnTo>
                  <a:lnTo>
                    <a:pt x="2008352" y="19050"/>
                  </a:lnTo>
                  <a:lnTo>
                    <a:pt x="2003742" y="17780"/>
                  </a:lnTo>
                  <a:lnTo>
                    <a:pt x="2001126" y="19050"/>
                  </a:lnTo>
                  <a:lnTo>
                    <a:pt x="1998840" y="17780"/>
                  </a:lnTo>
                  <a:lnTo>
                    <a:pt x="1996554" y="16510"/>
                  </a:lnTo>
                  <a:lnTo>
                    <a:pt x="1994573" y="15240"/>
                  </a:lnTo>
                  <a:lnTo>
                    <a:pt x="1992591" y="13970"/>
                  </a:lnTo>
                  <a:lnTo>
                    <a:pt x="1990610" y="12700"/>
                  </a:lnTo>
                  <a:lnTo>
                    <a:pt x="1983460" y="10160"/>
                  </a:lnTo>
                  <a:lnTo>
                    <a:pt x="1975269" y="7620"/>
                  </a:lnTo>
                  <a:lnTo>
                    <a:pt x="1956117" y="5080"/>
                  </a:lnTo>
                  <a:lnTo>
                    <a:pt x="1923783" y="1270"/>
                  </a:lnTo>
                  <a:lnTo>
                    <a:pt x="1901710" y="1270"/>
                  </a:lnTo>
                  <a:lnTo>
                    <a:pt x="1891055" y="0"/>
                  </a:lnTo>
                  <a:lnTo>
                    <a:pt x="1856549" y="0"/>
                  </a:lnTo>
                  <a:lnTo>
                    <a:pt x="1855152" y="5080"/>
                  </a:lnTo>
                  <a:lnTo>
                    <a:pt x="1836254" y="5080"/>
                  </a:lnTo>
                  <a:lnTo>
                    <a:pt x="1816989" y="6350"/>
                  </a:lnTo>
                  <a:lnTo>
                    <a:pt x="1796580" y="6350"/>
                  </a:lnTo>
                  <a:lnTo>
                    <a:pt x="1774266" y="7620"/>
                  </a:lnTo>
                  <a:lnTo>
                    <a:pt x="1776196" y="12700"/>
                  </a:lnTo>
                  <a:lnTo>
                    <a:pt x="1753247" y="13970"/>
                  </a:lnTo>
                  <a:lnTo>
                    <a:pt x="1725942" y="12700"/>
                  </a:lnTo>
                  <a:lnTo>
                    <a:pt x="1710804" y="11430"/>
                  </a:lnTo>
                  <a:lnTo>
                    <a:pt x="1695665" y="10160"/>
                  </a:lnTo>
                  <a:lnTo>
                    <a:pt x="1685315" y="10160"/>
                  </a:lnTo>
                  <a:lnTo>
                    <a:pt x="1663877" y="10160"/>
                  </a:lnTo>
                  <a:lnTo>
                    <a:pt x="1666024" y="8280"/>
                  </a:lnTo>
                  <a:lnTo>
                    <a:pt x="1646174" y="6350"/>
                  </a:lnTo>
                  <a:lnTo>
                    <a:pt x="1567573" y="11430"/>
                  </a:lnTo>
                  <a:lnTo>
                    <a:pt x="1531112" y="10160"/>
                  </a:lnTo>
                  <a:lnTo>
                    <a:pt x="1504175" y="10160"/>
                  </a:lnTo>
                  <a:lnTo>
                    <a:pt x="1505140" y="8890"/>
                  </a:lnTo>
                  <a:lnTo>
                    <a:pt x="1496123" y="8890"/>
                  </a:lnTo>
                  <a:lnTo>
                    <a:pt x="1490865" y="7620"/>
                  </a:lnTo>
                  <a:lnTo>
                    <a:pt x="1490014" y="7620"/>
                  </a:lnTo>
                  <a:lnTo>
                    <a:pt x="1494637" y="8890"/>
                  </a:lnTo>
                  <a:lnTo>
                    <a:pt x="1491195" y="8890"/>
                  </a:lnTo>
                  <a:lnTo>
                    <a:pt x="1482458" y="10160"/>
                  </a:lnTo>
                  <a:lnTo>
                    <a:pt x="1472907" y="10160"/>
                  </a:lnTo>
                  <a:lnTo>
                    <a:pt x="1463001" y="11430"/>
                  </a:lnTo>
                  <a:lnTo>
                    <a:pt x="1457363" y="6350"/>
                  </a:lnTo>
                  <a:lnTo>
                    <a:pt x="1454302" y="6350"/>
                  </a:lnTo>
                  <a:lnTo>
                    <a:pt x="1441310" y="5080"/>
                  </a:lnTo>
                  <a:lnTo>
                    <a:pt x="1443850" y="8890"/>
                  </a:lnTo>
                  <a:lnTo>
                    <a:pt x="1450784" y="12700"/>
                  </a:lnTo>
                  <a:lnTo>
                    <a:pt x="1444117" y="12700"/>
                  </a:lnTo>
                  <a:lnTo>
                    <a:pt x="1438008" y="13970"/>
                  </a:lnTo>
                  <a:lnTo>
                    <a:pt x="1433271" y="15240"/>
                  </a:lnTo>
                  <a:lnTo>
                    <a:pt x="1423162" y="12700"/>
                  </a:lnTo>
                  <a:lnTo>
                    <a:pt x="1396377" y="12700"/>
                  </a:lnTo>
                  <a:lnTo>
                    <a:pt x="1384109" y="10160"/>
                  </a:lnTo>
                  <a:lnTo>
                    <a:pt x="1369822" y="11430"/>
                  </a:lnTo>
                  <a:lnTo>
                    <a:pt x="1323695" y="16510"/>
                  </a:lnTo>
                  <a:lnTo>
                    <a:pt x="1310474" y="20320"/>
                  </a:lnTo>
                  <a:lnTo>
                    <a:pt x="1310017" y="19050"/>
                  </a:lnTo>
                  <a:lnTo>
                    <a:pt x="1313268" y="19050"/>
                  </a:lnTo>
                  <a:lnTo>
                    <a:pt x="1302207" y="17780"/>
                  </a:lnTo>
                  <a:lnTo>
                    <a:pt x="1280680" y="17780"/>
                  </a:lnTo>
                  <a:lnTo>
                    <a:pt x="1270495" y="19050"/>
                  </a:lnTo>
                  <a:lnTo>
                    <a:pt x="1264234" y="13970"/>
                  </a:lnTo>
                  <a:lnTo>
                    <a:pt x="1231988" y="21590"/>
                  </a:lnTo>
                  <a:lnTo>
                    <a:pt x="1225842" y="20320"/>
                  </a:lnTo>
                  <a:lnTo>
                    <a:pt x="1219695" y="19050"/>
                  </a:lnTo>
                  <a:lnTo>
                    <a:pt x="1213218" y="16510"/>
                  </a:lnTo>
                  <a:lnTo>
                    <a:pt x="1214056" y="13970"/>
                  </a:lnTo>
                  <a:lnTo>
                    <a:pt x="1223733" y="11430"/>
                  </a:lnTo>
                  <a:lnTo>
                    <a:pt x="1197343" y="15240"/>
                  </a:lnTo>
                  <a:lnTo>
                    <a:pt x="1168133" y="17780"/>
                  </a:lnTo>
                  <a:lnTo>
                    <a:pt x="1145692" y="20320"/>
                  </a:lnTo>
                  <a:lnTo>
                    <a:pt x="1147635" y="16510"/>
                  </a:lnTo>
                  <a:lnTo>
                    <a:pt x="1110691" y="20320"/>
                  </a:lnTo>
                  <a:lnTo>
                    <a:pt x="1101928" y="19050"/>
                  </a:lnTo>
                  <a:lnTo>
                    <a:pt x="1072578" y="16510"/>
                  </a:lnTo>
                  <a:lnTo>
                    <a:pt x="1027264" y="15240"/>
                  </a:lnTo>
                  <a:lnTo>
                    <a:pt x="972629" y="15240"/>
                  </a:lnTo>
                  <a:lnTo>
                    <a:pt x="915314" y="13970"/>
                  </a:lnTo>
                  <a:lnTo>
                    <a:pt x="861949" y="11430"/>
                  </a:lnTo>
                  <a:lnTo>
                    <a:pt x="862647" y="15240"/>
                  </a:lnTo>
                  <a:lnTo>
                    <a:pt x="848448" y="13970"/>
                  </a:lnTo>
                  <a:lnTo>
                    <a:pt x="830656" y="12700"/>
                  </a:lnTo>
                  <a:lnTo>
                    <a:pt x="820597" y="15240"/>
                  </a:lnTo>
                  <a:lnTo>
                    <a:pt x="816254" y="12700"/>
                  </a:lnTo>
                  <a:lnTo>
                    <a:pt x="812355" y="11430"/>
                  </a:lnTo>
                  <a:lnTo>
                    <a:pt x="811847" y="10160"/>
                  </a:lnTo>
                  <a:lnTo>
                    <a:pt x="817676" y="8890"/>
                  </a:lnTo>
                  <a:lnTo>
                    <a:pt x="746556" y="8890"/>
                  </a:lnTo>
                  <a:lnTo>
                    <a:pt x="725932" y="11430"/>
                  </a:lnTo>
                  <a:lnTo>
                    <a:pt x="721144" y="8890"/>
                  </a:lnTo>
                  <a:lnTo>
                    <a:pt x="734885" y="7620"/>
                  </a:lnTo>
                  <a:lnTo>
                    <a:pt x="730631" y="6350"/>
                  </a:lnTo>
                  <a:lnTo>
                    <a:pt x="727265" y="6350"/>
                  </a:lnTo>
                  <a:lnTo>
                    <a:pt x="717334" y="8890"/>
                  </a:lnTo>
                  <a:lnTo>
                    <a:pt x="708723" y="5080"/>
                  </a:lnTo>
                  <a:lnTo>
                    <a:pt x="719112" y="5080"/>
                  </a:lnTo>
                  <a:lnTo>
                    <a:pt x="725728" y="3810"/>
                  </a:lnTo>
                  <a:lnTo>
                    <a:pt x="703313" y="4940"/>
                  </a:lnTo>
                  <a:lnTo>
                    <a:pt x="703313" y="40640"/>
                  </a:lnTo>
                  <a:lnTo>
                    <a:pt x="697560" y="41910"/>
                  </a:lnTo>
                  <a:lnTo>
                    <a:pt x="688657" y="41910"/>
                  </a:lnTo>
                  <a:lnTo>
                    <a:pt x="678611" y="39370"/>
                  </a:lnTo>
                  <a:lnTo>
                    <a:pt x="694156" y="39370"/>
                  </a:lnTo>
                  <a:lnTo>
                    <a:pt x="703313" y="40640"/>
                  </a:lnTo>
                  <a:lnTo>
                    <a:pt x="703313" y="4940"/>
                  </a:lnTo>
                  <a:lnTo>
                    <a:pt x="700290" y="5080"/>
                  </a:lnTo>
                  <a:lnTo>
                    <a:pt x="685787" y="8890"/>
                  </a:lnTo>
                  <a:lnTo>
                    <a:pt x="678700" y="13970"/>
                  </a:lnTo>
                  <a:lnTo>
                    <a:pt x="675563" y="20320"/>
                  </a:lnTo>
                  <a:lnTo>
                    <a:pt x="661111" y="17780"/>
                  </a:lnTo>
                  <a:lnTo>
                    <a:pt x="649249" y="17780"/>
                  </a:lnTo>
                  <a:lnTo>
                    <a:pt x="638530" y="19050"/>
                  </a:lnTo>
                  <a:lnTo>
                    <a:pt x="627468" y="21590"/>
                  </a:lnTo>
                  <a:lnTo>
                    <a:pt x="621550" y="20320"/>
                  </a:lnTo>
                  <a:lnTo>
                    <a:pt x="619721" y="19050"/>
                  </a:lnTo>
                  <a:lnTo>
                    <a:pt x="617893" y="17780"/>
                  </a:lnTo>
                  <a:lnTo>
                    <a:pt x="541121" y="17780"/>
                  </a:lnTo>
                  <a:lnTo>
                    <a:pt x="520242" y="17780"/>
                  </a:lnTo>
                  <a:lnTo>
                    <a:pt x="516305" y="19050"/>
                  </a:lnTo>
                  <a:lnTo>
                    <a:pt x="495947" y="17780"/>
                  </a:lnTo>
                  <a:lnTo>
                    <a:pt x="446925" y="17780"/>
                  </a:lnTo>
                  <a:lnTo>
                    <a:pt x="456057" y="19050"/>
                  </a:lnTo>
                  <a:lnTo>
                    <a:pt x="445884" y="22860"/>
                  </a:lnTo>
                  <a:lnTo>
                    <a:pt x="419468" y="22860"/>
                  </a:lnTo>
                  <a:lnTo>
                    <a:pt x="401243" y="24130"/>
                  </a:lnTo>
                  <a:lnTo>
                    <a:pt x="401942" y="22860"/>
                  </a:lnTo>
                  <a:lnTo>
                    <a:pt x="382676" y="22860"/>
                  </a:lnTo>
                  <a:lnTo>
                    <a:pt x="370357" y="24130"/>
                  </a:lnTo>
                  <a:lnTo>
                    <a:pt x="362724" y="25400"/>
                  </a:lnTo>
                  <a:lnTo>
                    <a:pt x="352272" y="27940"/>
                  </a:lnTo>
                  <a:lnTo>
                    <a:pt x="344893" y="29210"/>
                  </a:lnTo>
                  <a:lnTo>
                    <a:pt x="332917" y="31750"/>
                  </a:lnTo>
                  <a:lnTo>
                    <a:pt x="313931" y="34290"/>
                  </a:lnTo>
                  <a:lnTo>
                    <a:pt x="318693" y="38100"/>
                  </a:lnTo>
                  <a:lnTo>
                    <a:pt x="273773" y="52070"/>
                  </a:lnTo>
                  <a:lnTo>
                    <a:pt x="260121" y="55880"/>
                  </a:lnTo>
                  <a:lnTo>
                    <a:pt x="246659" y="60960"/>
                  </a:lnTo>
                  <a:lnTo>
                    <a:pt x="240322" y="63500"/>
                  </a:lnTo>
                  <a:lnTo>
                    <a:pt x="234467" y="67310"/>
                  </a:lnTo>
                  <a:lnTo>
                    <a:pt x="238709" y="66040"/>
                  </a:lnTo>
                  <a:lnTo>
                    <a:pt x="243128" y="64770"/>
                  </a:lnTo>
                  <a:lnTo>
                    <a:pt x="247408" y="64770"/>
                  </a:lnTo>
                  <a:lnTo>
                    <a:pt x="240436" y="67310"/>
                  </a:lnTo>
                  <a:lnTo>
                    <a:pt x="231965" y="71120"/>
                  </a:lnTo>
                  <a:lnTo>
                    <a:pt x="222338" y="73660"/>
                  </a:lnTo>
                  <a:lnTo>
                    <a:pt x="211963" y="76200"/>
                  </a:lnTo>
                  <a:lnTo>
                    <a:pt x="204990" y="77470"/>
                  </a:lnTo>
                  <a:lnTo>
                    <a:pt x="197434" y="78740"/>
                  </a:lnTo>
                  <a:lnTo>
                    <a:pt x="191198" y="80010"/>
                  </a:lnTo>
                  <a:lnTo>
                    <a:pt x="184886" y="82550"/>
                  </a:lnTo>
                  <a:lnTo>
                    <a:pt x="179171" y="85090"/>
                  </a:lnTo>
                  <a:lnTo>
                    <a:pt x="174891" y="87630"/>
                  </a:lnTo>
                  <a:lnTo>
                    <a:pt x="170764" y="88900"/>
                  </a:lnTo>
                  <a:lnTo>
                    <a:pt x="179565" y="82550"/>
                  </a:lnTo>
                  <a:lnTo>
                    <a:pt x="184124" y="78740"/>
                  </a:lnTo>
                  <a:lnTo>
                    <a:pt x="163677" y="90170"/>
                  </a:lnTo>
                  <a:lnTo>
                    <a:pt x="161480" y="92710"/>
                  </a:lnTo>
                  <a:lnTo>
                    <a:pt x="162052" y="93980"/>
                  </a:lnTo>
                  <a:lnTo>
                    <a:pt x="162890" y="95250"/>
                  </a:lnTo>
                  <a:lnTo>
                    <a:pt x="164223" y="96520"/>
                  </a:lnTo>
                  <a:lnTo>
                    <a:pt x="163449" y="97790"/>
                  </a:lnTo>
                  <a:lnTo>
                    <a:pt x="162585" y="100330"/>
                  </a:lnTo>
                  <a:lnTo>
                    <a:pt x="159905" y="104140"/>
                  </a:lnTo>
                  <a:lnTo>
                    <a:pt x="152984" y="110490"/>
                  </a:lnTo>
                  <a:lnTo>
                    <a:pt x="149504" y="109220"/>
                  </a:lnTo>
                  <a:lnTo>
                    <a:pt x="147955" y="106680"/>
                  </a:lnTo>
                  <a:lnTo>
                    <a:pt x="144056" y="106680"/>
                  </a:lnTo>
                  <a:lnTo>
                    <a:pt x="133553" y="113030"/>
                  </a:lnTo>
                  <a:lnTo>
                    <a:pt x="130708" y="115570"/>
                  </a:lnTo>
                  <a:lnTo>
                    <a:pt x="125641" y="119380"/>
                  </a:lnTo>
                  <a:lnTo>
                    <a:pt x="102997" y="147320"/>
                  </a:lnTo>
                  <a:lnTo>
                    <a:pt x="99606" y="151130"/>
                  </a:lnTo>
                  <a:lnTo>
                    <a:pt x="96532" y="154940"/>
                  </a:lnTo>
                  <a:lnTo>
                    <a:pt x="93548" y="160020"/>
                  </a:lnTo>
                  <a:lnTo>
                    <a:pt x="90487" y="163830"/>
                  </a:lnTo>
                  <a:lnTo>
                    <a:pt x="87325" y="168910"/>
                  </a:lnTo>
                  <a:lnTo>
                    <a:pt x="80899" y="176530"/>
                  </a:lnTo>
                  <a:lnTo>
                    <a:pt x="74282" y="184150"/>
                  </a:lnTo>
                  <a:lnTo>
                    <a:pt x="71335" y="187960"/>
                  </a:lnTo>
                  <a:lnTo>
                    <a:pt x="68300" y="191770"/>
                  </a:lnTo>
                  <a:lnTo>
                    <a:pt x="65201" y="194310"/>
                  </a:lnTo>
                  <a:lnTo>
                    <a:pt x="69862" y="191770"/>
                  </a:lnTo>
                  <a:lnTo>
                    <a:pt x="73177" y="190500"/>
                  </a:lnTo>
                  <a:lnTo>
                    <a:pt x="73825" y="191770"/>
                  </a:lnTo>
                  <a:lnTo>
                    <a:pt x="70548" y="199390"/>
                  </a:lnTo>
                  <a:lnTo>
                    <a:pt x="67170" y="205740"/>
                  </a:lnTo>
                  <a:lnTo>
                    <a:pt x="62496" y="210820"/>
                  </a:lnTo>
                  <a:lnTo>
                    <a:pt x="57277" y="217170"/>
                  </a:lnTo>
                  <a:lnTo>
                    <a:pt x="52578" y="223520"/>
                  </a:lnTo>
                  <a:lnTo>
                    <a:pt x="47688" y="231140"/>
                  </a:lnTo>
                  <a:lnTo>
                    <a:pt x="42875" y="238760"/>
                  </a:lnTo>
                  <a:lnTo>
                    <a:pt x="36017" y="248920"/>
                  </a:lnTo>
                  <a:lnTo>
                    <a:pt x="30937" y="260350"/>
                  </a:lnTo>
                  <a:lnTo>
                    <a:pt x="27698" y="270510"/>
                  </a:lnTo>
                  <a:lnTo>
                    <a:pt x="26416" y="279400"/>
                  </a:lnTo>
                  <a:lnTo>
                    <a:pt x="24472" y="281940"/>
                  </a:lnTo>
                  <a:lnTo>
                    <a:pt x="23317" y="283210"/>
                  </a:lnTo>
                  <a:lnTo>
                    <a:pt x="22593" y="283210"/>
                  </a:lnTo>
                  <a:lnTo>
                    <a:pt x="20637" y="290830"/>
                  </a:lnTo>
                  <a:lnTo>
                    <a:pt x="18630" y="300990"/>
                  </a:lnTo>
                  <a:lnTo>
                    <a:pt x="16548" y="311150"/>
                  </a:lnTo>
                  <a:lnTo>
                    <a:pt x="14376" y="321310"/>
                  </a:lnTo>
                  <a:lnTo>
                    <a:pt x="13157" y="332740"/>
                  </a:lnTo>
                  <a:lnTo>
                    <a:pt x="12725" y="340360"/>
                  </a:lnTo>
                  <a:lnTo>
                    <a:pt x="12776" y="349250"/>
                  </a:lnTo>
                  <a:lnTo>
                    <a:pt x="13462" y="355600"/>
                  </a:lnTo>
                  <a:lnTo>
                    <a:pt x="10896" y="356870"/>
                  </a:lnTo>
                  <a:lnTo>
                    <a:pt x="3924" y="398780"/>
                  </a:lnTo>
                  <a:lnTo>
                    <a:pt x="4318" y="408940"/>
                  </a:lnTo>
                  <a:lnTo>
                    <a:pt x="6819" y="438150"/>
                  </a:lnTo>
                  <a:lnTo>
                    <a:pt x="7493" y="453390"/>
                  </a:lnTo>
                  <a:lnTo>
                    <a:pt x="6159" y="464820"/>
                  </a:lnTo>
                  <a:lnTo>
                    <a:pt x="1816" y="468630"/>
                  </a:lnTo>
                  <a:lnTo>
                    <a:pt x="2705" y="524510"/>
                  </a:lnTo>
                  <a:lnTo>
                    <a:pt x="1016" y="523240"/>
                  </a:lnTo>
                  <a:lnTo>
                    <a:pt x="1066" y="546100"/>
                  </a:lnTo>
                  <a:lnTo>
                    <a:pt x="2527" y="561340"/>
                  </a:lnTo>
                  <a:lnTo>
                    <a:pt x="4953" y="574040"/>
                  </a:lnTo>
                  <a:lnTo>
                    <a:pt x="7848" y="582930"/>
                  </a:lnTo>
                  <a:lnTo>
                    <a:pt x="6718" y="591820"/>
                  </a:lnTo>
                  <a:lnTo>
                    <a:pt x="5181" y="585470"/>
                  </a:lnTo>
                  <a:lnTo>
                    <a:pt x="4318" y="585470"/>
                  </a:lnTo>
                  <a:lnTo>
                    <a:pt x="2628" y="615950"/>
                  </a:lnTo>
                  <a:lnTo>
                    <a:pt x="2781" y="638810"/>
                  </a:lnTo>
                  <a:lnTo>
                    <a:pt x="5092" y="659130"/>
                  </a:lnTo>
                  <a:lnTo>
                    <a:pt x="9918" y="685800"/>
                  </a:lnTo>
                  <a:lnTo>
                    <a:pt x="4559" y="689610"/>
                  </a:lnTo>
                  <a:lnTo>
                    <a:pt x="4648" y="707390"/>
                  </a:lnTo>
                  <a:lnTo>
                    <a:pt x="2298" y="737870"/>
                  </a:lnTo>
                  <a:lnTo>
                    <a:pt x="533" y="775970"/>
                  </a:lnTo>
                  <a:lnTo>
                    <a:pt x="2400" y="816610"/>
                  </a:lnTo>
                  <a:lnTo>
                    <a:pt x="1803" y="815340"/>
                  </a:lnTo>
                  <a:lnTo>
                    <a:pt x="762" y="814070"/>
                  </a:lnTo>
                  <a:lnTo>
                    <a:pt x="0" y="810260"/>
                  </a:lnTo>
                  <a:lnTo>
                    <a:pt x="393" y="814070"/>
                  </a:lnTo>
                  <a:lnTo>
                    <a:pt x="685" y="817880"/>
                  </a:lnTo>
                  <a:lnTo>
                    <a:pt x="876" y="821690"/>
                  </a:lnTo>
                  <a:lnTo>
                    <a:pt x="1854" y="833120"/>
                  </a:lnTo>
                  <a:lnTo>
                    <a:pt x="2362" y="842010"/>
                  </a:lnTo>
                  <a:lnTo>
                    <a:pt x="2603" y="849630"/>
                  </a:lnTo>
                  <a:lnTo>
                    <a:pt x="2705" y="858520"/>
                  </a:lnTo>
                  <a:lnTo>
                    <a:pt x="2933" y="866140"/>
                  </a:lnTo>
                  <a:lnTo>
                    <a:pt x="4330" y="875030"/>
                  </a:lnTo>
                  <a:lnTo>
                    <a:pt x="4991" y="882650"/>
                  </a:lnTo>
                  <a:lnTo>
                    <a:pt x="6057" y="891540"/>
                  </a:lnTo>
                  <a:lnTo>
                    <a:pt x="6019" y="899160"/>
                  </a:lnTo>
                  <a:lnTo>
                    <a:pt x="8115" y="906780"/>
                  </a:lnTo>
                  <a:lnTo>
                    <a:pt x="9791" y="914400"/>
                  </a:lnTo>
                  <a:lnTo>
                    <a:pt x="18846" y="944880"/>
                  </a:lnTo>
                  <a:lnTo>
                    <a:pt x="20205" y="948690"/>
                  </a:lnTo>
                  <a:lnTo>
                    <a:pt x="24358" y="956310"/>
                  </a:lnTo>
                  <a:lnTo>
                    <a:pt x="28714" y="962660"/>
                  </a:lnTo>
                  <a:lnTo>
                    <a:pt x="33286" y="967740"/>
                  </a:lnTo>
                  <a:lnTo>
                    <a:pt x="38125" y="970280"/>
                  </a:lnTo>
                  <a:lnTo>
                    <a:pt x="43802" y="979170"/>
                  </a:lnTo>
                  <a:lnTo>
                    <a:pt x="49631" y="988060"/>
                  </a:lnTo>
                  <a:lnTo>
                    <a:pt x="55511" y="995680"/>
                  </a:lnTo>
                  <a:lnTo>
                    <a:pt x="61328" y="1004570"/>
                  </a:lnTo>
                  <a:lnTo>
                    <a:pt x="53200" y="985520"/>
                  </a:lnTo>
                  <a:lnTo>
                    <a:pt x="57340" y="986790"/>
                  </a:lnTo>
                  <a:lnTo>
                    <a:pt x="64477" y="991870"/>
                  </a:lnTo>
                  <a:lnTo>
                    <a:pt x="65354" y="988060"/>
                  </a:lnTo>
                  <a:lnTo>
                    <a:pt x="68059" y="991870"/>
                  </a:lnTo>
                  <a:lnTo>
                    <a:pt x="70243" y="996950"/>
                  </a:lnTo>
                  <a:lnTo>
                    <a:pt x="72745" y="1002030"/>
                  </a:lnTo>
                  <a:lnTo>
                    <a:pt x="75336" y="1007110"/>
                  </a:lnTo>
                  <a:lnTo>
                    <a:pt x="77495" y="1010920"/>
                  </a:lnTo>
                  <a:lnTo>
                    <a:pt x="81495" y="1021080"/>
                  </a:lnTo>
                  <a:lnTo>
                    <a:pt x="80848" y="1023620"/>
                  </a:lnTo>
                  <a:lnTo>
                    <a:pt x="73380" y="1013460"/>
                  </a:lnTo>
                  <a:lnTo>
                    <a:pt x="72034" y="1010920"/>
                  </a:lnTo>
                  <a:lnTo>
                    <a:pt x="69418" y="1012190"/>
                  </a:lnTo>
                  <a:lnTo>
                    <a:pt x="71208" y="1017270"/>
                  </a:lnTo>
                  <a:lnTo>
                    <a:pt x="76073" y="1026160"/>
                  </a:lnTo>
                  <a:lnTo>
                    <a:pt x="82651" y="1037590"/>
                  </a:lnTo>
                  <a:lnTo>
                    <a:pt x="90652" y="1046480"/>
                  </a:lnTo>
                  <a:lnTo>
                    <a:pt x="101841" y="1062990"/>
                  </a:lnTo>
                  <a:lnTo>
                    <a:pt x="129984" y="1093470"/>
                  </a:lnTo>
                  <a:lnTo>
                    <a:pt x="160337" y="1120140"/>
                  </a:lnTo>
                  <a:lnTo>
                    <a:pt x="192887" y="1143000"/>
                  </a:lnTo>
                  <a:lnTo>
                    <a:pt x="227482" y="1163320"/>
                  </a:lnTo>
                  <a:lnTo>
                    <a:pt x="263804" y="1179830"/>
                  </a:lnTo>
                  <a:lnTo>
                    <a:pt x="301586" y="1193800"/>
                  </a:lnTo>
                  <a:lnTo>
                    <a:pt x="340410" y="1203960"/>
                  </a:lnTo>
                  <a:lnTo>
                    <a:pt x="379882" y="1211580"/>
                  </a:lnTo>
                  <a:lnTo>
                    <a:pt x="369023" y="1202690"/>
                  </a:lnTo>
                  <a:lnTo>
                    <a:pt x="396125" y="1206500"/>
                  </a:lnTo>
                  <a:lnTo>
                    <a:pt x="405244" y="1206500"/>
                  </a:lnTo>
                  <a:lnTo>
                    <a:pt x="410768" y="1209040"/>
                  </a:lnTo>
                  <a:lnTo>
                    <a:pt x="411759" y="1210310"/>
                  </a:lnTo>
                  <a:lnTo>
                    <a:pt x="406031" y="1211580"/>
                  </a:lnTo>
                  <a:lnTo>
                    <a:pt x="391426" y="1211580"/>
                  </a:lnTo>
                  <a:lnTo>
                    <a:pt x="404088" y="1212850"/>
                  </a:lnTo>
                  <a:lnTo>
                    <a:pt x="418833" y="1212850"/>
                  </a:lnTo>
                  <a:lnTo>
                    <a:pt x="431139" y="1210310"/>
                  </a:lnTo>
                  <a:lnTo>
                    <a:pt x="436511" y="1209040"/>
                  </a:lnTo>
                  <a:lnTo>
                    <a:pt x="450024" y="1210310"/>
                  </a:lnTo>
                  <a:lnTo>
                    <a:pt x="454723" y="1211580"/>
                  </a:lnTo>
                  <a:lnTo>
                    <a:pt x="453047" y="1212850"/>
                  </a:lnTo>
                  <a:lnTo>
                    <a:pt x="447433" y="1214120"/>
                  </a:lnTo>
                  <a:lnTo>
                    <a:pt x="440131" y="1215390"/>
                  </a:lnTo>
                  <a:lnTo>
                    <a:pt x="433349" y="1216660"/>
                  </a:lnTo>
                  <a:lnTo>
                    <a:pt x="448449" y="1216660"/>
                  </a:lnTo>
                  <a:lnTo>
                    <a:pt x="458774" y="1214120"/>
                  </a:lnTo>
                  <a:lnTo>
                    <a:pt x="467537" y="1211580"/>
                  </a:lnTo>
                  <a:lnTo>
                    <a:pt x="478853" y="1210310"/>
                  </a:lnTo>
                  <a:lnTo>
                    <a:pt x="496849" y="1210310"/>
                  </a:lnTo>
                  <a:lnTo>
                    <a:pt x="506577" y="1211580"/>
                  </a:lnTo>
                  <a:lnTo>
                    <a:pt x="509879" y="1212850"/>
                  </a:lnTo>
                  <a:lnTo>
                    <a:pt x="510997" y="1214120"/>
                  </a:lnTo>
                  <a:lnTo>
                    <a:pt x="514210" y="1215390"/>
                  </a:lnTo>
                  <a:lnTo>
                    <a:pt x="570255" y="1215390"/>
                  </a:lnTo>
                  <a:lnTo>
                    <a:pt x="561352" y="1212850"/>
                  </a:lnTo>
                  <a:lnTo>
                    <a:pt x="552462" y="1210310"/>
                  </a:lnTo>
                  <a:lnTo>
                    <a:pt x="566991" y="1209040"/>
                  </a:lnTo>
                  <a:lnTo>
                    <a:pt x="578192" y="1209040"/>
                  </a:lnTo>
                  <a:lnTo>
                    <a:pt x="581863" y="1207770"/>
                  </a:lnTo>
                  <a:lnTo>
                    <a:pt x="573760" y="1203960"/>
                  </a:lnTo>
                  <a:lnTo>
                    <a:pt x="612673" y="1209040"/>
                  </a:lnTo>
                  <a:lnTo>
                    <a:pt x="670318" y="1210310"/>
                  </a:lnTo>
                  <a:lnTo>
                    <a:pt x="758177" y="1210310"/>
                  </a:lnTo>
                  <a:lnTo>
                    <a:pt x="822591" y="1206500"/>
                  </a:lnTo>
                  <a:lnTo>
                    <a:pt x="846797" y="1207770"/>
                  </a:lnTo>
                  <a:lnTo>
                    <a:pt x="844207" y="1206500"/>
                  </a:lnTo>
                  <a:lnTo>
                    <a:pt x="841616" y="1205230"/>
                  </a:lnTo>
                  <a:lnTo>
                    <a:pt x="841095" y="1203960"/>
                  </a:lnTo>
                  <a:lnTo>
                    <a:pt x="840574" y="1202690"/>
                  </a:lnTo>
                  <a:lnTo>
                    <a:pt x="846582" y="1201420"/>
                  </a:lnTo>
                  <a:lnTo>
                    <a:pt x="862495" y="1200150"/>
                  </a:lnTo>
                  <a:lnTo>
                    <a:pt x="866698" y="1207770"/>
                  </a:lnTo>
                  <a:lnTo>
                    <a:pt x="888098" y="1209040"/>
                  </a:lnTo>
                  <a:lnTo>
                    <a:pt x="915911" y="1211580"/>
                  </a:lnTo>
                  <a:lnTo>
                    <a:pt x="939355" y="1215390"/>
                  </a:lnTo>
                  <a:lnTo>
                    <a:pt x="942898" y="1212850"/>
                  </a:lnTo>
                  <a:lnTo>
                    <a:pt x="992327" y="1210310"/>
                  </a:lnTo>
                  <a:lnTo>
                    <a:pt x="989139" y="1205230"/>
                  </a:lnTo>
                  <a:lnTo>
                    <a:pt x="999909" y="1206500"/>
                  </a:lnTo>
                  <a:lnTo>
                    <a:pt x="1001293" y="1209040"/>
                  </a:lnTo>
                  <a:lnTo>
                    <a:pt x="1001585" y="1210310"/>
                  </a:lnTo>
                  <a:lnTo>
                    <a:pt x="1009053" y="1212850"/>
                  </a:lnTo>
                  <a:lnTo>
                    <a:pt x="1054481" y="1211580"/>
                  </a:lnTo>
                  <a:lnTo>
                    <a:pt x="1207985" y="1215390"/>
                  </a:lnTo>
                  <a:lnTo>
                    <a:pt x="1206995" y="1212850"/>
                  </a:lnTo>
                  <a:lnTo>
                    <a:pt x="1204887" y="1211580"/>
                  </a:lnTo>
                  <a:lnTo>
                    <a:pt x="1205445" y="1210310"/>
                  </a:lnTo>
                  <a:lnTo>
                    <a:pt x="1212469" y="1207770"/>
                  </a:lnTo>
                  <a:lnTo>
                    <a:pt x="1250200" y="1216660"/>
                  </a:lnTo>
                  <a:lnTo>
                    <a:pt x="1258582" y="1214120"/>
                  </a:lnTo>
                  <a:lnTo>
                    <a:pt x="1265212" y="1211580"/>
                  </a:lnTo>
                  <a:lnTo>
                    <a:pt x="1274038" y="1210310"/>
                  </a:lnTo>
                  <a:lnTo>
                    <a:pt x="1288999" y="1212850"/>
                  </a:lnTo>
                  <a:lnTo>
                    <a:pt x="1282941" y="1210310"/>
                  </a:lnTo>
                  <a:lnTo>
                    <a:pt x="1279918" y="1209040"/>
                  </a:lnTo>
                  <a:lnTo>
                    <a:pt x="1289380" y="1209040"/>
                  </a:lnTo>
                  <a:lnTo>
                    <a:pt x="1395387" y="1211580"/>
                  </a:lnTo>
                  <a:lnTo>
                    <a:pt x="1448955" y="1210310"/>
                  </a:lnTo>
                  <a:lnTo>
                    <a:pt x="1610512" y="1210310"/>
                  </a:lnTo>
                  <a:lnTo>
                    <a:pt x="1664258" y="1212850"/>
                  </a:lnTo>
                  <a:lnTo>
                    <a:pt x="1717763" y="1216660"/>
                  </a:lnTo>
                  <a:lnTo>
                    <a:pt x="1708861" y="1215390"/>
                  </a:lnTo>
                  <a:lnTo>
                    <a:pt x="1709153" y="1214120"/>
                  </a:lnTo>
                  <a:lnTo>
                    <a:pt x="1715833" y="1214120"/>
                  </a:lnTo>
                  <a:lnTo>
                    <a:pt x="1726044" y="1212850"/>
                  </a:lnTo>
                  <a:lnTo>
                    <a:pt x="1716481" y="1212850"/>
                  </a:lnTo>
                  <a:lnTo>
                    <a:pt x="1722996" y="1210310"/>
                  </a:lnTo>
                  <a:lnTo>
                    <a:pt x="1726260" y="1209040"/>
                  </a:lnTo>
                  <a:lnTo>
                    <a:pt x="1725320" y="1207770"/>
                  </a:lnTo>
                  <a:lnTo>
                    <a:pt x="1724380" y="1206500"/>
                  </a:lnTo>
                  <a:lnTo>
                    <a:pt x="1783918" y="1212850"/>
                  </a:lnTo>
                  <a:lnTo>
                    <a:pt x="1798561" y="1210310"/>
                  </a:lnTo>
                  <a:lnTo>
                    <a:pt x="1820672" y="1210310"/>
                  </a:lnTo>
                  <a:lnTo>
                    <a:pt x="1841919" y="1209040"/>
                  </a:lnTo>
                  <a:lnTo>
                    <a:pt x="1847938" y="1207770"/>
                  </a:lnTo>
                  <a:lnTo>
                    <a:pt x="1853971" y="1206500"/>
                  </a:lnTo>
                  <a:lnTo>
                    <a:pt x="1835111" y="1207770"/>
                  </a:lnTo>
                  <a:lnTo>
                    <a:pt x="1836394" y="1206500"/>
                  </a:lnTo>
                  <a:lnTo>
                    <a:pt x="1837690" y="1205230"/>
                  </a:lnTo>
                  <a:lnTo>
                    <a:pt x="1840268" y="1202690"/>
                  </a:lnTo>
                  <a:lnTo>
                    <a:pt x="1835137" y="1200150"/>
                  </a:lnTo>
                  <a:lnTo>
                    <a:pt x="1827428" y="1196340"/>
                  </a:lnTo>
                  <a:lnTo>
                    <a:pt x="1810575" y="1189990"/>
                  </a:lnTo>
                  <a:lnTo>
                    <a:pt x="1809432" y="1188720"/>
                  </a:lnTo>
                  <a:lnTo>
                    <a:pt x="1808276" y="1187450"/>
                  </a:lnTo>
                  <a:lnTo>
                    <a:pt x="1805990" y="1184910"/>
                  </a:lnTo>
                  <a:lnTo>
                    <a:pt x="1803692" y="1182370"/>
                  </a:lnTo>
                  <a:lnTo>
                    <a:pt x="1779562" y="1184910"/>
                  </a:lnTo>
                  <a:lnTo>
                    <a:pt x="1769833" y="1183640"/>
                  </a:lnTo>
                  <a:lnTo>
                    <a:pt x="1760118" y="1182370"/>
                  </a:lnTo>
                  <a:lnTo>
                    <a:pt x="1750390" y="1181100"/>
                  </a:lnTo>
                  <a:lnTo>
                    <a:pt x="1717840" y="1178560"/>
                  </a:lnTo>
                  <a:lnTo>
                    <a:pt x="1683600" y="1182370"/>
                  </a:lnTo>
                  <a:lnTo>
                    <a:pt x="1680578" y="1181100"/>
                  </a:lnTo>
                  <a:lnTo>
                    <a:pt x="1683435" y="1179830"/>
                  </a:lnTo>
                  <a:lnTo>
                    <a:pt x="1687195" y="1178560"/>
                  </a:lnTo>
                  <a:lnTo>
                    <a:pt x="1686839" y="1177290"/>
                  </a:lnTo>
                  <a:lnTo>
                    <a:pt x="1677466" y="1179830"/>
                  </a:lnTo>
                  <a:lnTo>
                    <a:pt x="1666290" y="1181100"/>
                  </a:lnTo>
                  <a:lnTo>
                    <a:pt x="1652409" y="1181100"/>
                  </a:lnTo>
                  <a:lnTo>
                    <a:pt x="1634921" y="1179830"/>
                  </a:lnTo>
                  <a:lnTo>
                    <a:pt x="1637880" y="1179830"/>
                  </a:lnTo>
                  <a:lnTo>
                    <a:pt x="1504264" y="1176020"/>
                  </a:lnTo>
                  <a:lnTo>
                    <a:pt x="1458188" y="1173848"/>
                  </a:lnTo>
                  <a:lnTo>
                    <a:pt x="1458188" y="1179830"/>
                  </a:lnTo>
                  <a:lnTo>
                    <a:pt x="1458125" y="1183640"/>
                  </a:lnTo>
                  <a:lnTo>
                    <a:pt x="1443278" y="1181100"/>
                  </a:lnTo>
                  <a:lnTo>
                    <a:pt x="1428432" y="1178560"/>
                  </a:lnTo>
                  <a:lnTo>
                    <a:pt x="1441818" y="1178560"/>
                  </a:lnTo>
                  <a:lnTo>
                    <a:pt x="1458188" y="1179830"/>
                  </a:lnTo>
                  <a:lnTo>
                    <a:pt x="1458188" y="1173848"/>
                  </a:lnTo>
                  <a:lnTo>
                    <a:pt x="1450517" y="1173480"/>
                  </a:lnTo>
                  <a:lnTo>
                    <a:pt x="1456626" y="1178560"/>
                  </a:lnTo>
                  <a:lnTo>
                    <a:pt x="1445666" y="1177290"/>
                  </a:lnTo>
                  <a:lnTo>
                    <a:pt x="1438211" y="1177290"/>
                  </a:lnTo>
                  <a:lnTo>
                    <a:pt x="1426870" y="1174750"/>
                  </a:lnTo>
                  <a:lnTo>
                    <a:pt x="1425778" y="1178560"/>
                  </a:lnTo>
                  <a:lnTo>
                    <a:pt x="1384833" y="1178560"/>
                  </a:lnTo>
                  <a:lnTo>
                    <a:pt x="1342656" y="1177290"/>
                  </a:lnTo>
                  <a:lnTo>
                    <a:pt x="1317256" y="1172210"/>
                  </a:lnTo>
                  <a:lnTo>
                    <a:pt x="1306576" y="1173480"/>
                  </a:lnTo>
                  <a:lnTo>
                    <a:pt x="1308658" y="1177290"/>
                  </a:lnTo>
                  <a:lnTo>
                    <a:pt x="1297990" y="1177290"/>
                  </a:lnTo>
                  <a:lnTo>
                    <a:pt x="1290764" y="1174750"/>
                  </a:lnTo>
                  <a:lnTo>
                    <a:pt x="1283881" y="1178560"/>
                  </a:lnTo>
                  <a:lnTo>
                    <a:pt x="1272120" y="1177290"/>
                  </a:lnTo>
                  <a:lnTo>
                    <a:pt x="1263637" y="1176020"/>
                  </a:lnTo>
                  <a:lnTo>
                    <a:pt x="1258392" y="1173480"/>
                  </a:lnTo>
                  <a:lnTo>
                    <a:pt x="1256322" y="1172210"/>
                  </a:lnTo>
                  <a:lnTo>
                    <a:pt x="1260652" y="1172210"/>
                  </a:lnTo>
                  <a:lnTo>
                    <a:pt x="1268641" y="1170940"/>
                  </a:lnTo>
                  <a:lnTo>
                    <a:pt x="1273289" y="1170940"/>
                  </a:lnTo>
                  <a:lnTo>
                    <a:pt x="1253172" y="1169670"/>
                  </a:lnTo>
                  <a:lnTo>
                    <a:pt x="1230922" y="1169670"/>
                  </a:lnTo>
                  <a:lnTo>
                    <a:pt x="1211529" y="1170940"/>
                  </a:lnTo>
                  <a:lnTo>
                    <a:pt x="1199972" y="1170940"/>
                  </a:lnTo>
                  <a:lnTo>
                    <a:pt x="1226172" y="1172210"/>
                  </a:lnTo>
                  <a:lnTo>
                    <a:pt x="1179830" y="1173480"/>
                  </a:lnTo>
                  <a:lnTo>
                    <a:pt x="1082128" y="1173480"/>
                  </a:lnTo>
                  <a:lnTo>
                    <a:pt x="1034148" y="1174750"/>
                  </a:lnTo>
                  <a:lnTo>
                    <a:pt x="989037" y="1177290"/>
                  </a:lnTo>
                  <a:lnTo>
                    <a:pt x="994486" y="1179830"/>
                  </a:lnTo>
                  <a:lnTo>
                    <a:pt x="963510" y="1181100"/>
                  </a:lnTo>
                  <a:lnTo>
                    <a:pt x="924242" y="1178560"/>
                  </a:lnTo>
                  <a:lnTo>
                    <a:pt x="892441" y="1178560"/>
                  </a:lnTo>
                  <a:lnTo>
                    <a:pt x="882688" y="1179830"/>
                  </a:lnTo>
                  <a:lnTo>
                    <a:pt x="871766" y="1181100"/>
                  </a:lnTo>
                  <a:lnTo>
                    <a:pt x="847775" y="1181100"/>
                  </a:lnTo>
                  <a:lnTo>
                    <a:pt x="850036" y="1179830"/>
                  </a:lnTo>
                  <a:lnTo>
                    <a:pt x="841654" y="1177290"/>
                  </a:lnTo>
                  <a:lnTo>
                    <a:pt x="834174" y="1176020"/>
                  </a:lnTo>
                  <a:lnTo>
                    <a:pt x="839101" y="1173480"/>
                  </a:lnTo>
                  <a:lnTo>
                    <a:pt x="808774" y="1176020"/>
                  </a:lnTo>
                  <a:lnTo>
                    <a:pt x="797140" y="1178560"/>
                  </a:lnTo>
                  <a:lnTo>
                    <a:pt x="789305" y="1181100"/>
                  </a:lnTo>
                  <a:lnTo>
                    <a:pt x="770343" y="1184910"/>
                  </a:lnTo>
                  <a:lnTo>
                    <a:pt x="761276" y="1181100"/>
                  </a:lnTo>
                  <a:lnTo>
                    <a:pt x="752881" y="1183640"/>
                  </a:lnTo>
                  <a:lnTo>
                    <a:pt x="745223" y="1184910"/>
                  </a:lnTo>
                  <a:lnTo>
                    <a:pt x="734441" y="1186180"/>
                  </a:lnTo>
                  <a:lnTo>
                    <a:pt x="716661" y="1187450"/>
                  </a:lnTo>
                  <a:lnTo>
                    <a:pt x="724496" y="1184910"/>
                  </a:lnTo>
                  <a:lnTo>
                    <a:pt x="719759" y="1183640"/>
                  </a:lnTo>
                  <a:lnTo>
                    <a:pt x="715581" y="1181100"/>
                  </a:lnTo>
                  <a:lnTo>
                    <a:pt x="725106" y="1178560"/>
                  </a:lnTo>
                  <a:lnTo>
                    <a:pt x="683348" y="1176020"/>
                  </a:lnTo>
                  <a:lnTo>
                    <a:pt x="624852" y="1178560"/>
                  </a:lnTo>
                  <a:lnTo>
                    <a:pt x="602335" y="1174750"/>
                  </a:lnTo>
                  <a:lnTo>
                    <a:pt x="598385" y="1179830"/>
                  </a:lnTo>
                  <a:lnTo>
                    <a:pt x="616750" y="1181100"/>
                  </a:lnTo>
                  <a:lnTo>
                    <a:pt x="637514" y="1181100"/>
                  </a:lnTo>
                  <a:lnTo>
                    <a:pt x="640753" y="1182370"/>
                  </a:lnTo>
                  <a:lnTo>
                    <a:pt x="642442" y="1184910"/>
                  </a:lnTo>
                  <a:lnTo>
                    <a:pt x="631405" y="1187450"/>
                  </a:lnTo>
                  <a:lnTo>
                    <a:pt x="614095" y="1188720"/>
                  </a:lnTo>
                  <a:lnTo>
                    <a:pt x="596988" y="1188720"/>
                  </a:lnTo>
                  <a:lnTo>
                    <a:pt x="582320" y="1186180"/>
                  </a:lnTo>
                  <a:lnTo>
                    <a:pt x="554850" y="1179830"/>
                  </a:lnTo>
                  <a:lnTo>
                    <a:pt x="543788" y="1177290"/>
                  </a:lnTo>
                  <a:lnTo>
                    <a:pt x="526973" y="1176629"/>
                  </a:lnTo>
                  <a:lnTo>
                    <a:pt x="526973" y="1210310"/>
                  </a:lnTo>
                  <a:lnTo>
                    <a:pt x="518185" y="1212850"/>
                  </a:lnTo>
                  <a:lnTo>
                    <a:pt x="511213" y="1211580"/>
                  </a:lnTo>
                  <a:lnTo>
                    <a:pt x="526973" y="1210310"/>
                  </a:lnTo>
                  <a:lnTo>
                    <a:pt x="526973" y="1176629"/>
                  </a:lnTo>
                  <a:lnTo>
                    <a:pt x="511924" y="1176020"/>
                  </a:lnTo>
                  <a:lnTo>
                    <a:pt x="516966" y="1176020"/>
                  </a:lnTo>
                  <a:lnTo>
                    <a:pt x="517093" y="1175550"/>
                  </a:lnTo>
                  <a:lnTo>
                    <a:pt x="508152" y="1174750"/>
                  </a:lnTo>
                  <a:lnTo>
                    <a:pt x="493699" y="1176020"/>
                  </a:lnTo>
                  <a:lnTo>
                    <a:pt x="478434" y="1176020"/>
                  </a:lnTo>
                  <a:lnTo>
                    <a:pt x="461835" y="1174750"/>
                  </a:lnTo>
                  <a:lnTo>
                    <a:pt x="455307" y="1177290"/>
                  </a:lnTo>
                  <a:lnTo>
                    <a:pt x="430237" y="1177290"/>
                  </a:lnTo>
                  <a:lnTo>
                    <a:pt x="428282" y="1181100"/>
                  </a:lnTo>
                  <a:lnTo>
                    <a:pt x="462749" y="1181100"/>
                  </a:lnTo>
                  <a:lnTo>
                    <a:pt x="474383" y="1179830"/>
                  </a:lnTo>
                  <a:lnTo>
                    <a:pt x="454558" y="1182370"/>
                  </a:lnTo>
                  <a:lnTo>
                    <a:pt x="444309" y="1184910"/>
                  </a:lnTo>
                  <a:lnTo>
                    <a:pt x="433666" y="1184910"/>
                  </a:lnTo>
                  <a:lnTo>
                    <a:pt x="422262" y="1186180"/>
                  </a:lnTo>
                  <a:lnTo>
                    <a:pt x="409778" y="1186180"/>
                  </a:lnTo>
                  <a:lnTo>
                    <a:pt x="396151" y="1184910"/>
                  </a:lnTo>
                  <a:lnTo>
                    <a:pt x="381317" y="1182370"/>
                  </a:lnTo>
                  <a:lnTo>
                    <a:pt x="383082" y="1182370"/>
                  </a:lnTo>
                  <a:lnTo>
                    <a:pt x="387159" y="1181100"/>
                  </a:lnTo>
                  <a:lnTo>
                    <a:pt x="406222" y="1181100"/>
                  </a:lnTo>
                  <a:lnTo>
                    <a:pt x="394347" y="1178560"/>
                  </a:lnTo>
                  <a:lnTo>
                    <a:pt x="388391" y="1178560"/>
                  </a:lnTo>
                  <a:lnTo>
                    <a:pt x="376402" y="1177290"/>
                  </a:lnTo>
                  <a:lnTo>
                    <a:pt x="370344" y="1176020"/>
                  </a:lnTo>
                  <a:lnTo>
                    <a:pt x="374167" y="1173480"/>
                  </a:lnTo>
                  <a:lnTo>
                    <a:pt x="390982" y="1173480"/>
                  </a:lnTo>
                  <a:lnTo>
                    <a:pt x="402513" y="1174750"/>
                  </a:lnTo>
                  <a:lnTo>
                    <a:pt x="415213" y="1176020"/>
                  </a:lnTo>
                  <a:lnTo>
                    <a:pt x="440575" y="1176020"/>
                  </a:lnTo>
                  <a:lnTo>
                    <a:pt x="444677" y="1174750"/>
                  </a:lnTo>
                  <a:lnTo>
                    <a:pt x="448640" y="1174750"/>
                  </a:lnTo>
                  <a:lnTo>
                    <a:pt x="452158" y="1173480"/>
                  </a:lnTo>
                  <a:lnTo>
                    <a:pt x="407682" y="1173480"/>
                  </a:lnTo>
                  <a:lnTo>
                    <a:pt x="414693" y="1169670"/>
                  </a:lnTo>
                  <a:lnTo>
                    <a:pt x="409727" y="1172210"/>
                  </a:lnTo>
                  <a:lnTo>
                    <a:pt x="404177" y="1173480"/>
                  </a:lnTo>
                  <a:lnTo>
                    <a:pt x="392455" y="1173480"/>
                  </a:lnTo>
                  <a:lnTo>
                    <a:pt x="386207" y="1172210"/>
                  </a:lnTo>
                  <a:lnTo>
                    <a:pt x="372986" y="1169670"/>
                  </a:lnTo>
                  <a:lnTo>
                    <a:pt x="351269" y="1165860"/>
                  </a:lnTo>
                  <a:lnTo>
                    <a:pt x="343496" y="1164590"/>
                  </a:lnTo>
                  <a:lnTo>
                    <a:pt x="334962" y="1164590"/>
                  </a:lnTo>
                  <a:lnTo>
                    <a:pt x="338391" y="1160780"/>
                  </a:lnTo>
                  <a:lnTo>
                    <a:pt x="322084" y="1160780"/>
                  </a:lnTo>
                  <a:lnTo>
                    <a:pt x="313321" y="1156970"/>
                  </a:lnTo>
                  <a:lnTo>
                    <a:pt x="325386" y="1156970"/>
                  </a:lnTo>
                  <a:lnTo>
                    <a:pt x="331546" y="1155700"/>
                  </a:lnTo>
                  <a:lnTo>
                    <a:pt x="324764" y="1155700"/>
                  </a:lnTo>
                  <a:lnTo>
                    <a:pt x="318693" y="1154430"/>
                  </a:lnTo>
                  <a:lnTo>
                    <a:pt x="309854" y="1150620"/>
                  </a:lnTo>
                  <a:lnTo>
                    <a:pt x="306908" y="1149350"/>
                  </a:lnTo>
                  <a:lnTo>
                    <a:pt x="301282" y="1146810"/>
                  </a:lnTo>
                  <a:lnTo>
                    <a:pt x="295757" y="1145540"/>
                  </a:lnTo>
                  <a:lnTo>
                    <a:pt x="290118" y="1143000"/>
                  </a:lnTo>
                  <a:lnTo>
                    <a:pt x="284988" y="1139190"/>
                  </a:lnTo>
                  <a:lnTo>
                    <a:pt x="274345" y="1134110"/>
                  </a:lnTo>
                  <a:lnTo>
                    <a:pt x="268871" y="1131570"/>
                  </a:lnTo>
                  <a:lnTo>
                    <a:pt x="262928" y="1129030"/>
                  </a:lnTo>
                  <a:lnTo>
                    <a:pt x="284238" y="1139190"/>
                  </a:lnTo>
                  <a:lnTo>
                    <a:pt x="286766" y="1143000"/>
                  </a:lnTo>
                  <a:lnTo>
                    <a:pt x="284035" y="1145540"/>
                  </a:lnTo>
                  <a:lnTo>
                    <a:pt x="289572" y="1150620"/>
                  </a:lnTo>
                  <a:lnTo>
                    <a:pt x="270256" y="1144270"/>
                  </a:lnTo>
                  <a:lnTo>
                    <a:pt x="257708" y="1137920"/>
                  </a:lnTo>
                  <a:lnTo>
                    <a:pt x="249770" y="1132840"/>
                  </a:lnTo>
                  <a:lnTo>
                    <a:pt x="244309" y="1126490"/>
                  </a:lnTo>
                  <a:lnTo>
                    <a:pt x="238734" y="1120140"/>
                  </a:lnTo>
                  <a:lnTo>
                    <a:pt x="230835" y="1113790"/>
                  </a:lnTo>
                  <a:lnTo>
                    <a:pt x="223939" y="1108710"/>
                  </a:lnTo>
                  <a:lnTo>
                    <a:pt x="218770" y="1104900"/>
                  </a:lnTo>
                  <a:lnTo>
                    <a:pt x="200723" y="1092200"/>
                  </a:lnTo>
                  <a:lnTo>
                    <a:pt x="215773" y="1104900"/>
                  </a:lnTo>
                  <a:lnTo>
                    <a:pt x="219265" y="1108710"/>
                  </a:lnTo>
                  <a:lnTo>
                    <a:pt x="214566" y="1108710"/>
                  </a:lnTo>
                  <a:lnTo>
                    <a:pt x="206362" y="1101090"/>
                  </a:lnTo>
                  <a:lnTo>
                    <a:pt x="198132" y="1094740"/>
                  </a:lnTo>
                  <a:lnTo>
                    <a:pt x="191122" y="1088390"/>
                  </a:lnTo>
                  <a:lnTo>
                    <a:pt x="186537" y="1082040"/>
                  </a:lnTo>
                  <a:lnTo>
                    <a:pt x="184645" y="1080770"/>
                  </a:lnTo>
                  <a:lnTo>
                    <a:pt x="171411" y="1071880"/>
                  </a:lnTo>
                  <a:lnTo>
                    <a:pt x="171856" y="1074420"/>
                  </a:lnTo>
                  <a:lnTo>
                    <a:pt x="175831" y="1080770"/>
                  </a:lnTo>
                  <a:lnTo>
                    <a:pt x="171246" y="1079500"/>
                  </a:lnTo>
                  <a:lnTo>
                    <a:pt x="164655" y="1071880"/>
                  </a:lnTo>
                  <a:lnTo>
                    <a:pt x="156921" y="1066800"/>
                  </a:lnTo>
                  <a:lnTo>
                    <a:pt x="147688" y="1061720"/>
                  </a:lnTo>
                  <a:lnTo>
                    <a:pt x="136588" y="1054100"/>
                  </a:lnTo>
                  <a:lnTo>
                    <a:pt x="140449" y="1050290"/>
                  </a:lnTo>
                  <a:lnTo>
                    <a:pt x="135940" y="1045210"/>
                  </a:lnTo>
                  <a:lnTo>
                    <a:pt x="133057" y="1041400"/>
                  </a:lnTo>
                  <a:lnTo>
                    <a:pt x="127850" y="1036320"/>
                  </a:lnTo>
                  <a:lnTo>
                    <a:pt x="125768" y="1033780"/>
                  </a:lnTo>
                  <a:lnTo>
                    <a:pt x="120561" y="1028700"/>
                  </a:lnTo>
                  <a:lnTo>
                    <a:pt x="116509" y="1028700"/>
                  </a:lnTo>
                  <a:lnTo>
                    <a:pt x="113487" y="1027430"/>
                  </a:lnTo>
                  <a:lnTo>
                    <a:pt x="109626" y="1024890"/>
                  </a:lnTo>
                  <a:lnTo>
                    <a:pt x="108572" y="1023620"/>
                  </a:lnTo>
                  <a:lnTo>
                    <a:pt x="104381" y="1018540"/>
                  </a:lnTo>
                  <a:lnTo>
                    <a:pt x="97218" y="1007110"/>
                  </a:lnTo>
                  <a:lnTo>
                    <a:pt x="103035" y="1010920"/>
                  </a:lnTo>
                  <a:lnTo>
                    <a:pt x="108496" y="1016000"/>
                  </a:lnTo>
                  <a:lnTo>
                    <a:pt x="114388" y="1019810"/>
                  </a:lnTo>
                  <a:lnTo>
                    <a:pt x="109131" y="1013460"/>
                  </a:lnTo>
                  <a:lnTo>
                    <a:pt x="104343" y="1007110"/>
                  </a:lnTo>
                  <a:lnTo>
                    <a:pt x="99250" y="1000760"/>
                  </a:lnTo>
                  <a:lnTo>
                    <a:pt x="107099" y="1002030"/>
                  </a:lnTo>
                  <a:lnTo>
                    <a:pt x="105956" y="1000760"/>
                  </a:lnTo>
                  <a:lnTo>
                    <a:pt x="102552" y="996950"/>
                  </a:lnTo>
                  <a:lnTo>
                    <a:pt x="90855" y="981710"/>
                  </a:lnTo>
                  <a:lnTo>
                    <a:pt x="88811" y="979170"/>
                  </a:lnTo>
                  <a:lnTo>
                    <a:pt x="86804" y="975360"/>
                  </a:lnTo>
                  <a:lnTo>
                    <a:pt x="84988" y="971550"/>
                  </a:lnTo>
                  <a:lnTo>
                    <a:pt x="83007" y="967740"/>
                  </a:lnTo>
                  <a:lnTo>
                    <a:pt x="81102" y="962660"/>
                  </a:lnTo>
                  <a:lnTo>
                    <a:pt x="78625" y="958850"/>
                  </a:lnTo>
                  <a:lnTo>
                    <a:pt x="77597" y="955040"/>
                  </a:lnTo>
                  <a:lnTo>
                    <a:pt x="76923" y="952500"/>
                  </a:lnTo>
                  <a:lnTo>
                    <a:pt x="74714" y="955040"/>
                  </a:lnTo>
                  <a:lnTo>
                    <a:pt x="70383" y="952500"/>
                  </a:lnTo>
                  <a:lnTo>
                    <a:pt x="64655" y="944880"/>
                  </a:lnTo>
                  <a:lnTo>
                    <a:pt x="58216" y="932180"/>
                  </a:lnTo>
                  <a:lnTo>
                    <a:pt x="58267" y="925830"/>
                  </a:lnTo>
                  <a:lnTo>
                    <a:pt x="59664" y="925830"/>
                  </a:lnTo>
                  <a:lnTo>
                    <a:pt x="59664" y="923290"/>
                  </a:lnTo>
                  <a:lnTo>
                    <a:pt x="55511" y="909320"/>
                  </a:lnTo>
                  <a:lnTo>
                    <a:pt x="58077" y="911860"/>
                  </a:lnTo>
                  <a:lnTo>
                    <a:pt x="60871" y="914400"/>
                  </a:lnTo>
                  <a:lnTo>
                    <a:pt x="63919" y="920750"/>
                  </a:lnTo>
                  <a:lnTo>
                    <a:pt x="64706" y="923290"/>
                  </a:lnTo>
                  <a:lnTo>
                    <a:pt x="65265" y="925830"/>
                  </a:lnTo>
                  <a:lnTo>
                    <a:pt x="66078" y="928370"/>
                  </a:lnTo>
                  <a:lnTo>
                    <a:pt x="66611" y="932180"/>
                  </a:lnTo>
                  <a:lnTo>
                    <a:pt x="66776" y="934720"/>
                  </a:lnTo>
                  <a:lnTo>
                    <a:pt x="68922" y="935990"/>
                  </a:lnTo>
                  <a:lnTo>
                    <a:pt x="72504" y="941070"/>
                  </a:lnTo>
                  <a:lnTo>
                    <a:pt x="74625" y="941070"/>
                  </a:lnTo>
                  <a:lnTo>
                    <a:pt x="71132" y="928370"/>
                  </a:lnTo>
                  <a:lnTo>
                    <a:pt x="66878" y="915670"/>
                  </a:lnTo>
                  <a:lnTo>
                    <a:pt x="64795" y="909320"/>
                  </a:lnTo>
                  <a:lnTo>
                    <a:pt x="63119" y="904240"/>
                  </a:lnTo>
                  <a:lnTo>
                    <a:pt x="59372" y="892810"/>
                  </a:lnTo>
                  <a:lnTo>
                    <a:pt x="60375" y="896620"/>
                  </a:lnTo>
                  <a:lnTo>
                    <a:pt x="61531" y="901700"/>
                  </a:lnTo>
                  <a:lnTo>
                    <a:pt x="61531" y="904240"/>
                  </a:lnTo>
                  <a:lnTo>
                    <a:pt x="56692" y="894080"/>
                  </a:lnTo>
                  <a:lnTo>
                    <a:pt x="52743" y="883920"/>
                  </a:lnTo>
                  <a:lnTo>
                    <a:pt x="49161" y="872490"/>
                  </a:lnTo>
                  <a:lnTo>
                    <a:pt x="45427" y="862330"/>
                  </a:lnTo>
                  <a:lnTo>
                    <a:pt x="46164" y="854710"/>
                  </a:lnTo>
                  <a:lnTo>
                    <a:pt x="51168" y="864870"/>
                  </a:lnTo>
                  <a:lnTo>
                    <a:pt x="49377" y="858520"/>
                  </a:lnTo>
                  <a:lnTo>
                    <a:pt x="48183" y="854710"/>
                  </a:lnTo>
                  <a:lnTo>
                    <a:pt x="47777" y="853440"/>
                  </a:lnTo>
                  <a:lnTo>
                    <a:pt x="46405" y="845820"/>
                  </a:lnTo>
                  <a:lnTo>
                    <a:pt x="45262" y="836930"/>
                  </a:lnTo>
                  <a:lnTo>
                    <a:pt x="49720" y="840740"/>
                  </a:lnTo>
                  <a:lnTo>
                    <a:pt x="53936" y="839470"/>
                  </a:lnTo>
                  <a:lnTo>
                    <a:pt x="53479" y="836930"/>
                  </a:lnTo>
                  <a:lnTo>
                    <a:pt x="51752" y="826770"/>
                  </a:lnTo>
                  <a:lnTo>
                    <a:pt x="50419" y="816610"/>
                  </a:lnTo>
                  <a:lnTo>
                    <a:pt x="50253" y="815340"/>
                  </a:lnTo>
                  <a:lnTo>
                    <a:pt x="51841" y="811530"/>
                  </a:lnTo>
                  <a:lnTo>
                    <a:pt x="53670" y="803910"/>
                  </a:lnTo>
                  <a:lnTo>
                    <a:pt x="55448" y="798830"/>
                  </a:lnTo>
                  <a:lnTo>
                    <a:pt x="56883" y="798830"/>
                  </a:lnTo>
                  <a:lnTo>
                    <a:pt x="56692" y="777240"/>
                  </a:lnTo>
                  <a:lnTo>
                    <a:pt x="54102" y="754380"/>
                  </a:lnTo>
                  <a:lnTo>
                    <a:pt x="51676" y="728980"/>
                  </a:lnTo>
                  <a:lnTo>
                    <a:pt x="51943" y="703580"/>
                  </a:lnTo>
                  <a:lnTo>
                    <a:pt x="51117" y="702310"/>
                  </a:lnTo>
                  <a:lnTo>
                    <a:pt x="50330" y="698500"/>
                  </a:lnTo>
                  <a:lnTo>
                    <a:pt x="49733" y="692150"/>
                  </a:lnTo>
                  <a:lnTo>
                    <a:pt x="51003" y="669290"/>
                  </a:lnTo>
                  <a:lnTo>
                    <a:pt x="52438" y="646430"/>
                  </a:lnTo>
                  <a:lnTo>
                    <a:pt x="52603" y="622300"/>
                  </a:lnTo>
                  <a:lnTo>
                    <a:pt x="50076" y="596900"/>
                  </a:lnTo>
                  <a:lnTo>
                    <a:pt x="51866" y="591820"/>
                  </a:lnTo>
                  <a:lnTo>
                    <a:pt x="57683" y="575310"/>
                  </a:lnTo>
                  <a:lnTo>
                    <a:pt x="55410" y="566420"/>
                  </a:lnTo>
                  <a:lnTo>
                    <a:pt x="51879" y="572770"/>
                  </a:lnTo>
                  <a:lnTo>
                    <a:pt x="48145" y="575310"/>
                  </a:lnTo>
                  <a:lnTo>
                    <a:pt x="45237" y="556260"/>
                  </a:lnTo>
                  <a:lnTo>
                    <a:pt x="45250" y="539750"/>
                  </a:lnTo>
                  <a:lnTo>
                    <a:pt x="47828" y="534670"/>
                  </a:lnTo>
                  <a:lnTo>
                    <a:pt x="51257" y="534670"/>
                  </a:lnTo>
                  <a:lnTo>
                    <a:pt x="53835" y="530860"/>
                  </a:lnTo>
                  <a:lnTo>
                    <a:pt x="52311" y="524510"/>
                  </a:lnTo>
                  <a:lnTo>
                    <a:pt x="50495" y="516890"/>
                  </a:lnTo>
                  <a:lnTo>
                    <a:pt x="47345" y="497840"/>
                  </a:lnTo>
                  <a:lnTo>
                    <a:pt x="46088" y="476250"/>
                  </a:lnTo>
                  <a:lnTo>
                    <a:pt x="48387" y="453390"/>
                  </a:lnTo>
                  <a:lnTo>
                    <a:pt x="49047" y="461010"/>
                  </a:lnTo>
                  <a:lnTo>
                    <a:pt x="49161" y="477520"/>
                  </a:lnTo>
                  <a:lnTo>
                    <a:pt x="49263" y="481330"/>
                  </a:lnTo>
                  <a:lnTo>
                    <a:pt x="53479" y="458470"/>
                  </a:lnTo>
                  <a:lnTo>
                    <a:pt x="57200" y="477520"/>
                  </a:lnTo>
                  <a:lnTo>
                    <a:pt x="59093" y="490220"/>
                  </a:lnTo>
                  <a:lnTo>
                    <a:pt x="60782" y="494030"/>
                  </a:lnTo>
                  <a:lnTo>
                    <a:pt x="63944" y="485140"/>
                  </a:lnTo>
                  <a:lnTo>
                    <a:pt x="59626" y="480060"/>
                  </a:lnTo>
                  <a:lnTo>
                    <a:pt x="57289" y="468630"/>
                  </a:lnTo>
                  <a:lnTo>
                    <a:pt x="55689" y="427990"/>
                  </a:lnTo>
                  <a:lnTo>
                    <a:pt x="55460" y="420370"/>
                  </a:lnTo>
                  <a:lnTo>
                    <a:pt x="55067" y="412750"/>
                  </a:lnTo>
                  <a:lnTo>
                    <a:pt x="54419" y="405130"/>
                  </a:lnTo>
                  <a:lnTo>
                    <a:pt x="53771" y="396240"/>
                  </a:lnTo>
                  <a:lnTo>
                    <a:pt x="52247" y="391160"/>
                  </a:lnTo>
                  <a:lnTo>
                    <a:pt x="48602" y="389890"/>
                  </a:lnTo>
                  <a:lnTo>
                    <a:pt x="52514" y="375920"/>
                  </a:lnTo>
                  <a:lnTo>
                    <a:pt x="52133" y="379730"/>
                  </a:lnTo>
                  <a:lnTo>
                    <a:pt x="52959" y="381000"/>
                  </a:lnTo>
                  <a:lnTo>
                    <a:pt x="52590" y="384810"/>
                  </a:lnTo>
                  <a:lnTo>
                    <a:pt x="54737" y="377190"/>
                  </a:lnTo>
                  <a:lnTo>
                    <a:pt x="54889" y="375920"/>
                  </a:lnTo>
                  <a:lnTo>
                    <a:pt x="55206" y="373380"/>
                  </a:lnTo>
                  <a:lnTo>
                    <a:pt x="54889" y="369570"/>
                  </a:lnTo>
                  <a:lnTo>
                    <a:pt x="54813" y="364490"/>
                  </a:lnTo>
                  <a:lnTo>
                    <a:pt x="50495" y="351790"/>
                  </a:lnTo>
                  <a:lnTo>
                    <a:pt x="50101" y="346710"/>
                  </a:lnTo>
                  <a:lnTo>
                    <a:pt x="49987" y="341630"/>
                  </a:lnTo>
                  <a:lnTo>
                    <a:pt x="49441" y="335280"/>
                  </a:lnTo>
                  <a:lnTo>
                    <a:pt x="52997" y="326390"/>
                  </a:lnTo>
                  <a:lnTo>
                    <a:pt x="56438" y="317500"/>
                  </a:lnTo>
                  <a:lnTo>
                    <a:pt x="59334" y="312420"/>
                  </a:lnTo>
                  <a:lnTo>
                    <a:pt x="61188" y="309880"/>
                  </a:lnTo>
                  <a:lnTo>
                    <a:pt x="61518" y="313613"/>
                  </a:lnTo>
                  <a:lnTo>
                    <a:pt x="62141" y="309880"/>
                  </a:lnTo>
                  <a:lnTo>
                    <a:pt x="63779" y="299720"/>
                  </a:lnTo>
                  <a:lnTo>
                    <a:pt x="67614" y="285750"/>
                  </a:lnTo>
                  <a:lnTo>
                    <a:pt x="71132" y="278130"/>
                  </a:lnTo>
                  <a:lnTo>
                    <a:pt x="72402" y="280162"/>
                  </a:lnTo>
                  <a:lnTo>
                    <a:pt x="73190" y="278130"/>
                  </a:lnTo>
                  <a:lnTo>
                    <a:pt x="77139" y="267970"/>
                  </a:lnTo>
                  <a:lnTo>
                    <a:pt x="87312" y="247650"/>
                  </a:lnTo>
                  <a:lnTo>
                    <a:pt x="87503" y="247650"/>
                  </a:lnTo>
                  <a:lnTo>
                    <a:pt x="87033" y="250736"/>
                  </a:lnTo>
                  <a:lnTo>
                    <a:pt x="87172" y="252234"/>
                  </a:lnTo>
                  <a:lnTo>
                    <a:pt x="88607" y="249758"/>
                  </a:lnTo>
                  <a:lnTo>
                    <a:pt x="87553" y="247472"/>
                  </a:lnTo>
                  <a:lnTo>
                    <a:pt x="88049" y="245110"/>
                  </a:lnTo>
                  <a:lnTo>
                    <a:pt x="99237" y="218440"/>
                  </a:lnTo>
                  <a:lnTo>
                    <a:pt x="98513" y="219710"/>
                  </a:lnTo>
                  <a:lnTo>
                    <a:pt x="96837" y="223520"/>
                  </a:lnTo>
                  <a:lnTo>
                    <a:pt x="97243" y="224790"/>
                  </a:lnTo>
                  <a:lnTo>
                    <a:pt x="100076" y="218440"/>
                  </a:lnTo>
                  <a:lnTo>
                    <a:pt x="102870" y="213360"/>
                  </a:lnTo>
                  <a:lnTo>
                    <a:pt x="105752" y="207010"/>
                  </a:lnTo>
                  <a:lnTo>
                    <a:pt x="108813" y="201930"/>
                  </a:lnTo>
                  <a:lnTo>
                    <a:pt x="113842" y="199390"/>
                  </a:lnTo>
                  <a:lnTo>
                    <a:pt x="113423" y="201930"/>
                  </a:lnTo>
                  <a:lnTo>
                    <a:pt x="110769" y="207010"/>
                  </a:lnTo>
                  <a:lnTo>
                    <a:pt x="108432" y="213360"/>
                  </a:lnTo>
                  <a:lnTo>
                    <a:pt x="103720" y="220980"/>
                  </a:lnTo>
                  <a:lnTo>
                    <a:pt x="98577" y="228600"/>
                  </a:lnTo>
                  <a:lnTo>
                    <a:pt x="106426" y="223520"/>
                  </a:lnTo>
                  <a:lnTo>
                    <a:pt x="111315" y="219710"/>
                  </a:lnTo>
                  <a:lnTo>
                    <a:pt x="114427" y="214630"/>
                  </a:lnTo>
                  <a:lnTo>
                    <a:pt x="116916" y="209550"/>
                  </a:lnTo>
                  <a:lnTo>
                    <a:pt x="118973" y="205740"/>
                  </a:lnTo>
                  <a:lnTo>
                    <a:pt x="137299" y="182765"/>
                  </a:lnTo>
                  <a:lnTo>
                    <a:pt x="134442" y="184150"/>
                  </a:lnTo>
                  <a:lnTo>
                    <a:pt x="134670" y="175260"/>
                  </a:lnTo>
                  <a:lnTo>
                    <a:pt x="141871" y="172720"/>
                  </a:lnTo>
                  <a:lnTo>
                    <a:pt x="151320" y="165100"/>
                  </a:lnTo>
                  <a:lnTo>
                    <a:pt x="147345" y="171450"/>
                  </a:lnTo>
                  <a:lnTo>
                    <a:pt x="141236" y="179539"/>
                  </a:lnTo>
                  <a:lnTo>
                    <a:pt x="147497" y="175260"/>
                  </a:lnTo>
                  <a:lnTo>
                    <a:pt x="144907" y="177800"/>
                  </a:lnTo>
                  <a:lnTo>
                    <a:pt x="142151" y="180340"/>
                  </a:lnTo>
                  <a:lnTo>
                    <a:pt x="139700" y="184150"/>
                  </a:lnTo>
                  <a:lnTo>
                    <a:pt x="132829" y="193040"/>
                  </a:lnTo>
                  <a:lnTo>
                    <a:pt x="136931" y="191770"/>
                  </a:lnTo>
                  <a:lnTo>
                    <a:pt x="140550" y="189230"/>
                  </a:lnTo>
                  <a:lnTo>
                    <a:pt x="144018" y="186690"/>
                  </a:lnTo>
                  <a:lnTo>
                    <a:pt x="151511" y="181610"/>
                  </a:lnTo>
                  <a:lnTo>
                    <a:pt x="158864" y="175260"/>
                  </a:lnTo>
                  <a:lnTo>
                    <a:pt x="161798" y="172720"/>
                  </a:lnTo>
                  <a:lnTo>
                    <a:pt x="167678" y="167640"/>
                  </a:lnTo>
                  <a:lnTo>
                    <a:pt x="174967" y="162560"/>
                  </a:lnTo>
                  <a:lnTo>
                    <a:pt x="180886" y="159067"/>
                  </a:lnTo>
                  <a:lnTo>
                    <a:pt x="177888" y="160020"/>
                  </a:lnTo>
                  <a:lnTo>
                    <a:pt x="168275" y="165100"/>
                  </a:lnTo>
                  <a:lnTo>
                    <a:pt x="163322" y="167640"/>
                  </a:lnTo>
                  <a:lnTo>
                    <a:pt x="158699" y="170180"/>
                  </a:lnTo>
                  <a:lnTo>
                    <a:pt x="152590" y="172720"/>
                  </a:lnTo>
                  <a:lnTo>
                    <a:pt x="148653" y="172720"/>
                  </a:lnTo>
                  <a:lnTo>
                    <a:pt x="148018" y="171450"/>
                  </a:lnTo>
                  <a:lnTo>
                    <a:pt x="151879" y="165100"/>
                  </a:lnTo>
                  <a:lnTo>
                    <a:pt x="155092" y="162560"/>
                  </a:lnTo>
                  <a:lnTo>
                    <a:pt x="158623" y="160020"/>
                  </a:lnTo>
                  <a:lnTo>
                    <a:pt x="162445" y="156210"/>
                  </a:lnTo>
                  <a:lnTo>
                    <a:pt x="166674" y="152400"/>
                  </a:lnTo>
                  <a:lnTo>
                    <a:pt x="171234" y="147320"/>
                  </a:lnTo>
                  <a:lnTo>
                    <a:pt x="176187" y="142240"/>
                  </a:lnTo>
                  <a:lnTo>
                    <a:pt x="180162" y="142240"/>
                  </a:lnTo>
                  <a:lnTo>
                    <a:pt x="186410" y="138430"/>
                  </a:lnTo>
                  <a:lnTo>
                    <a:pt x="194932" y="132080"/>
                  </a:lnTo>
                  <a:lnTo>
                    <a:pt x="205701" y="124460"/>
                  </a:lnTo>
                  <a:lnTo>
                    <a:pt x="208813" y="130810"/>
                  </a:lnTo>
                  <a:lnTo>
                    <a:pt x="215874" y="124460"/>
                  </a:lnTo>
                  <a:lnTo>
                    <a:pt x="217284" y="123190"/>
                  </a:lnTo>
                  <a:lnTo>
                    <a:pt x="221627" y="116840"/>
                  </a:lnTo>
                  <a:lnTo>
                    <a:pt x="224777" y="113030"/>
                  </a:lnTo>
                  <a:lnTo>
                    <a:pt x="227228" y="110490"/>
                  </a:lnTo>
                  <a:lnTo>
                    <a:pt x="229679" y="107950"/>
                  </a:lnTo>
                  <a:lnTo>
                    <a:pt x="242671" y="101600"/>
                  </a:lnTo>
                  <a:lnTo>
                    <a:pt x="251790" y="100330"/>
                  </a:lnTo>
                  <a:lnTo>
                    <a:pt x="263855" y="100330"/>
                  </a:lnTo>
                  <a:lnTo>
                    <a:pt x="274472" y="95250"/>
                  </a:lnTo>
                  <a:lnTo>
                    <a:pt x="267868" y="95250"/>
                  </a:lnTo>
                  <a:lnTo>
                    <a:pt x="262280" y="93980"/>
                  </a:lnTo>
                  <a:lnTo>
                    <a:pt x="271399" y="88900"/>
                  </a:lnTo>
                  <a:lnTo>
                    <a:pt x="275971" y="86360"/>
                  </a:lnTo>
                  <a:lnTo>
                    <a:pt x="296570" y="78740"/>
                  </a:lnTo>
                  <a:lnTo>
                    <a:pt x="315950" y="72390"/>
                  </a:lnTo>
                  <a:lnTo>
                    <a:pt x="336537" y="64770"/>
                  </a:lnTo>
                  <a:lnTo>
                    <a:pt x="360794" y="57150"/>
                  </a:lnTo>
                  <a:lnTo>
                    <a:pt x="369836" y="57150"/>
                  </a:lnTo>
                  <a:lnTo>
                    <a:pt x="368668" y="58420"/>
                  </a:lnTo>
                  <a:lnTo>
                    <a:pt x="364858" y="60960"/>
                  </a:lnTo>
                  <a:lnTo>
                    <a:pt x="366001" y="60960"/>
                  </a:lnTo>
                  <a:lnTo>
                    <a:pt x="376974" y="57150"/>
                  </a:lnTo>
                  <a:lnTo>
                    <a:pt x="384302" y="54610"/>
                  </a:lnTo>
                  <a:lnTo>
                    <a:pt x="389064" y="53340"/>
                  </a:lnTo>
                  <a:lnTo>
                    <a:pt x="387096" y="55880"/>
                  </a:lnTo>
                  <a:lnTo>
                    <a:pt x="395058" y="54610"/>
                  </a:lnTo>
                  <a:lnTo>
                    <a:pt x="395135" y="53340"/>
                  </a:lnTo>
                  <a:lnTo>
                    <a:pt x="395211" y="52070"/>
                  </a:lnTo>
                  <a:lnTo>
                    <a:pt x="397840" y="49530"/>
                  </a:lnTo>
                  <a:lnTo>
                    <a:pt x="400342" y="46990"/>
                  </a:lnTo>
                  <a:lnTo>
                    <a:pt x="413448" y="45720"/>
                  </a:lnTo>
                  <a:lnTo>
                    <a:pt x="417779" y="44450"/>
                  </a:lnTo>
                  <a:lnTo>
                    <a:pt x="435368" y="44450"/>
                  </a:lnTo>
                  <a:lnTo>
                    <a:pt x="447408" y="45720"/>
                  </a:lnTo>
                  <a:lnTo>
                    <a:pt x="460921" y="48260"/>
                  </a:lnTo>
                  <a:lnTo>
                    <a:pt x="489026" y="48260"/>
                  </a:lnTo>
                  <a:lnTo>
                    <a:pt x="502297" y="46990"/>
                  </a:lnTo>
                  <a:lnTo>
                    <a:pt x="510641" y="48260"/>
                  </a:lnTo>
                  <a:lnTo>
                    <a:pt x="498271" y="50800"/>
                  </a:lnTo>
                  <a:lnTo>
                    <a:pt x="500824" y="53340"/>
                  </a:lnTo>
                  <a:lnTo>
                    <a:pt x="527215" y="50800"/>
                  </a:lnTo>
                  <a:lnTo>
                    <a:pt x="542874" y="48260"/>
                  </a:lnTo>
                  <a:lnTo>
                    <a:pt x="549935" y="46990"/>
                  </a:lnTo>
                  <a:lnTo>
                    <a:pt x="564235" y="44450"/>
                  </a:lnTo>
                  <a:lnTo>
                    <a:pt x="578713" y="41910"/>
                  </a:lnTo>
                  <a:lnTo>
                    <a:pt x="611174" y="46990"/>
                  </a:lnTo>
                  <a:lnTo>
                    <a:pt x="602564" y="43180"/>
                  </a:lnTo>
                  <a:lnTo>
                    <a:pt x="604659" y="41910"/>
                  </a:lnTo>
                  <a:lnTo>
                    <a:pt x="608876" y="39370"/>
                  </a:lnTo>
                  <a:lnTo>
                    <a:pt x="624662" y="35560"/>
                  </a:lnTo>
                  <a:lnTo>
                    <a:pt x="644486" y="31750"/>
                  </a:lnTo>
                  <a:lnTo>
                    <a:pt x="636028" y="29210"/>
                  </a:lnTo>
                  <a:lnTo>
                    <a:pt x="628802" y="27940"/>
                  </a:lnTo>
                  <a:lnTo>
                    <a:pt x="623951" y="26670"/>
                  </a:lnTo>
                  <a:lnTo>
                    <a:pt x="666546" y="24130"/>
                  </a:lnTo>
                  <a:lnTo>
                    <a:pt x="671690" y="24130"/>
                  </a:lnTo>
                  <a:lnTo>
                    <a:pt x="667397" y="26670"/>
                  </a:lnTo>
                  <a:lnTo>
                    <a:pt x="660425" y="29210"/>
                  </a:lnTo>
                  <a:lnTo>
                    <a:pt x="668235" y="27940"/>
                  </a:lnTo>
                  <a:lnTo>
                    <a:pt x="675627" y="29210"/>
                  </a:lnTo>
                  <a:lnTo>
                    <a:pt x="676236" y="31750"/>
                  </a:lnTo>
                  <a:lnTo>
                    <a:pt x="671957" y="34290"/>
                  </a:lnTo>
                  <a:lnTo>
                    <a:pt x="664654" y="36830"/>
                  </a:lnTo>
                  <a:lnTo>
                    <a:pt x="649300" y="33020"/>
                  </a:lnTo>
                  <a:lnTo>
                    <a:pt x="638784" y="36830"/>
                  </a:lnTo>
                  <a:lnTo>
                    <a:pt x="628942" y="40640"/>
                  </a:lnTo>
                  <a:lnTo>
                    <a:pt x="630936" y="44132"/>
                  </a:lnTo>
                  <a:lnTo>
                    <a:pt x="628091" y="44869"/>
                  </a:lnTo>
                  <a:lnTo>
                    <a:pt x="628027" y="45770"/>
                  </a:lnTo>
                  <a:lnTo>
                    <a:pt x="634441" y="46609"/>
                  </a:lnTo>
                  <a:lnTo>
                    <a:pt x="632256" y="45821"/>
                  </a:lnTo>
                  <a:lnTo>
                    <a:pt x="631647" y="44958"/>
                  </a:lnTo>
                  <a:lnTo>
                    <a:pt x="631342" y="44450"/>
                  </a:lnTo>
                  <a:lnTo>
                    <a:pt x="633907" y="44450"/>
                  </a:lnTo>
                  <a:lnTo>
                    <a:pt x="639229" y="43180"/>
                  </a:lnTo>
                  <a:lnTo>
                    <a:pt x="645096" y="43180"/>
                  </a:lnTo>
                  <a:lnTo>
                    <a:pt x="642340" y="44450"/>
                  </a:lnTo>
                  <a:lnTo>
                    <a:pt x="640588" y="44450"/>
                  </a:lnTo>
                  <a:lnTo>
                    <a:pt x="641858" y="45720"/>
                  </a:lnTo>
                  <a:lnTo>
                    <a:pt x="643305" y="45720"/>
                  </a:lnTo>
                  <a:lnTo>
                    <a:pt x="647750" y="44450"/>
                  </a:lnTo>
                  <a:lnTo>
                    <a:pt x="654723" y="43180"/>
                  </a:lnTo>
                  <a:lnTo>
                    <a:pt x="664400" y="50800"/>
                  </a:lnTo>
                  <a:lnTo>
                    <a:pt x="666750" y="46990"/>
                  </a:lnTo>
                  <a:lnTo>
                    <a:pt x="722477" y="52070"/>
                  </a:lnTo>
                  <a:lnTo>
                    <a:pt x="749198" y="46990"/>
                  </a:lnTo>
                  <a:lnTo>
                    <a:pt x="769251" y="43180"/>
                  </a:lnTo>
                  <a:lnTo>
                    <a:pt x="775931" y="41910"/>
                  </a:lnTo>
                  <a:lnTo>
                    <a:pt x="782624" y="40640"/>
                  </a:lnTo>
                  <a:lnTo>
                    <a:pt x="791387" y="39370"/>
                  </a:lnTo>
                  <a:lnTo>
                    <a:pt x="808926" y="36830"/>
                  </a:lnTo>
                  <a:lnTo>
                    <a:pt x="817689" y="35560"/>
                  </a:lnTo>
                  <a:lnTo>
                    <a:pt x="860336" y="31750"/>
                  </a:lnTo>
                  <a:lnTo>
                    <a:pt x="853160" y="35560"/>
                  </a:lnTo>
                  <a:lnTo>
                    <a:pt x="852639" y="38100"/>
                  </a:lnTo>
                  <a:lnTo>
                    <a:pt x="854913" y="41910"/>
                  </a:lnTo>
                  <a:lnTo>
                    <a:pt x="856107" y="45720"/>
                  </a:lnTo>
                  <a:lnTo>
                    <a:pt x="840638" y="43180"/>
                  </a:lnTo>
                  <a:lnTo>
                    <a:pt x="821016" y="44450"/>
                  </a:lnTo>
                  <a:lnTo>
                    <a:pt x="798474" y="46990"/>
                  </a:lnTo>
                  <a:lnTo>
                    <a:pt x="774280" y="46990"/>
                  </a:lnTo>
                  <a:lnTo>
                    <a:pt x="783513" y="48260"/>
                  </a:lnTo>
                  <a:lnTo>
                    <a:pt x="786828" y="49530"/>
                  </a:lnTo>
                  <a:lnTo>
                    <a:pt x="786117" y="50800"/>
                  </a:lnTo>
                  <a:lnTo>
                    <a:pt x="783285" y="52070"/>
                  </a:lnTo>
                  <a:lnTo>
                    <a:pt x="841781" y="45720"/>
                  </a:lnTo>
                  <a:lnTo>
                    <a:pt x="843394" y="48260"/>
                  </a:lnTo>
                  <a:lnTo>
                    <a:pt x="849401" y="49530"/>
                  </a:lnTo>
                  <a:lnTo>
                    <a:pt x="858520" y="50800"/>
                  </a:lnTo>
                  <a:lnTo>
                    <a:pt x="869492" y="52070"/>
                  </a:lnTo>
                  <a:lnTo>
                    <a:pt x="871791" y="46990"/>
                  </a:lnTo>
                  <a:lnTo>
                    <a:pt x="889927" y="44450"/>
                  </a:lnTo>
                  <a:lnTo>
                    <a:pt x="914692" y="44450"/>
                  </a:lnTo>
                  <a:lnTo>
                    <a:pt x="936891" y="41910"/>
                  </a:lnTo>
                  <a:lnTo>
                    <a:pt x="936396" y="44450"/>
                  </a:lnTo>
                  <a:lnTo>
                    <a:pt x="931697" y="46990"/>
                  </a:lnTo>
                  <a:lnTo>
                    <a:pt x="921283" y="48260"/>
                  </a:lnTo>
                  <a:lnTo>
                    <a:pt x="903630" y="48260"/>
                  </a:lnTo>
                  <a:lnTo>
                    <a:pt x="924102" y="49530"/>
                  </a:lnTo>
                  <a:lnTo>
                    <a:pt x="956335" y="41910"/>
                  </a:lnTo>
                  <a:lnTo>
                    <a:pt x="976477" y="43180"/>
                  </a:lnTo>
                  <a:lnTo>
                    <a:pt x="965568" y="43180"/>
                  </a:lnTo>
                  <a:lnTo>
                    <a:pt x="962761" y="44450"/>
                  </a:lnTo>
                  <a:lnTo>
                    <a:pt x="978509" y="43180"/>
                  </a:lnTo>
                  <a:lnTo>
                    <a:pt x="996302" y="43180"/>
                  </a:lnTo>
                  <a:lnTo>
                    <a:pt x="1009205" y="44450"/>
                  </a:lnTo>
                  <a:lnTo>
                    <a:pt x="1010285" y="46990"/>
                  </a:lnTo>
                  <a:lnTo>
                    <a:pt x="1045565" y="46990"/>
                  </a:lnTo>
                  <a:lnTo>
                    <a:pt x="1093393" y="45720"/>
                  </a:lnTo>
                  <a:lnTo>
                    <a:pt x="1133703" y="43180"/>
                  </a:lnTo>
                  <a:lnTo>
                    <a:pt x="1138656" y="41910"/>
                  </a:lnTo>
                  <a:lnTo>
                    <a:pt x="1153541" y="38100"/>
                  </a:lnTo>
                  <a:lnTo>
                    <a:pt x="1154010" y="39370"/>
                  </a:lnTo>
                  <a:lnTo>
                    <a:pt x="1147368" y="48260"/>
                  </a:lnTo>
                  <a:lnTo>
                    <a:pt x="1144524" y="49530"/>
                  </a:lnTo>
                  <a:lnTo>
                    <a:pt x="1180515" y="38100"/>
                  </a:lnTo>
                  <a:lnTo>
                    <a:pt x="1200518" y="31750"/>
                  </a:lnTo>
                  <a:lnTo>
                    <a:pt x="1212519" y="27940"/>
                  </a:lnTo>
                  <a:lnTo>
                    <a:pt x="1228521" y="22860"/>
                  </a:lnTo>
                  <a:lnTo>
                    <a:pt x="1228064" y="29210"/>
                  </a:lnTo>
                  <a:lnTo>
                    <a:pt x="1231366" y="38100"/>
                  </a:lnTo>
                  <a:lnTo>
                    <a:pt x="1228725" y="45720"/>
                  </a:lnTo>
                  <a:lnTo>
                    <a:pt x="1210487" y="50800"/>
                  </a:lnTo>
                  <a:lnTo>
                    <a:pt x="1243190" y="50800"/>
                  </a:lnTo>
                  <a:lnTo>
                    <a:pt x="1259192" y="49530"/>
                  </a:lnTo>
                  <a:lnTo>
                    <a:pt x="1253147" y="48260"/>
                  </a:lnTo>
                  <a:lnTo>
                    <a:pt x="1248105" y="44450"/>
                  </a:lnTo>
                  <a:lnTo>
                    <a:pt x="1246441" y="40640"/>
                  </a:lnTo>
                  <a:lnTo>
                    <a:pt x="1250581" y="39370"/>
                  </a:lnTo>
                  <a:lnTo>
                    <a:pt x="1266342" y="43180"/>
                  </a:lnTo>
                  <a:lnTo>
                    <a:pt x="1275715" y="44450"/>
                  </a:lnTo>
                  <a:lnTo>
                    <a:pt x="1286332" y="46990"/>
                  </a:lnTo>
                  <a:lnTo>
                    <a:pt x="1305852" y="49530"/>
                  </a:lnTo>
                  <a:lnTo>
                    <a:pt x="1301496" y="46990"/>
                  </a:lnTo>
                  <a:lnTo>
                    <a:pt x="1304442" y="43180"/>
                  </a:lnTo>
                  <a:lnTo>
                    <a:pt x="1312951" y="39370"/>
                  </a:lnTo>
                  <a:lnTo>
                    <a:pt x="1325232" y="38100"/>
                  </a:lnTo>
                  <a:lnTo>
                    <a:pt x="1322412" y="39370"/>
                  </a:lnTo>
                  <a:lnTo>
                    <a:pt x="1326642" y="48056"/>
                  </a:lnTo>
                  <a:lnTo>
                    <a:pt x="1365211" y="39370"/>
                  </a:lnTo>
                  <a:lnTo>
                    <a:pt x="1360309" y="40640"/>
                  </a:lnTo>
                  <a:lnTo>
                    <a:pt x="1361249" y="44450"/>
                  </a:lnTo>
                  <a:lnTo>
                    <a:pt x="1366202" y="48260"/>
                  </a:lnTo>
                  <a:lnTo>
                    <a:pt x="1373301" y="50800"/>
                  </a:lnTo>
                  <a:lnTo>
                    <a:pt x="1424292" y="50800"/>
                  </a:lnTo>
                  <a:lnTo>
                    <a:pt x="1405191" y="48260"/>
                  </a:lnTo>
                  <a:lnTo>
                    <a:pt x="1435303" y="45720"/>
                  </a:lnTo>
                  <a:lnTo>
                    <a:pt x="1460779" y="39370"/>
                  </a:lnTo>
                  <a:lnTo>
                    <a:pt x="1465884" y="38100"/>
                  </a:lnTo>
                  <a:lnTo>
                    <a:pt x="1476070" y="35560"/>
                  </a:lnTo>
                  <a:lnTo>
                    <a:pt x="1505966" y="33020"/>
                  </a:lnTo>
                  <a:lnTo>
                    <a:pt x="1501419" y="36830"/>
                  </a:lnTo>
                  <a:lnTo>
                    <a:pt x="1499323" y="40640"/>
                  </a:lnTo>
                  <a:lnTo>
                    <a:pt x="1503197" y="45720"/>
                  </a:lnTo>
                  <a:lnTo>
                    <a:pt x="1516545" y="48260"/>
                  </a:lnTo>
                  <a:lnTo>
                    <a:pt x="1549819" y="33020"/>
                  </a:lnTo>
                  <a:lnTo>
                    <a:pt x="1552600" y="31750"/>
                  </a:lnTo>
                  <a:lnTo>
                    <a:pt x="1581010" y="22860"/>
                  </a:lnTo>
                  <a:lnTo>
                    <a:pt x="1589087" y="21590"/>
                  </a:lnTo>
                  <a:lnTo>
                    <a:pt x="1597177" y="20320"/>
                  </a:lnTo>
                  <a:lnTo>
                    <a:pt x="1613331" y="17780"/>
                  </a:lnTo>
                  <a:lnTo>
                    <a:pt x="1621904" y="20320"/>
                  </a:lnTo>
                  <a:lnTo>
                    <a:pt x="1644751" y="17780"/>
                  </a:lnTo>
                  <a:lnTo>
                    <a:pt x="1656181" y="16510"/>
                  </a:lnTo>
                  <a:lnTo>
                    <a:pt x="1603463" y="34290"/>
                  </a:lnTo>
                  <a:lnTo>
                    <a:pt x="1570824" y="43180"/>
                  </a:lnTo>
                  <a:lnTo>
                    <a:pt x="1542224" y="49530"/>
                  </a:lnTo>
                  <a:lnTo>
                    <a:pt x="1551533" y="50800"/>
                  </a:lnTo>
                  <a:lnTo>
                    <a:pt x="1555584" y="52070"/>
                  </a:lnTo>
                  <a:lnTo>
                    <a:pt x="1561414" y="53340"/>
                  </a:lnTo>
                  <a:lnTo>
                    <a:pt x="1576057" y="53340"/>
                  </a:lnTo>
                  <a:lnTo>
                    <a:pt x="1577746" y="54610"/>
                  </a:lnTo>
                  <a:lnTo>
                    <a:pt x="1571002" y="55880"/>
                  </a:lnTo>
                  <a:lnTo>
                    <a:pt x="1560817" y="57150"/>
                  </a:lnTo>
                  <a:lnTo>
                    <a:pt x="1552117" y="57150"/>
                  </a:lnTo>
                  <a:lnTo>
                    <a:pt x="1618526" y="59690"/>
                  </a:lnTo>
                  <a:lnTo>
                    <a:pt x="1625180" y="55880"/>
                  </a:lnTo>
                  <a:lnTo>
                    <a:pt x="1633855" y="54610"/>
                  </a:lnTo>
                  <a:lnTo>
                    <a:pt x="1659902" y="50800"/>
                  </a:lnTo>
                  <a:lnTo>
                    <a:pt x="1666786" y="48260"/>
                  </a:lnTo>
                  <a:lnTo>
                    <a:pt x="1594650" y="54610"/>
                  </a:lnTo>
                  <a:lnTo>
                    <a:pt x="1600669" y="49530"/>
                  </a:lnTo>
                  <a:lnTo>
                    <a:pt x="1620291" y="43180"/>
                  </a:lnTo>
                  <a:lnTo>
                    <a:pt x="1649285" y="38100"/>
                  </a:lnTo>
                  <a:lnTo>
                    <a:pt x="1683423" y="36830"/>
                  </a:lnTo>
                  <a:lnTo>
                    <a:pt x="1687080" y="40640"/>
                  </a:lnTo>
                  <a:lnTo>
                    <a:pt x="1683550" y="44450"/>
                  </a:lnTo>
                  <a:lnTo>
                    <a:pt x="1677962" y="48260"/>
                  </a:lnTo>
                  <a:lnTo>
                    <a:pt x="1675447" y="50800"/>
                  </a:lnTo>
                  <a:lnTo>
                    <a:pt x="1685061" y="49530"/>
                  </a:lnTo>
                  <a:lnTo>
                    <a:pt x="1700606" y="48260"/>
                  </a:lnTo>
                  <a:lnTo>
                    <a:pt x="1724431" y="48260"/>
                  </a:lnTo>
                  <a:lnTo>
                    <a:pt x="1704467" y="52070"/>
                  </a:lnTo>
                  <a:lnTo>
                    <a:pt x="1722691" y="52070"/>
                  </a:lnTo>
                  <a:lnTo>
                    <a:pt x="1748548" y="48260"/>
                  </a:lnTo>
                  <a:lnTo>
                    <a:pt x="1757502" y="46990"/>
                  </a:lnTo>
                  <a:lnTo>
                    <a:pt x="1778698" y="49530"/>
                  </a:lnTo>
                  <a:lnTo>
                    <a:pt x="1788375" y="50800"/>
                  </a:lnTo>
                  <a:lnTo>
                    <a:pt x="1799234" y="53340"/>
                  </a:lnTo>
                  <a:lnTo>
                    <a:pt x="1808391" y="54610"/>
                  </a:lnTo>
                  <a:lnTo>
                    <a:pt x="1813026" y="53340"/>
                  </a:lnTo>
                  <a:lnTo>
                    <a:pt x="1804187" y="46990"/>
                  </a:lnTo>
                  <a:lnTo>
                    <a:pt x="1802422" y="45720"/>
                  </a:lnTo>
                  <a:lnTo>
                    <a:pt x="1797913" y="36830"/>
                  </a:lnTo>
                  <a:lnTo>
                    <a:pt x="1797265" y="35560"/>
                  </a:lnTo>
                  <a:lnTo>
                    <a:pt x="1797634" y="25400"/>
                  </a:lnTo>
                  <a:lnTo>
                    <a:pt x="1803654" y="17780"/>
                  </a:lnTo>
                  <a:lnTo>
                    <a:pt x="1814360" y="19050"/>
                  </a:lnTo>
                  <a:lnTo>
                    <a:pt x="1835150" y="22860"/>
                  </a:lnTo>
                  <a:lnTo>
                    <a:pt x="1838325" y="23228"/>
                  </a:lnTo>
                  <a:lnTo>
                    <a:pt x="1832330" y="32918"/>
                  </a:lnTo>
                  <a:lnTo>
                    <a:pt x="1839468" y="32854"/>
                  </a:lnTo>
                  <a:lnTo>
                    <a:pt x="1838464" y="23241"/>
                  </a:lnTo>
                  <a:lnTo>
                    <a:pt x="1857552" y="25400"/>
                  </a:lnTo>
                  <a:lnTo>
                    <a:pt x="1873110" y="29210"/>
                  </a:lnTo>
                  <a:lnTo>
                    <a:pt x="1876691" y="33020"/>
                  </a:lnTo>
                  <a:lnTo>
                    <a:pt x="1868284" y="38100"/>
                  </a:lnTo>
                  <a:lnTo>
                    <a:pt x="1859381" y="43180"/>
                  </a:lnTo>
                  <a:lnTo>
                    <a:pt x="1861464" y="46951"/>
                  </a:lnTo>
                  <a:lnTo>
                    <a:pt x="1861070" y="48056"/>
                  </a:lnTo>
                  <a:lnTo>
                    <a:pt x="1864436" y="49009"/>
                  </a:lnTo>
                  <a:lnTo>
                    <a:pt x="1875713" y="49314"/>
                  </a:lnTo>
                  <a:lnTo>
                    <a:pt x="1868335" y="48641"/>
                  </a:lnTo>
                  <a:lnTo>
                    <a:pt x="1864207" y="47790"/>
                  </a:lnTo>
                  <a:lnTo>
                    <a:pt x="1861515" y="46939"/>
                  </a:lnTo>
                  <a:lnTo>
                    <a:pt x="1862137" y="45720"/>
                  </a:lnTo>
                  <a:lnTo>
                    <a:pt x="1872018" y="43180"/>
                  </a:lnTo>
                  <a:lnTo>
                    <a:pt x="1876145" y="43180"/>
                  </a:lnTo>
                  <a:lnTo>
                    <a:pt x="1880577" y="44450"/>
                  </a:lnTo>
                  <a:lnTo>
                    <a:pt x="1881187" y="45720"/>
                  </a:lnTo>
                  <a:lnTo>
                    <a:pt x="1884121" y="46990"/>
                  </a:lnTo>
                  <a:lnTo>
                    <a:pt x="1895602" y="48260"/>
                  </a:lnTo>
                  <a:lnTo>
                    <a:pt x="1904390" y="45720"/>
                  </a:lnTo>
                  <a:lnTo>
                    <a:pt x="1921522" y="45720"/>
                  </a:lnTo>
                  <a:lnTo>
                    <a:pt x="1907171" y="43180"/>
                  </a:lnTo>
                  <a:lnTo>
                    <a:pt x="1921484" y="43180"/>
                  </a:lnTo>
                  <a:lnTo>
                    <a:pt x="1931860" y="44450"/>
                  </a:lnTo>
                  <a:lnTo>
                    <a:pt x="1942884" y="46990"/>
                  </a:lnTo>
                  <a:lnTo>
                    <a:pt x="1959178" y="49530"/>
                  </a:lnTo>
                  <a:lnTo>
                    <a:pt x="1957235" y="48260"/>
                  </a:lnTo>
                  <a:lnTo>
                    <a:pt x="1957959" y="46990"/>
                  </a:lnTo>
                  <a:lnTo>
                    <a:pt x="1963204" y="44450"/>
                  </a:lnTo>
                  <a:lnTo>
                    <a:pt x="1967674" y="43180"/>
                  </a:lnTo>
                  <a:lnTo>
                    <a:pt x="2001913" y="43180"/>
                  </a:lnTo>
                  <a:lnTo>
                    <a:pt x="2011476" y="44450"/>
                  </a:lnTo>
                  <a:lnTo>
                    <a:pt x="2009559" y="45720"/>
                  </a:lnTo>
                  <a:lnTo>
                    <a:pt x="2013978" y="49530"/>
                  </a:lnTo>
                  <a:lnTo>
                    <a:pt x="2015604" y="50520"/>
                  </a:lnTo>
                  <a:lnTo>
                    <a:pt x="2015223" y="50380"/>
                  </a:lnTo>
                  <a:lnTo>
                    <a:pt x="2017877" y="52120"/>
                  </a:lnTo>
                  <a:lnTo>
                    <a:pt x="2017433" y="51803"/>
                  </a:lnTo>
                  <a:lnTo>
                    <a:pt x="2016340" y="50901"/>
                  </a:lnTo>
                  <a:lnTo>
                    <a:pt x="2032508" y="57150"/>
                  </a:lnTo>
                  <a:lnTo>
                    <a:pt x="2040051" y="59690"/>
                  </a:lnTo>
                  <a:lnTo>
                    <a:pt x="2047176" y="62230"/>
                  </a:lnTo>
                  <a:lnTo>
                    <a:pt x="2072589" y="74930"/>
                  </a:lnTo>
                  <a:lnTo>
                    <a:pt x="2078685" y="77470"/>
                  </a:lnTo>
                  <a:lnTo>
                    <a:pt x="2090445" y="85090"/>
                  </a:lnTo>
                  <a:lnTo>
                    <a:pt x="2096452" y="87630"/>
                  </a:lnTo>
                  <a:lnTo>
                    <a:pt x="2102624" y="91440"/>
                  </a:lnTo>
                  <a:lnTo>
                    <a:pt x="2109101" y="95250"/>
                  </a:lnTo>
                  <a:lnTo>
                    <a:pt x="2115743" y="99060"/>
                  </a:lnTo>
                  <a:lnTo>
                    <a:pt x="2122436" y="104140"/>
                  </a:lnTo>
                  <a:lnTo>
                    <a:pt x="2126208" y="107950"/>
                  </a:lnTo>
                  <a:lnTo>
                    <a:pt x="2131466" y="113030"/>
                  </a:lnTo>
                  <a:lnTo>
                    <a:pt x="2134501" y="116840"/>
                  </a:lnTo>
                  <a:lnTo>
                    <a:pt x="2131631" y="118110"/>
                  </a:lnTo>
                  <a:lnTo>
                    <a:pt x="2136279" y="119380"/>
                  </a:lnTo>
                  <a:lnTo>
                    <a:pt x="2141448" y="121920"/>
                  </a:lnTo>
                  <a:lnTo>
                    <a:pt x="2146846" y="124218"/>
                  </a:lnTo>
                  <a:lnTo>
                    <a:pt x="2145246" y="123190"/>
                  </a:lnTo>
                  <a:lnTo>
                    <a:pt x="2138032" y="119380"/>
                  </a:lnTo>
                  <a:lnTo>
                    <a:pt x="2139429" y="118110"/>
                  </a:lnTo>
                  <a:lnTo>
                    <a:pt x="2142604" y="116840"/>
                  </a:lnTo>
                  <a:lnTo>
                    <a:pt x="2147265" y="118110"/>
                  </a:lnTo>
                  <a:lnTo>
                    <a:pt x="2151735" y="118110"/>
                  </a:lnTo>
                  <a:lnTo>
                    <a:pt x="2157514" y="120650"/>
                  </a:lnTo>
                  <a:lnTo>
                    <a:pt x="2164448" y="124460"/>
                  </a:lnTo>
                  <a:lnTo>
                    <a:pt x="2169820" y="127000"/>
                  </a:lnTo>
                  <a:lnTo>
                    <a:pt x="2175649" y="129540"/>
                  </a:lnTo>
                  <a:lnTo>
                    <a:pt x="2181758" y="133350"/>
                  </a:lnTo>
                  <a:lnTo>
                    <a:pt x="2194242" y="140970"/>
                  </a:lnTo>
                  <a:lnTo>
                    <a:pt x="2200706" y="146050"/>
                  </a:lnTo>
                  <a:lnTo>
                    <a:pt x="2207374" y="151130"/>
                  </a:lnTo>
                  <a:lnTo>
                    <a:pt x="2214207" y="157480"/>
                  </a:lnTo>
                  <a:lnTo>
                    <a:pt x="2226195" y="170180"/>
                  </a:lnTo>
                  <a:lnTo>
                    <a:pt x="2227529" y="175260"/>
                  </a:lnTo>
                  <a:lnTo>
                    <a:pt x="2224951" y="175260"/>
                  </a:lnTo>
                  <a:lnTo>
                    <a:pt x="2225230" y="176530"/>
                  </a:lnTo>
                  <a:lnTo>
                    <a:pt x="2230475" y="182880"/>
                  </a:lnTo>
                  <a:lnTo>
                    <a:pt x="2235682" y="187960"/>
                  </a:lnTo>
                  <a:lnTo>
                    <a:pt x="2243366" y="199390"/>
                  </a:lnTo>
                  <a:lnTo>
                    <a:pt x="2246858" y="203200"/>
                  </a:lnTo>
                  <a:lnTo>
                    <a:pt x="2250109" y="207010"/>
                  </a:lnTo>
                  <a:lnTo>
                    <a:pt x="2256434" y="214630"/>
                  </a:lnTo>
                  <a:lnTo>
                    <a:pt x="2262555" y="218440"/>
                  </a:lnTo>
                  <a:lnTo>
                    <a:pt x="2266912" y="223520"/>
                  </a:lnTo>
                  <a:lnTo>
                    <a:pt x="2271534" y="228600"/>
                  </a:lnTo>
                  <a:lnTo>
                    <a:pt x="2275878" y="233680"/>
                  </a:lnTo>
                  <a:lnTo>
                    <a:pt x="2280386" y="241300"/>
                  </a:lnTo>
                  <a:lnTo>
                    <a:pt x="2282609" y="243840"/>
                  </a:lnTo>
                  <a:lnTo>
                    <a:pt x="2285047" y="247650"/>
                  </a:lnTo>
                  <a:lnTo>
                    <a:pt x="2287244" y="252730"/>
                  </a:lnTo>
                  <a:lnTo>
                    <a:pt x="2289124" y="257810"/>
                  </a:lnTo>
                  <a:lnTo>
                    <a:pt x="2292947" y="270510"/>
                  </a:lnTo>
                  <a:lnTo>
                    <a:pt x="2292540" y="280670"/>
                  </a:lnTo>
                  <a:lnTo>
                    <a:pt x="2288552" y="281940"/>
                  </a:lnTo>
                  <a:lnTo>
                    <a:pt x="2286076" y="280670"/>
                  </a:lnTo>
                  <a:lnTo>
                    <a:pt x="2283612" y="279400"/>
                  </a:lnTo>
                  <a:lnTo>
                    <a:pt x="2280348" y="280670"/>
                  </a:lnTo>
                  <a:lnTo>
                    <a:pt x="2272690" y="262890"/>
                  </a:lnTo>
                  <a:lnTo>
                    <a:pt x="2266912" y="248920"/>
                  </a:lnTo>
                  <a:lnTo>
                    <a:pt x="2265464" y="245110"/>
                  </a:lnTo>
                  <a:lnTo>
                    <a:pt x="2261603" y="234950"/>
                  </a:lnTo>
                  <a:lnTo>
                    <a:pt x="2255355" y="222250"/>
                  </a:lnTo>
                  <a:lnTo>
                    <a:pt x="2258707" y="229870"/>
                  </a:lnTo>
                  <a:lnTo>
                    <a:pt x="2261501" y="237490"/>
                  </a:lnTo>
                  <a:lnTo>
                    <a:pt x="2264549" y="245110"/>
                  </a:lnTo>
                  <a:lnTo>
                    <a:pt x="2261501" y="241300"/>
                  </a:lnTo>
                  <a:lnTo>
                    <a:pt x="2257374" y="234950"/>
                  </a:lnTo>
                  <a:lnTo>
                    <a:pt x="2253577" y="228600"/>
                  </a:lnTo>
                  <a:lnTo>
                    <a:pt x="2249741" y="222250"/>
                  </a:lnTo>
                  <a:lnTo>
                    <a:pt x="2245766" y="217881"/>
                  </a:lnTo>
                  <a:lnTo>
                    <a:pt x="2251011" y="227330"/>
                  </a:lnTo>
                  <a:lnTo>
                    <a:pt x="2254758" y="234950"/>
                  </a:lnTo>
                  <a:lnTo>
                    <a:pt x="2259063" y="243840"/>
                  </a:lnTo>
                  <a:lnTo>
                    <a:pt x="2263889" y="252730"/>
                  </a:lnTo>
                  <a:lnTo>
                    <a:pt x="2268728" y="262890"/>
                  </a:lnTo>
                  <a:lnTo>
                    <a:pt x="2288209" y="318770"/>
                  </a:lnTo>
                  <a:lnTo>
                    <a:pt x="2294407" y="361950"/>
                  </a:lnTo>
                  <a:lnTo>
                    <a:pt x="2298763" y="375920"/>
                  </a:lnTo>
                  <a:lnTo>
                    <a:pt x="2300516" y="379730"/>
                  </a:lnTo>
                  <a:lnTo>
                    <a:pt x="2302154" y="378460"/>
                  </a:lnTo>
                  <a:lnTo>
                    <a:pt x="2301417" y="373380"/>
                  </a:lnTo>
                  <a:lnTo>
                    <a:pt x="2301405" y="368300"/>
                  </a:lnTo>
                  <a:lnTo>
                    <a:pt x="2300059" y="361950"/>
                  </a:lnTo>
                  <a:lnTo>
                    <a:pt x="2300986" y="355600"/>
                  </a:lnTo>
                  <a:lnTo>
                    <a:pt x="2304415" y="361950"/>
                  </a:lnTo>
                  <a:lnTo>
                    <a:pt x="2307780" y="375920"/>
                  </a:lnTo>
                  <a:lnTo>
                    <a:pt x="2309139" y="382270"/>
                  </a:lnTo>
                  <a:lnTo>
                    <a:pt x="2309647" y="372110"/>
                  </a:lnTo>
                  <a:lnTo>
                    <a:pt x="2317496" y="415290"/>
                  </a:lnTo>
                  <a:lnTo>
                    <a:pt x="2317915" y="424180"/>
                  </a:lnTo>
                  <a:lnTo>
                    <a:pt x="2317877" y="436880"/>
                  </a:lnTo>
                  <a:lnTo>
                    <a:pt x="2317305" y="447040"/>
                  </a:lnTo>
                  <a:lnTo>
                    <a:pt x="2310676" y="452120"/>
                  </a:lnTo>
                  <a:lnTo>
                    <a:pt x="2312073" y="448310"/>
                  </a:lnTo>
                  <a:lnTo>
                    <a:pt x="2313127" y="440690"/>
                  </a:lnTo>
                  <a:lnTo>
                    <a:pt x="2313419" y="431800"/>
                  </a:lnTo>
                  <a:lnTo>
                    <a:pt x="2312606" y="424180"/>
                  </a:lnTo>
                  <a:lnTo>
                    <a:pt x="2312581" y="436880"/>
                  </a:lnTo>
                  <a:lnTo>
                    <a:pt x="2310307" y="453390"/>
                  </a:lnTo>
                  <a:lnTo>
                    <a:pt x="2309114" y="469900"/>
                  </a:lnTo>
                  <a:lnTo>
                    <a:pt x="2312314" y="483870"/>
                  </a:lnTo>
                  <a:lnTo>
                    <a:pt x="2316911" y="462280"/>
                  </a:lnTo>
                  <a:lnTo>
                    <a:pt x="2319896" y="480060"/>
                  </a:lnTo>
                  <a:lnTo>
                    <a:pt x="2323071" y="497840"/>
                  </a:lnTo>
                  <a:lnTo>
                    <a:pt x="2325243" y="516890"/>
                  </a:lnTo>
                  <a:lnTo>
                    <a:pt x="2325192" y="535940"/>
                  </a:lnTo>
                  <a:lnTo>
                    <a:pt x="2327948" y="530860"/>
                  </a:lnTo>
                  <a:lnTo>
                    <a:pt x="2328227" y="527050"/>
                  </a:lnTo>
                  <a:lnTo>
                    <a:pt x="2328710" y="521970"/>
                  </a:lnTo>
                  <a:lnTo>
                    <a:pt x="2332101" y="511810"/>
                  </a:lnTo>
                  <a:lnTo>
                    <a:pt x="2327973" y="508000"/>
                  </a:lnTo>
                  <a:lnTo>
                    <a:pt x="2327465" y="487680"/>
                  </a:lnTo>
                  <a:lnTo>
                    <a:pt x="2326906" y="469900"/>
                  </a:lnTo>
                  <a:lnTo>
                    <a:pt x="2326868" y="468630"/>
                  </a:lnTo>
                  <a:lnTo>
                    <a:pt x="2322487" y="469900"/>
                  </a:lnTo>
                  <a:lnTo>
                    <a:pt x="2325154" y="462280"/>
                  </a:lnTo>
                  <a:lnTo>
                    <a:pt x="2326944" y="457200"/>
                  </a:lnTo>
                  <a:lnTo>
                    <a:pt x="2327567" y="452120"/>
                  </a:lnTo>
                  <a:lnTo>
                    <a:pt x="2328646" y="443230"/>
                  </a:lnTo>
                  <a:lnTo>
                    <a:pt x="2330107" y="429260"/>
                  </a:lnTo>
                  <a:lnTo>
                    <a:pt x="2333536" y="414020"/>
                  </a:lnTo>
                  <a:lnTo>
                    <a:pt x="2333828" y="412750"/>
                  </a:lnTo>
                  <a:close/>
                </a:path>
                <a:path w="2334895" h="1219835">
                  <a:moveTo>
                    <a:pt x="2334564" y="605955"/>
                  </a:moveTo>
                  <a:lnTo>
                    <a:pt x="2327618" y="586168"/>
                  </a:lnTo>
                  <a:lnTo>
                    <a:pt x="2329637" y="601421"/>
                  </a:lnTo>
                  <a:lnTo>
                    <a:pt x="2334564" y="605955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27694" y="5659549"/>
            <a:ext cx="2095500" cy="5048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665"/>
              </a:spcBef>
              <a:buChar char="•"/>
              <a:tabLst>
                <a:tab pos="152400" algn="l"/>
              </a:tabLst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Hazırlayan: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Temsilcisi</a:t>
            </a:r>
            <a:endParaRPr sz="1100">
              <a:latin typeface="Arial MT"/>
              <a:cs typeface="Arial MT"/>
            </a:endParaRPr>
          </a:p>
          <a:p>
            <a:pPr marL="15240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Onaylayan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Okul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Müdürü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6896" y="1275764"/>
            <a:ext cx="20243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FF5106"/>
                </a:solidFill>
                <a:latin typeface="Arial"/>
                <a:cs typeface="Arial"/>
              </a:rPr>
              <a:t>STANDARDIN</a:t>
            </a:r>
            <a:r>
              <a:rPr sz="1000" b="1" spc="-10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5106"/>
                </a:solidFill>
                <a:latin typeface="Arial"/>
                <a:cs typeface="Arial"/>
              </a:rPr>
              <a:t>MADDESİNE </a:t>
            </a:r>
            <a:r>
              <a:rPr sz="1000" b="1" spc="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5106"/>
                </a:solidFill>
                <a:latin typeface="Arial"/>
                <a:cs typeface="Arial"/>
              </a:rPr>
              <a:t>UYGUN </a:t>
            </a:r>
            <a:r>
              <a:rPr sz="1000" b="1" dirty="0">
                <a:solidFill>
                  <a:srgbClr val="FF5106"/>
                </a:solidFill>
                <a:latin typeface="Arial"/>
                <a:cs typeface="Arial"/>
              </a:rPr>
              <a:t>OLARAK </a:t>
            </a:r>
            <a:r>
              <a:rPr sz="1000" b="1" spc="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5106"/>
                </a:solidFill>
                <a:latin typeface="Arial"/>
                <a:cs typeface="Arial"/>
              </a:rPr>
              <a:t>DOKÜMANTASYONDA </a:t>
            </a:r>
            <a:r>
              <a:rPr sz="1000" b="1" spc="-5" dirty="0">
                <a:solidFill>
                  <a:srgbClr val="FF5106"/>
                </a:solidFill>
                <a:latin typeface="Arial"/>
                <a:cs typeface="Arial"/>
              </a:rPr>
              <a:t> KULLANILACAK </a:t>
            </a:r>
            <a:r>
              <a:rPr sz="1000" b="1" spc="-15" dirty="0">
                <a:solidFill>
                  <a:srgbClr val="FF5106"/>
                </a:solidFill>
                <a:latin typeface="Arial"/>
                <a:cs typeface="Arial"/>
              </a:rPr>
              <a:t>FORMAT </a:t>
            </a:r>
            <a:r>
              <a:rPr sz="1000" b="1" dirty="0">
                <a:solidFill>
                  <a:srgbClr val="FF5106"/>
                </a:solidFill>
                <a:latin typeface="Arial"/>
                <a:cs typeface="Arial"/>
              </a:rPr>
              <a:t>VE </a:t>
            </a:r>
            <a:r>
              <a:rPr sz="1000" b="1" spc="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5106"/>
                </a:solidFill>
                <a:latin typeface="Arial"/>
                <a:cs typeface="Arial"/>
              </a:rPr>
              <a:t>NUMARALANDIRM</a:t>
            </a:r>
            <a:r>
              <a:rPr sz="1000" b="1" dirty="0">
                <a:solidFill>
                  <a:srgbClr val="FF5106"/>
                </a:solidFill>
                <a:latin typeface="Arial"/>
                <a:cs typeface="Arial"/>
              </a:rPr>
              <a:t>A</a:t>
            </a:r>
            <a:r>
              <a:rPr sz="1000" b="1" spc="-40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5106"/>
                </a:solidFill>
                <a:latin typeface="Arial"/>
                <a:cs typeface="Arial"/>
              </a:rPr>
              <a:t>SİSTEMİNİN  </a:t>
            </a:r>
            <a:r>
              <a:rPr sz="1000" b="1" spc="-5" dirty="0">
                <a:solidFill>
                  <a:srgbClr val="FF5106"/>
                </a:solidFill>
                <a:latin typeface="Arial"/>
                <a:cs typeface="Arial"/>
              </a:rPr>
              <a:t>BELİRLENMESİ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28280" y="1893310"/>
            <a:ext cx="130175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139065" indent="-108585">
              <a:lnSpc>
                <a:spcPct val="100000"/>
              </a:lnSpc>
              <a:spcBef>
                <a:spcPts val="100"/>
              </a:spcBef>
              <a:buChar char="•"/>
              <a:tabLst>
                <a:tab pos="121285" algn="l"/>
              </a:tabLst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Doküma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Edilmiş 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Bilgini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Kontrolü  Prosedüründe</a:t>
            </a:r>
            <a:endParaRPr sz="1100">
              <a:latin typeface="Arial MT"/>
              <a:cs typeface="Arial MT"/>
            </a:endParaRPr>
          </a:p>
          <a:p>
            <a:pPr marL="120650" marR="5080">
              <a:lnSpc>
                <a:spcPct val="100000"/>
              </a:lnSpc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forma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ve  numaralandırma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sistem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tanımlanmış 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olmalıdır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28280" y="3249671"/>
            <a:ext cx="10452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  <a:buChar char="•"/>
              <a:tabLst>
                <a:tab pos="121285" algn="l"/>
              </a:tabLst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Prosedü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içi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  </a:t>
            </a:r>
            <a:r>
              <a:rPr sz="1100" spc="-15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alimatla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içi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36279" y="3584950"/>
            <a:ext cx="13823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Formla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içi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gib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 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kısa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36279" y="3752591"/>
            <a:ext cx="90614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kodla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kullanılır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28280" y="4103110"/>
            <a:ext cx="14566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  <a:buChar char="•"/>
              <a:tabLst>
                <a:tab pos="121285" algn="l"/>
              </a:tabLst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Okulu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kısaltması  doküma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numarasının  </a:t>
            </a:r>
            <a:r>
              <a:rPr sz="1100" spc="-110" dirty="0">
                <a:solidFill>
                  <a:srgbClr val="FFFFFF"/>
                </a:solidFill>
                <a:latin typeface="Arial MT"/>
                <a:cs typeface="Arial MT"/>
              </a:rPr>
              <a:t>başınd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ye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alabili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96583" y="4941310"/>
            <a:ext cx="15240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Ör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MEM-F01/P01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Milli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24039" y="5108950"/>
            <a:ext cx="1468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Eğitim Müdürlüğünün  1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numaralı</a:t>
            </a:r>
            <a:endParaRPr sz="1100">
              <a:latin typeface="Arial"/>
              <a:cs typeface="Arial"/>
            </a:endParaRPr>
          </a:p>
          <a:p>
            <a:pPr marL="202565" marR="194310" algn="ctr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prosedürünün 1  numaralı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formu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43" name="object 43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462088" y="613423"/>
            <a:ext cx="2404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TS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ISO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9001:2015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KILAVUZU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32688"/>
            <a:ext cx="5328285" cy="439420"/>
            <a:chOff x="0" y="7032688"/>
            <a:chExt cx="5328285" cy="439420"/>
          </a:xfrm>
        </p:grpSpPr>
        <p:sp>
          <p:nvSpPr>
            <p:cNvPr id="3" name="object 3"/>
            <p:cNvSpPr/>
            <p:nvPr/>
          </p:nvSpPr>
          <p:spPr>
            <a:xfrm>
              <a:off x="0" y="7354100"/>
              <a:ext cx="5328285" cy="64135"/>
            </a:xfrm>
            <a:custGeom>
              <a:avLst/>
              <a:gdLst/>
              <a:ahLst/>
              <a:cxnLst/>
              <a:rect l="l" t="t" r="r" b="b"/>
              <a:pathLst>
                <a:path w="5328285" h="64134">
                  <a:moveTo>
                    <a:pt x="0" y="63573"/>
                  </a:moveTo>
                  <a:lnTo>
                    <a:pt x="5328005" y="63573"/>
                  </a:lnTo>
                  <a:lnTo>
                    <a:pt x="5328005" y="0"/>
                  </a:lnTo>
                  <a:lnTo>
                    <a:pt x="0" y="0"/>
                  </a:lnTo>
                  <a:lnTo>
                    <a:pt x="0" y="63573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088492"/>
              <a:ext cx="5328005" cy="2656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032688"/>
              <a:ext cx="1289685" cy="439420"/>
            </a:xfrm>
            <a:custGeom>
              <a:avLst/>
              <a:gdLst/>
              <a:ahLst/>
              <a:cxnLst/>
              <a:rect l="l" t="t" r="r" b="b"/>
              <a:pathLst>
                <a:path w="1289685" h="439420">
                  <a:moveTo>
                    <a:pt x="66357" y="55803"/>
                  </a:moveTo>
                  <a:lnTo>
                    <a:pt x="0" y="55803"/>
                  </a:lnTo>
                  <a:lnTo>
                    <a:pt x="0" y="384987"/>
                  </a:lnTo>
                  <a:lnTo>
                    <a:pt x="66357" y="384987"/>
                  </a:lnTo>
                  <a:lnTo>
                    <a:pt x="66357" y="55803"/>
                  </a:lnTo>
                  <a:close/>
                </a:path>
                <a:path w="1289685" h="439420">
                  <a:moveTo>
                    <a:pt x="1289164" y="0"/>
                  </a:moveTo>
                  <a:lnTo>
                    <a:pt x="813676" y="0"/>
                  </a:lnTo>
                  <a:lnTo>
                    <a:pt x="813676" y="438924"/>
                  </a:lnTo>
                  <a:lnTo>
                    <a:pt x="1289164" y="438924"/>
                  </a:lnTo>
                  <a:lnTo>
                    <a:pt x="128916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001" y="7047001"/>
              <a:ext cx="397268" cy="3610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3688" y="7125765"/>
            <a:ext cx="475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7200" y="1678500"/>
            <a:ext cx="1800225" cy="4536440"/>
            <a:chOff x="457200" y="1678500"/>
            <a:chExt cx="1800225" cy="4536440"/>
          </a:xfrm>
        </p:grpSpPr>
        <p:sp>
          <p:nvSpPr>
            <p:cNvPr id="10" name="object 10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4338" y="4895999"/>
              <a:ext cx="160020" cy="1308735"/>
            </a:xfrm>
            <a:custGeom>
              <a:avLst/>
              <a:gdLst/>
              <a:ahLst/>
              <a:cxnLst/>
              <a:rect l="l" t="t" r="r" b="b"/>
              <a:pathLst>
                <a:path w="160019" h="1308735">
                  <a:moveTo>
                    <a:pt x="80213" y="0"/>
                  </a:moveTo>
                  <a:lnTo>
                    <a:pt x="41609" y="4317"/>
                  </a:lnTo>
                  <a:lnTo>
                    <a:pt x="9692" y="27560"/>
                  </a:lnTo>
                  <a:lnTo>
                    <a:pt x="0" y="78612"/>
                  </a:lnTo>
                  <a:lnTo>
                    <a:pt x="1052" y="98951"/>
                  </a:lnTo>
                  <a:lnTo>
                    <a:pt x="16840" y="139179"/>
                  </a:lnTo>
                  <a:lnTo>
                    <a:pt x="57900" y="154599"/>
                  </a:lnTo>
                  <a:lnTo>
                    <a:pt x="78613" y="155625"/>
                  </a:lnTo>
                  <a:lnTo>
                    <a:pt x="99718" y="154573"/>
                  </a:lnTo>
                  <a:lnTo>
                    <a:pt x="141973" y="138785"/>
                  </a:lnTo>
                  <a:lnTo>
                    <a:pt x="158521" y="97723"/>
                  </a:lnTo>
                  <a:lnTo>
                    <a:pt x="159626" y="77012"/>
                  </a:lnTo>
                  <a:lnTo>
                    <a:pt x="158547" y="57007"/>
                  </a:lnTo>
                  <a:lnTo>
                    <a:pt x="142379" y="16852"/>
                  </a:lnTo>
                  <a:lnTo>
                    <a:pt x="100942" y="1054"/>
                  </a:lnTo>
                  <a:lnTo>
                    <a:pt x="80213" y="0"/>
                  </a:lnTo>
                  <a:close/>
                </a:path>
                <a:path w="160019" h="1308735">
                  <a:moveTo>
                    <a:pt x="77000" y="260705"/>
                  </a:moveTo>
                  <a:lnTo>
                    <a:pt x="36499" y="264058"/>
                  </a:lnTo>
                  <a:lnTo>
                    <a:pt x="8013" y="282105"/>
                  </a:lnTo>
                  <a:lnTo>
                    <a:pt x="8013" y="1286954"/>
                  </a:lnTo>
                  <a:lnTo>
                    <a:pt x="44119" y="1306321"/>
                  </a:lnTo>
                  <a:lnTo>
                    <a:pt x="77000" y="1308328"/>
                  </a:lnTo>
                  <a:lnTo>
                    <a:pt x="86598" y="1308202"/>
                  </a:lnTo>
                  <a:lnTo>
                    <a:pt x="126199" y="1303400"/>
                  </a:lnTo>
                  <a:lnTo>
                    <a:pt x="145986" y="1286954"/>
                  </a:lnTo>
                  <a:lnTo>
                    <a:pt x="145986" y="282105"/>
                  </a:lnTo>
                  <a:lnTo>
                    <a:pt x="110299" y="262712"/>
                  </a:lnTo>
                  <a:lnTo>
                    <a:pt x="77000" y="260705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5254" y="5146281"/>
              <a:ext cx="638810" cy="1068705"/>
            </a:xfrm>
            <a:custGeom>
              <a:avLst/>
              <a:gdLst/>
              <a:ahLst/>
              <a:cxnLst/>
              <a:rect l="l" t="t" r="r" b="b"/>
              <a:pathLst>
                <a:path w="638810" h="1068704">
                  <a:moveTo>
                    <a:pt x="340918" y="0"/>
                  </a:moveTo>
                  <a:lnTo>
                    <a:pt x="275839" y="4513"/>
                  </a:lnTo>
                  <a:lnTo>
                    <a:pt x="215379" y="18046"/>
                  </a:lnTo>
                  <a:lnTo>
                    <a:pt x="161226" y="40206"/>
                  </a:lnTo>
                  <a:lnTo>
                    <a:pt x="115112" y="70586"/>
                  </a:lnTo>
                  <a:lnTo>
                    <a:pt x="77604" y="109193"/>
                  </a:lnTo>
                  <a:lnTo>
                    <a:pt x="49326" y="156019"/>
                  </a:lnTo>
                  <a:lnTo>
                    <a:pt x="31581" y="210470"/>
                  </a:lnTo>
                  <a:lnTo>
                    <a:pt x="25666" y="271932"/>
                  </a:lnTo>
                  <a:lnTo>
                    <a:pt x="26945" y="302493"/>
                  </a:lnTo>
                  <a:lnTo>
                    <a:pt x="37175" y="356837"/>
                  </a:lnTo>
                  <a:lnTo>
                    <a:pt x="57125" y="402558"/>
                  </a:lnTo>
                  <a:lnTo>
                    <a:pt x="83795" y="442064"/>
                  </a:lnTo>
                  <a:lnTo>
                    <a:pt x="116459" y="475930"/>
                  </a:lnTo>
                  <a:lnTo>
                    <a:pt x="153758" y="505213"/>
                  </a:lnTo>
                  <a:lnTo>
                    <a:pt x="195068" y="530353"/>
                  </a:lnTo>
                  <a:lnTo>
                    <a:pt x="237983" y="553013"/>
                  </a:lnTo>
                  <a:lnTo>
                    <a:pt x="346125" y="603618"/>
                  </a:lnTo>
                  <a:lnTo>
                    <a:pt x="366607" y="613705"/>
                  </a:lnTo>
                  <a:lnTo>
                    <a:pt x="404108" y="635365"/>
                  </a:lnTo>
                  <a:lnTo>
                    <a:pt x="436771" y="659251"/>
                  </a:lnTo>
                  <a:lnTo>
                    <a:pt x="463246" y="686726"/>
                  </a:lnTo>
                  <a:lnTo>
                    <a:pt x="489115" y="736385"/>
                  </a:lnTo>
                  <a:lnTo>
                    <a:pt x="494131" y="777290"/>
                  </a:lnTo>
                  <a:lnTo>
                    <a:pt x="493229" y="797198"/>
                  </a:lnTo>
                  <a:lnTo>
                    <a:pt x="479691" y="850290"/>
                  </a:lnTo>
                  <a:lnTo>
                    <a:pt x="451034" y="892781"/>
                  </a:lnTo>
                  <a:lnTo>
                    <a:pt x="408897" y="923990"/>
                  </a:lnTo>
                  <a:lnTo>
                    <a:pt x="355079" y="943789"/>
                  </a:lnTo>
                  <a:lnTo>
                    <a:pt x="313969" y="949804"/>
                  </a:lnTo>
                  <a:lnTo>
                    <a:pt x="291985" y="950556"/>
                  </a:lnTo>
                  <a:lnTo>
                    <a:pt x="263175" y="949680"/>
                  </a:lnTo>
                  <a:lnTo>
                    <a:pt x="210830" y="942664"/>
                  </a:lnTo>
                  <a:lnTo>
                    <a:pt x="165466" y="929384"/>
                  </a:lnTo>
                  <a:lnTo>
                    <a:pt x="126761" y="914340"/>
                  </a:lnTo>
                  <a:lnTo>
                    <a:pt x="80713" y="891001"/>
                  </a:lnTo>
                  <a:lnTo>
                    <a:pt x="47699" y="870795"/>
                  </a:lnTo>
                  <a:lnTo>
                    <a:pt x="39200" y="866532"/>
                  </a:lnTo>
                  <a:lnTo>
                    <a:pt x="2667" y="887069"/>
                  </a:lnTo>
                  <a:lnTo>
                    <a:pt x="0" y="924090"/>
                  </a:lnTo>
                  <a:lnTo>
                    <a:pt x="274" y="935901"/>
                  </a:lnTo>
                  <a:lnTo>
                    <a:pt x="10017" y="977331"/>
                  </a:lnTo>
                  <a:lnTo>
                    <a:pt x="40003" y="1004954"/>
                  </a:lnTo>
                  <a:lnTo>
                    <a:pt x="77403" y="1024966"/>
                  </a:lnTo>
                  <a:lnTo>
                    <a:pt x="127538" y="1044162"/>
                  </a:lnTo>
                  <a:lnTo>
                    <a:pt x="167252" y="1054984"/>
                  </a:lnTo>
                  <a:lnTo>
                    <a:pt x="211646" y="1063509"/>
                  </a:lnTo>
                  <a:lnTo>
                    <a:pt x="259973" y="1067924"/>
                  </a:lnTo>
                  <a:lnTo>
                    <a:pt x="285572" y="1068476"/>
                  </a:lnTo>
                  <a:lnTo>
                    <a:pt x="322243" y="1067221"/>
                  </a:lnTo>
                  <a:lnTo>
                    <a:pt x="391824" y="1057192"/>
                  </a:lnTo>
                  <a:lnTo>
                    <a:pt x="455968" y="1037171"/>
                  </a:lnTo>
                  <a:lnTo>
                    <a:pt x="512122" y="1007287"/>
                  </a:lnTo>
                  <a:lnTo>
                    <a:pt x="559602" y="967729"/>
                  </a:lnTo>
                  <a:lnTo>
                    <a:pt x="596902" y="919403"/>
                  </a:lnTo>
                  <a:lnTo>
                    <a:pt x="623398" y="862522"/>
                  </a:lnTo>
                  <a:lnTo>
                    <a:pt x="636837" y="797547"/>
                  </a:lnTo>
                  <a:lnTo>
                    <a:pt x="638517" y="762050"/>
                  </a:lnTo>
                  <a:lnTo>
                    <a:pt x="637239" y="732197"/>
                  </a:lnTo>
                  <a:lnTo>
                    <a:pt x="627009" y="678652"/>
                  </a:lnTo>
                  <a:lnTo>
                    <a:pt x="607031" y="633062"/>
                  </a:lnTo>
                  <a:lnTo>
                    <a:pt x="580153" y="593753"/>
                  </a:lnTo>
                  <a:lnTo>
                    <a:pt x="547093" y="560261"/>
                  </a:lnTo>
                  <a:lnTo>
                    <a:pt x="509194" y="531381"/>
                  </a:lnTo>
                  <a:lnTo>
                    <a:pt x="467151" y="506611"/>
                  </a:lnTo>
                  <a:lnTo>
                    <a:pt x="423831" y="484151"/>
                  </a:lnTo>
                  <a:lnTo>
                    <a:pt x="315252" y="433158"/>
                  </a:lnTo>
                  <a:lnTo>
                    <a:pt x="294561" y="422891"/>
                  </a:lnTo>
                  <a:lnTo>
                    <a:pt x="256657" y="400833"/>
                  </a:lnTo>
                  <a:lnTo>
                    <a:pt x="223622" y="376563"/>
                  </a:lnTo>
                  <a:lnTo>
                    <a:pt x="196944" y="348887"/>
                  </a:lnTo>
                  <a:lnTo>
                    <a:pt x="171051" y="299402"/>
                  </a:lnTo>
                  <a:lnTo>
                    <a:pt x="166039" y="259092"/>
                  </a:lnTo>
                  <a:lnTo>
                    <a:pt x="166692" y="244458"/>
                  </a:lnTo>
                  <a:lnTo>
                    <a:pt x="176479" y="202946"/>
                  </a:lnTo>
                  <a:lnTo>
                    <a:pt x="197974" y="167298"/>
                  </a:lnTo>
                  <a:lnTo>
                    <a:pt x="231417" y="139877"/>
                  </a:lnTo>
                  <a:lnTo>
                    <a:pt x="277442" y="121253"/>
                  </a:lnTo>
                  <a:lnTo>
                    <a:pt x="315146" y="115434"/>
                  </a:lnTo>
                  <a:lnTo>
                    <a:pt x="336105" y="114706"/>
                  </a:lnTo>
                  <a:lnTo>
                    <a:pt x="358783" y="115434"/>
                  </a:lnTo>
                  <a:lnTo>
                    <a:pt x="400697" y="121253"/>
                  </a:lnTo>
                  <a:lnTo>
                    <a:pt x="437949" y="132309"/>
                  </a:lnTo>
                  <a:lnTo>
                    <a:pt x="484505" y="152006"/>
                  </a:lnTo>
                  <a:lnTo>
                    <a:pt x="539420" y="182194"/>
                  </a:lnTo>
                  <a:lnTo>
                    <a:pt x="546963" y="185702"/>
                  </a:lnTo>
                  <a:lnTo>
                    <a:pt x="553259" y="187805"/>
                  </a:lnTo>
                  <a:lnTo>
                    <a:pt x="558304" y="188506"/>
                  </a:lnTo>
                  <a:lnTo>
                    <a:pt x="562038" y="188506"/>
                  </a:lnTo>
                  <a:lnTo>
                    <a:pt x="579283" y="149000"/>
                  </a:lnTo>
                  <a:lnTo>
                    <a:pt x="579958" y="118999"/>
                  </a:lnTo>
                  <a:lnTo>
                    <a:pt x="579678" y="110693"/>
                  </a:lnTo>
                  <a:lnTo>
                    <a:pt x="567791" y="69659"/>
                  </a:lnTo>
                  <a:lnTo>
                    <a:pt x="531025" y="44513"/>
                  </a:lnTo>
                  <a:lnTo>
                    <a:pt x="491093" y="27227"/>
                  </a:lnTo>
                  <a:lnTo>
                    <a:pt x="444192" y="13034"/>
                  </a:lnTo>
                  <a:lnTo>
                    <a:pt x="392880" y="3386"/>
                  </a:lnTo>
                  <a:lnTo>
                    <a:pt x="358187" y="376"/>
                  </a:lnTo>
                  <a:lnTo>
                    <a:pt x="340918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1678500"/>
              <a:ext cx="1800225" cy="3667760"/>
            </a:xfrm>
            <a:custGeom>
              <a:avLst/>
              <a:gdLst/>
              <a:ahLst/>
              <a:cxnLst/>
              <a:rect l="l" t="t" r="r" b="b"/>
              <a:pathLst>
                <a:path w="1800225" h="3667760">
                  <a:moveTo>
                    <a:pt x="1799958" y="0"/>
                  </a:moveTo>
                  <a:lnTo>
                    <a:pt x="889939" y="6273"/>
                  </a:lnTo>
                  <a:lnTo>
                    <a:pt x="579061" y="13169"/>
                  </a:lnTo>
                  <a:lnTo>
                    <a:pt x="170434" y="28295"/>
                  </a:lnTo>
                  <a:lnTo>
                    <a:pt x="0" y="33337"/>
                  </a:lnTo>
                  <a:lnTo>
                    <a:pt x="2781" y="677646"/>
                  </a:lnTo>
                  <a:lnTo>
                    <a:pt x="3910" y="1048838"/>
                  </a:lnTo>
                  <a:lnTo>
                    <a:pt x="4031" y="1102930"/>
                  </a:lnTo>
                  <a:lnTo>
                    <a:pt x="4221" y="1232036"/>
                  </a:lnTo>
                  <a:lnTo>
                    <a:pt x="4347" y="1855457"/>
                  </a:lnTo>
                  <a:lnTo>
                    <a:pt x="3441" y="2681465"/>
                  </a:lnTo>
                  <a:lnTo>
                    <a:pt x="2933" y="3667505"/>
                  </a:lnTo>
                  <a:lnTo>
                    <a:pt x="195656" y="3666743"/>
                  </a:lnTo>
                  <a:lnTo>
                    <a:pt x="367746" y="3663561"/>
                  </a:lnTo>
                  <a:lnTo>
                    <a:pt x="463562" y="3660343"/>
                  </a:lnTo>
                  <a:lnTo>
                    <a:pt x="557237" y="3655910"/>
                  </a:lnTo>
                  <a:lnTo>
                    <a:pt x="603230" y="3654511"/>
                  </a:lnTo>
                  <a:lnTo>
                    <a:pt x="1021215" y="3654511"/>
                  </a:lnTo>
                  <a:lnTo>
                    <a:pt x="1056626" y="3648462"/>
                  </a:lnTo>
                  <a:lnTo>
                    <a:pt x="1089406" y="3638346"/>
                  </a:lnTo>
                  <a:lnTo>
                    <a:pt x="929805" y="3638346"/>
                  </a:lnTo>
                  <a:lnTo>
                    <a:pt x="977688" y="3631928"/>
                  </a:lnTo>
                  <a:lnTo>
                    <a:pt x="1025576" y="3628147"/>
                  </a:lnTo>
                  <a:lnTo>
                    <a:pt x="1073468" y="3626476"/>
                  </a:lnTo>
                  <a:lnTo>
                    <a:pt x="1408973" y="3626389"/>
                  </a:lnTo>
                  <a:lnTo>
                    <a:pt x="1409580" y="3617878"/>
                  </a:lnTo>
                  <a:lnTo>
                    <a:pt x="1415408" y="3608673"/>
                  </a:lnTo>
                  <a:lnTo>
                    <a:pt x="1431228" y="3601115"/>
                  </a:lnTo>
                  <a:lnTo>
                    <a:pt x="1444433" y="3598228"/>
                  </a:lnTo>
                  <a:lnTo>
                    <a:pt x="1191243" y="3598228"/>
                  </a:lnTo>
                  <a:lnTo>
                    <a:pt x="1138002" y="3597150"/>
                  </a:lnTo>
                  <a:lnTo>
                    <a:pt x="1089406" y="3594379"/>
                  </a:lnTo>
                  <a:lnTo>
                    <a:pt x="1089406" y="3568039"/>
                  </a:lnTo>
                  <a:lnTo>
                    <a:pt x="1138002" y="3565724"/>
                  </a:lnTo>
                  <a:lnTo>
                    <a:pt x="1462036" y="3565720"/>
                  </a:lnTo>
                  <a:lnTo>
                    <a:pt x="1462036" y="3532860"/>
                  </a:lnTo>
                  <a:lnTo>
                    <a:pt x="1471186" y="3527779"/>
                  </a:lnTo>
                  <a:lnTo>
                    <a:pt x="1495302" y="3525170"/>
                  </a:lnTo>
                  <a:lnTo>
                    <a:pt x="1529389" y="3524209"/>
                  </a:lnTo>
                  <a:lnTo>
                    <a:pt x="1355572" y="3524072"/>
                  </a:lnTo>
                  <a:lnTo>
                    <a:pt x="1355572" y="3488931"/>
                  </a:lnTo>
                  <a:lnTo>
                    <a:pt x="1364713" y="3483835"/>
                  </a:lnTo>
                  <a:lnTo>
                    <a:pt x="1388821" y="3481219"/>
                  </a:lnTo>
                  <a:lnTo>
                    <a:pt x="1422920" y="3480255"/>
                  </a:lnTo>
                  <a:lnTo>
                    <a:pt x="1462036" y="3480117"/>
                  </a:lnTo>
                  <a:lnTo>
                    <a:pt x="1469523" y="3467079"/>
                  </a:lnTo>
                  <a:lnTo>
                    <a:pt x="1482001" y="3454861"/>
                  </a:lnTo>
                  <a:lnTo>
                    <a:pt x="1484496" y="3444289"/>
                  </a:lnTo>
                  <a:lnTo>
                    <a:pt x="1462036" y="3436188"/>
                  </a:lnTo>
                  <a:lnTo>
                    <a:pt x="1302334" y="3436188"/>
                  </a:lnTo>
                  <a:lnTo>
                    <a:pt x="1387075" y="3430419"/>
                  </a:lnTo>
                  <a:lnTo>
                    <a:pt x="1458779" y="3421270"/>
                  </a:lnTo>
                  <a:lnTo>
                    <a:pt x="1517445" y="3409662"/>
                  </a:lnTo>
                  <a:lnTo>
                    <a:pt x="1563074" y="3396518"/>
                  </a:lnTo>
                  <a:lnTo>
                    <a:pt x="1615220" y="3369305"/>
                  </a:lnTo>
                  <a:lnTo>
                    <a:pt x="1621150" y="3358184"/>
                  </a:lnTo>
                  <a:lnTo>
                    <a:pt x="1590100" y="3358184"/>
                  </a:lnTo>
                  <a:lnTo>
                    <a:pt x="1551197" y="3348304"/>
                  </a:lnTo>
                  <a:lnTo>
                    <a:pt x="1515275" y="3348304"/>
                  </a:lnTo>
                  <a:lnTo>
                    <a:pt x="1558534" y="3340919"/>
                  </a:lnTo>
                  <a:lnTo>
                    <a:pt x="1600116" y="3333257"/>
                  </a:lnTo>
                  <a:lnTo>
                    <a:pt x="1638341" y="3325477"/>
                  </a:lnTo>
                  <a:lnTo>
                    <a:pt x="1645897" y="3323715"/>
                  </a:lnTo>
                  <a:lnTo>
                    <a:pt x="1645824" y="3279490"/>
                  </a:lnTo>
                  <a:lnTo>
                    <a:pt x="1621739" y="3278009"/>
                  </a:lnTo>
                  <a:lnTo>
                    <a:pt x="154952" y="3268548"/>
                  </a:lnTo>
                  <a:lnTo>
                    <a:pt x="154241" y="1855457"/>
                  </a:lnTo>
                  <a:lnTo>
                    <a:pt x="153096" y="593407"/>
                  </a:lnTo>
                  <a:lnTo>
                    <a:pt x="152908" y="436765"/>
                  </a:lnTo>
                  <a:lnTo>
                    <a:pt x="152679" y="434009"/>
                  </a:lnTo>
                  <a:lnTo>
                    <a:pt x="1641055" y="417017"/>
                  </a:lnTo>
                  <a:lnTo>
                    <a:pt x="1799974" y="417017"/>
                  </a:lnTo>
                  <a:lnTo>
                    <a:pt x="1799958" y="0"/>
                  </a:lnTo>
                  <a:close/>
                </a:path>
                <a:path w="1800225" h="3667760">
                  <a:moveTo>
                    <a:pt x="1021215" y="3654511"/>
                  </a:moveTo>
                  <a:lnTo>
                    <a:pt x="603230" y="3654511"/>
                  </a:lnTo>
                  <a:lnTo>
                    <a:pt x="653296" y="3654736"/>
                  </a:lnTo>
                  <a:lnTo>
                    <a:pt x="815953" y="3659613"/>
                  </a:lnTo>
                  <a:lnTo>
                    <a:pt x="870327" y="3660791"/>
                  </a:lnTo>
                  <a:lnTo>
                    <a:pt x="922780" y="3660819"/>
                  </a:lnTo>
                  <a:lnTo>
                    <a:pt x="972114" y="3659143"/>
                  </a:lnTo>
                  <a:lnTo>
                    <a:pt x="1017129" y="3655209"/>
                  </a:lnTo>
                  <a:lnTo>
                    <a:pt x="1021215" y="3654511"/>
                  </a:lnTo>
                  <a:close/>
                </a:path>
                <a:path w="1800225" h="3667760">
                  <a:moveTo>
                    <a:pt x="1408973" y="3626389"/>
                  </a:moveTo>
                  <a:lnTo>
                    <a:pt x="1121364" y="3626389"/>
                  </a:lnTo>
                  <a:lnTo>
                    <a:pt x="1169262" y="3627356"/>
                  </a:lnTo>
                  <a:lnTo>
                    <a:pt x="1265059" y="3630346"/>
                  </a:lnTo>
                  <a:lnTo>
                    <a:pt x="1312957" y="3631314"/>
                  </a:lnTo>
                  <a:lnTo>
                    <a:pt x="1360854" y="3631227"/>
                  </a:lnTo>
                  <a:lnTo>
                    <a:pt x="1408747" y="3629558"/>
                  </a:lnTo>
                  <a:lnTo>
                    <a:pt x="1408973" y="3626389"/>
                  </a:lnTo>
                  <a:close/>
                </a:path>
                <a:path w="1800225" h="3667760">
                  <a:moveTo>
                    <a:pt x="1462036" y="3594379"/>
                  </a:moveTo>
                  <a:lnTo>
                    <a:pt x="1247268" y="3598074"/>
                  </a:lnTo>
                  <a:lnTo>
                    <a:pt x="1191243" y="3598228"/>
                  </a:lnTo>
                  <a:lnTo>
                    <a:pt x="1444433" y="3598228"/>
                  </a:lnTo>
                  <a:lnTo>
                    <a:pt x="1462036" y="3594379"/>
                  </a:lnTo>
                  <a:close/>
                </a:path>
                <a:path w="1800225" h="3667760">
                  <a:moveTo>
                    <a:pt x="1462036" y="3565720"/>
                  </a:moveTo>
                  <a:lnTo>
                    <a:pt x="1191243" y="3565720"/>
                  </a:lnTo>
                  <a:lnTo>
                    <a:pt x="1360238" y="3570335"/>
                  </a:lnTo>
                  <a:lnTo>
                    <a:pt x="1413561" y="3570335"/>
                  </a:lnTo>
                  <a:lnTo>
                    <a:pt x="1462036" y="3568039"/>
                  </a:lnTo>
                  <a:lnTo>
                    <a:pt x="1462036" y="3565720"/>
                  </a:lnTo>
                  <a:close/>
                </a:path>
                <a:path w="1800225" h="3667760">
                  <a:moveTo>
                    <a:pt x="1662598" y="3319820"/>
                  </a:moveTo>
                  <a:lnTo>
                    <a:pt x="1645897" y="3323715"/>
                  </a:lnTo>
                  <a:lnTo>
                    <a:pt x="1645926" y="3340919"/>
                  </a:lnTo>
                  <a:lnTo>
                    <a:pt x="1646041" y="3358184"/>
                  </a:lnTo>
                  <a:lnTo>
                    <a:pt x="1647352" y="3438487"/>
                  </a:lnTo>
                  <a:lnTo>
                    <a:pt x="1649034" y="3491931"/>
                  </a:lnTo>
                  <a:lnTo>
                    <a:pt x="1650950" y="3519168"/>
                  </a:lnTo>
                  <a:lnTo>
                    <a:pt x="1653063" y="3526751"/>
                  </a:lnTo>
                  <a:lnTo>
                    <a:pt x="1655333" y="3521238"/>
                  </a:lnTo>
                  <a:lnTo>
                    <a:pt x="1657721" y="3509184"/>
                  </a:lnTo>
                  <a:lnTo>
                    <a:pt x="1660189" y="3497144"/>
                  </a:lnTo>
                  <a:lnTo>
                    <a:pt x="1662578" y="3491931"/>
                  </a:lnTo>
                  <a:lnTo>
                    <a:pt x="1662598" y="3319820"/>
                  </a:lnTo>
                  <a:close/>
                </a:path>
                <a:path w="1800225" h="3667760">
                  <a:moveTo>
                    <a:pt x="1621739" y="3357079"/>
                  </a:moveTo>
                  <a:lnTo>
                    <a:pt x="1590100" y="3358184"/>
                  </a:lnTo>
                  <a:lnTo>
                    <a:pt x="1621150" y="3358184"/>
                  </a:lnTo>
                  <a:lnTo>
                    <a:pt x="1621739" y="3357079"/>
                  </a:lnTo>
                  <a:close/>
                </a:path>
                <a:path w="1800225" h="3667760">
                  <a:moveTo>
                    <a:pt x="1546849" y="3347200"/>
                  </a:moveTo>
                  <a:lnTo>
                    <a:pt x="1515275" y="3348304"/>
                  </a:lnTo>
                  <a:lnTo>
                    <a:pt x="1551197" y="3348304"/>
                  </a:lnTo>
                  <a:lnTo>
                    <a:pt x="1546849" y="3347200"/>
                  </a:lnTo>
                  <a:close/>
                </a:path>
                <a:path w="1800225" h="3667760">
                  <a:moveTo>
                    <a:pt x="1645824" y="3279490"/>
                  </a:moveTo>
                  <a:lnTo>
                    <a:pt x="1645897" y="3323715"/>
                  </a:lnTo>
                  <a:lnTo>
                    <a:pt x="1662598" y="3319820"/>
                  </a:lnTo>
                  <a:lnTo>
                    <a:pt x="1662560" y="3280518"/>
                  </a:lnTo>
                  <a:lnTo>
                    <a:pt x="1645824" y="3279490"/>
                  </a:lnTo>
                  <a:close/>
                </a:path>
                <a:path w="1800225" h="3667760">
                  <a:moveTo>
                    <a:pt x="1662560" y="3280518"/>
                  </a:moveTo>
                  <a:lnTo>
                    <a:pt x="1662598" y="3319820"/>
                  </a:lnTo>
                  <a:lnTo>
                    <a:pt x="1671530" y="3317737"/>
                  </a:lnTo>
                  <a:lnTo>
                    <a:pt x="1698003" y="3310197"/>
                  </a:lnTo>
                  <a:lnTo>
                    <a:pt x="1716080" y="3303014"/>
                  </a:lnTo>
                  <a:lnTo>
                    <a:pt x="1724081" y="3296347"/>
                  </a:lnTo>
                  <a:lnTo>
                    <a:pt x="1720327" y="3290354"/>
                  </a:lnTo>
                  <a:lnTo>
                    <a:pt x="1703139" y="3285195"/>
                  </a:lnTo>
                  <a:lnTo>
                    <a:pt x="1670836" y="3281027"/>
                  </a:lnTo>
                  <a:lnTo>
                    <a:pt x="1662560" y="3280518"/>
                  </a:lnTo>
                  <a:close/>
                </a:path>
                <a:path w="1800225" h="3667760">
                  <a:moveTo>
                    <a:pt x="1799974" y="417017"/>
                  </a:moveTo>
                  <a:lnTo>
                    <a:pt x="1641055" y="417017"/>
                  </a:lnTo>
                  <a:lnTo>
                    <a:pt x="1645824" y="3279490"/>
                  </a:lnTo>
                  <a:lnTo>
                    <a:pt x="1662560" y="3280518"/>
                  </a:lnTo>
                  <a:lnTo>
                    <a:pt x="1661944" y="2830402"/>
                  </a:lnTo>
                  <a:lnTo>
                    <a:pt x="1662065" y="2465877"/>
                  </a:lnTo>
                  <a:lnTo>
                    <a:pt x="1662196" y="2415910"/>
                  </a:lnTo>
                  <a:lnTo>
                    <a:pt x="1662363" y="2366563"/>
                  </a:lnTo>
                  <a:lnTo>
                    <a:pt x="1662571" y="2317868"/>
                  </a:lnTo>
                  <a:lnTo>
                    <a:pt x="1662822" y="2269855"/>
                  </a:lnTo>
                  <a:lnTo>
                    <a:pt x="1663119" y="2222557"/>
                  </a:lnTo>
                  <a:lnTo>
                    <a:pt x="1663465" y="2176004"/>
                  </a:lnTo>
                  <a:lnTo>
                    <a:pt x="1663863" y="2130227"/>
                  </a:lnTo>
                  <a:lnTo>
                    <a:pt x="1664316" y="2085258"/>
                  </a:lnTo>
                  <a:lnTo>
                    <a:pt x="1664828" y="2041127"/>
                  </a:lnTo>
                  <a:lnTo>
                    <a:pt x="1665641" y="1981839"/>
                  </a:lnTo>
                  <a:lnTo>
                    <a:pt x="1666036" y="1955507"/>
                  </a:lnTo>
                  <a:lnTo>
                    <a:pt x="1666353" y="1927163"/>
                  </a:lnTo>
                  <a:lnTo>
                    <a:pt x="1667244" y="1915811"/>
                  </a:lnTo>
                  <a:lnTo>
                    <a:pt x="1686140" y="1915811"/>
                  </a:lnTo>
                  <a:lnTo>
                    <a:pt x="1686140" y="1396542"/>
                  </a:lnTo>
                  <a:lnTo>
                    <a:pt x="1688880" y="1368238"/>
                  </a:lnTo>
                  <a:lnTo>
                    <a:pt x="1691620" y="1356931"/>
                  </a:lnTo>
                  <a:lnTo>
                    <a:pt x="1718266" y="1356931"/>
                  </a:lnTo>
                  <a:lnTo>
                    <a:pt x="1719177" y="1331248"/>
                  </a:lnTo>
                  <a:lnTo>
                    <a:pt x="1720197" y="1288108"/>
                  </a:lnTo>
                  <a:lnTo>
                    <a:pt x="1720979" y="1239338"/>
                  </a:lnTo>
                  <a:lnTo>
                    <a:pt x="1721562" y="1185960"/>
                  </a:lnTo>
                  <a:lnTo>
                    <a:pt x="1721980" y="1128999"/>
                  </a:lnTo>
                  <a:lnTo>
                    <a:pt x="1722272" y="1069478"/>
                  </a:lnTo>
                  <a:lnTo>
                    <a:pt x="1722474" y="1008420"/>
                  </a:lnTo>
                  <a:lnTo>
                    <a:pt x="1722909" y="826261"/>
                  </a:lnTo>
                  <a:lnTo>
                    <a:pt x="1723119" y="769291"/>
                  </a:lnTo>
                  <a:lnTo>
                    <a:pt x="1723424" y="715901"/>
                  </a:lnTo>
                  <a:lnTo>
                    <a:pt x="1723860" y="667116"/>
                  </a:lnTo>
                  <a:lnTo>
                    <a:pt x="1724464" y="623959"/>
                  </a:lnTo>
                  <a:lnTo>
                    <a:pt x="1726323" y="558622"/>
                  </a:lnTo>
                  <a:lnTo>
                    <a:pt x="1726942" y="522534"/>
                  </a:lnTo>
                  <a:lnTo>
                    <a:pt x="1728118" y="468991"/>
                  </a:lnTo>
                  <a:lnTo>
                    <a:pt x="1729738" y="430688"/>
                  </a:lnTo>
                  <a:lnTo>
                    <a:pt x="1730239" y="428032"/>
                  </a:lnTo>
                  <a:lnTo>
                    <a:pt x="1799974" y="428032"/>
                  </a:lnTo>
                  <a:lnTo>
                    <a:pt x="1799974" y="417017"/>
                  </a:lnTo>
                  <a:close/>
                </a:path>
                <a:path w="1800225" h="3667760">
                  <a:moveTo>
                    <a:pt x="1686140" y="1915811"/>
                  </a:moveTo>
                  <a:lnTo>
                    <a:pt x="1667244" y="1915811"/>
                  </a:lnTo>
                  <a:lnTo>
                    <a:pt x="1668618" y="1917679"/>
                  </a:lnTo>
                  <a:lnTo>
                    <a:pt x="1670385" y="1928990"/>
                  </a:lnTo>
                  <a:lnTo>
                    <a:pt x="1674735" y="1964845"/>
                  </a:lnTo>
                  <a:lnTo>
                    <a:pt x="1677136" y="1981839"/>
                  </a:lnTo>
                  <a:lnTo>
                    <a:pt x="1679568" y="1993177"/>
                  </a:lnTo>
                  <a:lnTo>
                    <a:pt x="1681940" y="1995084"/>
                  </a:lnTo>
                  <a:lnTo>
                    <a:pt x="1684161" y="1983786"/>
                  </a:lnTo>
                  <a:lnTo>
                    <a:pt x="1686140" y="1955507"/>
                  </a:lnTo>
                  <a:lnTo>
                    <a:pt x="1686140" y="1915811"/>
                  </a:lnTo>
                  <a:close/>
                </a:path>
                <a:path w="1800225" h="3667760">
                  <a:moveTo>
                    <a:pt x="1774061" y="1230379"/>
                  </a:moveTo>
                  <a:lnTo>
                    <a:pt x="1738853" y="1230379"/>
                  </a:lnTo>
                  <a:lnTo>
                    <a:pt x="1739401" y="1247604"/>
                  </a:lnTo>
                  <a:lnTo>
                    <a:pt x="1739647" y="1279304"/>
                  </a:lnTo>
                  <a:lnTo>
                    <a:pt x="1739768" y="1406098"/>
                  </a:lnTo>
                  <a:lnTo>
                    <a:pt x="1740030" y="1462736"/>
                  </a:lnTo>
                  <a:lnTo>
                    <a:pt x="1741548" y="1526742"/>
                  </a:lnTo>
                  <a:lnTo>
                    <a:pt x="1743062" y="1536395"/>
                  </a:lnTo>
                  <a:lnTo>
                    <a:pt x="1746409" y="1536071"/>
                  </a:lnTo>
                  <a:lnTo>
                    <a:pt x="1759567" y="1495982"/>
                  </a:lnTo>
                  <a:lnTo>
                    <a:pt x="1765876" y="1424919"/>
                  </a:lnTo>
                  <a:lnTo>
                    <a:pt x="1768865" y="1370866"/>
                  </a:lnTo>
                  <a:lnTo>
                    <a:pt x="1771794" y="1300710"/>
                  </a:lnTo>
                  <a:lnTo>
                    <a:pt x="1774061" y="1230379"/>
                  </a:lnTo>
                  <a:close/>
                </a:path>
                <a:path w="1800225" h="3667760">
                  <a:moveTo>
                    <a:pt x="1718266" y="1356931"/>
                  </a:moveTo>
                  <a:lnTo>
                    <a:pt x="1691620" y="1356931"/>
                  </a:lnTo>
                  <a:lnTo>
                    <a:pt x="1694360" y="1358842"/>
                  </a:lnTo>
                  <a:lnTo>
                    <a:pt x="1697099" y="1370193"/>
                  </a:lnTo>
                  <a:lnTo>
                    <a:pt x="1699839" y="1387204"/>
                  </a:lnTo>
                  <a:lnTo>
                    <a:pt x="1702579" y="1406098"/>
                  </a:lnTo>
                  <a:lnTo>
                    <a:pt x="1705319" y="1423094"/>
                  </a:lnTo>
                  <a:lnTo>
                    <a:pt x="1708058" y="1434416"/>
                  </a:lnTo>
                  <a:lnTo>
                    <a:pt x="1710798" y="1436284"/>
                  </a:lnTo>
                  <a:lnTo>
                    <a:pt x="1713538" y="1424919"/>
                  </a:lnTo>
                  <a:lnTo>
                    <a:pt x="1716278" y="1396542"/>
                  </a:lnTo>
                  <a:lnTo>
                    <a:pt x="1717883" y="1367734"/>
                  </a:lnTo>
                  <a:lnTo>
                    <a:pt x="1718266" y="1356931"/>
                  </a:lnTo>
                  <a:close/>
                </a:path>
                <a:path w="1800225" h="3667760">
                  <a:moveTo>
                    <a:pt x="1799974" y="428032"/>
                  </a:moveTo>
                  <a:lnTo>
                    <a:pt x="1730239" y="428032"/>
                  </a:lnTo>
                  <a:lnTo>
                    <a:pt x="1730717" y="431076"/>
                  </a:lnTo>
                  <a:lnTo>
                    <a:pt x="1731620" y="450309"/>
                  </a:lnTo>
                  <a:lnTo>
                    <a:pt x="1733187" y="533119"/>
                  </a:lnTo>
                  <a:lnTo>
                    <a:pt x="1733854" y="593407"/>
                  </a:lnTo>
                  <a:lnTo>
                    <a:pt x="1734226" y="635492"/>
                  </a:lnTo>
                  <a:lnTo>
                    <a:pt x="1734569" y="680820"/>
                  </a:lnTo>
                  <a:lnTo>
                    <a:pt x="1734881" y="728914"/>
                  </a:lnTo>
                  <a:lnTo>
                    <a:pt x="1735164" y="779297"/>
                  </a:lnTo>
                  <a:lnTo>
                    <a:pt x="1735417" y="831492"/>
                  </a:lnTo>
                  <a:lnTo>
                    <a:pt x="1735797" y="929227"/>
                  </a:lnTo>
                  <a:lnTo>
                    <a:pt x="1736032" y="1008420"/>
                  </a:lnTo>
                  <a:lnTo>
                    <a:pt x="1736131" y="1048838"/>
                  </a:lnTo>
                  <a:lnTo>
                    <a:pt x="1736252" y="1115125"/>
                  </a:lnTo>
                  <a:lnTo>
                    <a:pt x="1736369" y="1256982"/>
                  </a:lnTo>
                  <a:lnTo>
                    <a:pt x="1737882" y="1232036"/>
                  </a:lnTo>
                  <a:lnTo>
                    <a:pt x="1738853" y="1230379"/>
                  </a:lnTo>
                  <a:lnTo>
                    <a:pt x="1774061" y="1230379"/>
                  </a:lnTo>
                  <a:lnTo>
                    <a:pt x="1774618" y="1213096"/>
                  </a:lnTo>
                  <a:lnTo>
                    <a:pt x="1777325" y="1106084"/>
                  </a:lnTo>
                  <a:lnTo>
                    <a:pt x="1779905" y="977734"/>
                  </a:lnTo>
                  <a:lnTo>
                    <a:pt x="1782092" y="929227"/>
                  </a:lnTo>
                  <a:lnTo>
                    <a:pt x="1785116" y="915646"/>
                  </a:lnTo>
                  <a:lnTo>
                    <a:pt x="1799993" y="915646"/>
                  </a:lnTo>
                  <a:lnTo>
                    <a:pt x="1799974" y="428032"/>
                  </a:lnTo>
                  <a:close/>
                </a:path>
                <a:path w="1800225" h="3667760">
                  <a:moveTo>
                    <a:pt x="1799993" y="915646"/>
                  </a:moveTo>
                  <a:lnTo>
                    <a:pt x="1785116" y="915646"/>
                  </a:lnTo>
                  <a:lnTo>
                    <a:pt x="1788698" y="925347"/>
                  </a:lnTo>
                  <a:lnTo>
                    <a:pt x="1796417" y="968033"/>
                  </a:lnTo>
                  <a:lnTo>
                    <a:pt x="1799996" y="977734"/>
                  </a:lnTo>
                  <a:lnTo>
                    <a:pt x="1799993" y="915646"/>
                  </a:lnTo>
                  <a:close/>
                </a:path>
              </a:pathLst>
            </a:custGeom>
            <a:solidFill>
              <a:srgbClr val="0B3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346128" y="5147074"/>
            <a:ext cx="845185" cy="1067435"/>
            <a:chOff x="2346128" y="5147074"/>
            <a:chExt cx="845185" cy="1067435"/>
          </a:xfrm>
        </p:grpSpPr>
        <p:sp>
          <p:nvSpPr>
            <p:cNvPr id="16" name="object 16"/>
            <p:cNvSpPr/>
            <p:nvPr/>
          </p:nvSpPr>
          <p:spPr>
            <a:xfrm>
              <a:off x="2346128" y="5147074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46128" y="5147074"/>
              <a:ext cx="845185" cy="1067435"/>
            </a:xfrm>
            <a:custGeom>
              <a:avLst/>
              <a:gdLst/>
              <a:ahLst/>
              <a:cxnLst/>
              <a:rect l="l" t="t" r="r" b="b"/>
              <a:pathLst>
                <a:path w="845185" h="1067435">
                  <a:moveTo>
                    <a:pt x="515785" y="0"/>
                  </a:moveTo>
                  <a:lnTo>
                    <a:pt x="459311" y="2433"/>
                  </a:lnTo>
                  <a:lnTo>
                    <a:pt x="405391" y="9731"/>
                  </a:lnTo>
                  <a:lnTo>
                    <a:pt x="354027" y="21892"/>
                  </a:lnTo>
                  <a:lnTo>
                    <a:pt x="305219" y="38912"/>
                  </a:lnTo>
                  <a:lnTo>
                    <a:pt x="259399" y="60351"/>
                  </a:lnTo>
                  <a:lnTo>
                    <a:pt x="216984" y="85747"/>
                  </a:lnTo>
                  <a:lnTo>
                    <a:pt x="177976" y="115100"/>
                  </a:lnTo>
                  <a:lnTo>
                    <a:pt x="142379" y="148412"/>
                  </a:lnTo>
                  <a:lnTo>
                    <a:pt x="110389" y="185564"/>
                  </a:lnTo>
                  <a:lnTo>
                    <a:pt x="82215" y="226423"/>
                  </a:lnTo>
                  <a:lnTo>
                    <a:pt x="57853" y="270990"/>
                  </a:lnTo>
                  <a:lnTo>
                    <a:pt x="37299" y="319265"/>
                  </a:lnTo>
                  <a:lnTo>
                    <a:pt x="23871" y="360307"/>
                  </a:lnTo>
                  <a:lnTo>
                    <a:pt x="13427" y="403210"/>
                  </a:lnTo>
                  <a:lnTo>
                    <a:pt x="5967" y="447972"/>
                  </a:lnTo>
                  <a:lnTo>
                    <a:pt x="1491" y="494591"/>
                  </a:lnTo>
                  <a:lnTo>
                    <a:pt x="0" y="543064"/>
                  </a:lnTo>
                  <a:lnTo>
                    <a:pt x="2155" y="601027"/>
                  </a:lnTo>
                  <a:lnTo>
                    <a:pt x="8621" y="656177"/>
                  </a:lnTo>
                  <a:lnTo>
                    <a:pt x="19400" y="708517"/>
                  </a:lnTo>
                  <a:lnTo>
                    <a:pt x="34493" y="758050"/>
                  </a:lnTo>
                  <a:lnTo>
                    <a:pt x="53664" y="804475"/>
                  </a:lnTo>
                  <a:lnTo>
                    <a:pt x="76700" y="847490"/>
                  </a:lnTo>
                  <a:lnTo>
                    <a:pt x="103600" y="887095"/>
                  </a:lnTo>
                  <a:lnTo>
                    <a:pt x="134366" y="923290"/>
                  </a:lnTo>
                  <a:lnTo>
                    <a:pt x="168879" y="955806"/>
                  </a:lnTo>
                  <a:lnTo>
                    <a:pt x="207057" y="984357"/>
                  </a:lnTo>
                  <a:lnTo>
                    <a:pt x="248898" y="1008947"/>
                  </a:lnTo>
                  <a:lnTo>
                    <a:pt x="294398" y="1029576"/>
                  </a:lnTo>
                  <a:lnTo>
                    <a:pt x="343325" y="1045895"/>
                  </a:lnTo>
                  <a:lnTo>
                    <a:pt x="395465" y="1057551"/>
                  </a:lnTo>
                  <a:lnTo>
                    <a:pt x="450814" y="1064544"/>
                  </a:lnTo>
                  <a:lnTo>
                    <a:pt x="509371" y="1066876"/>
                  </a:lnTo>
                  <a:lnTo>
                    <a:pt x="529071" y="1066575"/>
                  </a:lnTo>
                  <a:lnTo>
                    <a:pt x="568777" y="1064170"/>
                  </a:lnTo>
                  <a:lnTo>
                    <a:pt x="608786" y="1059360"/>
                  </a:lnTo>
                  <a:lnTo>
                    <a:pt x="648495" y="1052140"/>
                  </a:lnTo>
                  <a:lnTo>
                    <a:pt x="687698" y="1042562"/>
                  </a:lnTo>
                  <a:lnTo>
                    <a:pt x="725803" y="1030936"/>
                  </a:lnTo>
                  <a:lnTo>
                    <a:pt x="762000" y="1017675"/>
                  </a:lnTo>
                  <a:lnTo>
                    <a:pt x="804570" y="999096"/>
                  </a:lnTo>
                  <a:lnTo>
                    <a:pt x="835050" y="972223"/>
                  </a:lnTo>
                  <a:lnTo>
                    <a:pt x="842276" y="936129"/>
                  </a:lnTo>
                  <a:lnTo>
                    <a:pt x="842276" y="540664"/>
                  </a:lnTo>
                  <a:lnTo>
                    <a:pt x="831837" y="501637"/>
                  </a:lnTo>
                  <a:lnTo>
                    <a:pt x="458838" y="484517"/>
                  </a:lnTo>
                  <a:lnTo>
                    <a:pt x="437277" y="521086"/>
                  </a:lnTo>
                  <a:lnTo>
                    <a:pt x="438076" y="566534"/>
                  </a:lnTo>
                  <a:lnTo>
                    <a:pt x="704303" y="597611"/>
                  </a:lnTo>
                  <a:lnTo>
                    <a:pt x="704303" y="900036"/>
                  </a:lnTo>
                  <a:lnTo>
                    <a:pt x="660076" y="920394"/>
                  </a:lnTo>
                  <a:lnTo>
                    <a:pt x="612457" y="934923"/>
                  </a:lnTo>
                  <a:lnTo>
                    <a:pt x="563421" y="943649"/>
                  </a:lnTo>
                  <a:lnTo>
                    <a:pt x="514985" y="946556"/>
                  </a:lnTo>
                  <a:lnTo>
                    <a:pt x="475301" y="944853"/>
                  </a:lnTo>
                  <a:lnTo>
                    <a:pt x="437273" y="939741"/>
                  </a:lnTo>
                  <a:lnTo>
                    <a:pt x="366191" y="919276"/>
                  </a:lnTo>
                  <a:lnTo>
                    <a:pt x="303110" y="885594"/>
                  </a:lnTo>
                  <a:lnTo>
                    <a:pt x="249478" y="839063"/>
                  </a:lnTo>
                  <a:lnTo>
                    <a:pt x="205855" y="780105"/>
                  </a:lnTo>
                  <a:lnTo>
                    <a:pt x="188033" y="746114"/>
                  </a:lnTo>
                  <a:lnTo>
                    <a:pt x="172872" y="709117"/>
                  </a:lnTo>
                  <a:lnTo>
                    <a:pt x="160761" y="669212"/>
                  </a:lnTo>
                  <a:lnTo>
                    <a:pt x="152109" y="626497"/>
                  </a:lnTo>
                  <a:lnTo>
                    <a:pt x="146917" y="580972"/>
                  </a:lnTo>
                  <a:lnTo>
                    <a:pt x="145186" y="532638"/>
                  </a:lnTo>
                  <a:lnTo>
                    <a:pt x="146767" y="488922"/>
                  </a:lnTo>
                  <a:lnTo>
                    <a:pt x="151507" y="446812"/>
                  </a:lnTo>
                  <a:lnTo>
                    <a:pt x="159406" y="406306"/>
                  </a:lnTo>
                  <a:lnTo>
                    <a:pt x="170459" y="367398"/>
                  </a:lnTo>
                  <a:lnTo>
                    <a:pt x="184468" y="330600"/>
                  </a:lnTo>
                  <a:lnTo>
                    <a:pt x="220763" y="264821"/>
                  </a:lnTo>
                  <a:lnTo>
                    <a:pt x="268017" y="209671"/>
                  </a:lnTo>
                  <a:lnTo>
                    <a:pt x="325777" y="166357"/>
                  </a:lnTo>
                  <a:lnTo>
                    <a:pt x="393757" y="135519"/>
                  </a:lnTo>
                  <a:lnTo>
                    <a:pt x="431153" y="125741"/>
                  </a:lnTo>
                  <a:lnTo>
                    <a:pt x="470762" y="119874"/>
                  </a:lnTo>
                  <a:lnTo>
                    <a:pt x="512584" y="117919"/>
                  </a:lnTo>
                  <a:lnTo>
                    <a:pt x="547453" y="118873"/>
                  </a:lnTo>
                  <a:lnTo>
                    <a:pt x="609820" y="126497"/>
                  </a:lnTo>
                  <a:lnTo>
                    <a:pt x="662658" y="140986"/>
                  </a:lnTo>
                  <a:lnTo>
                    <a:pt x="707773" y="157832"/>
                  </a:lnTo>
                  <a:lnTo>
                    <a:pt x="745455" y="175887"/>
                  </a:lnTo>
                  <a:lnTo>
                    <a:pt x="798146" y="207218"/>
                  </a:lnTo>
                  <a:lnTo>
                    <a:pt x="806973" y="211980"/>
                  </a:lnTo>
                  <a:lnTo>
                    <a:pt x="814195" y="214834"/>
                  </a:lnTo>
                  <a:lnTo>
                    <a:pt x="819810" y="215785"/>
                  </a:lnTo>
                  <a:lnTo>
                    <a:pt x="823544" y="215785"/>
                  </a:lnTo>
                  <a:lnTo>
                    <a:pt x="843076" y="182499"/>
                  </a:lnTo>
                  <a:lnTo>
                    <a:pt x="844677" y="155625"/>
                  </a:lnTo>
                  <a:lnTo>
                    <a:pt x="844424" y="143547"/>
                  </a:lnTo>
                  <a:lnTo>
                    <a:pt x="835044" y="103490"/>
                  </a:lnTo>
                  <a:lnTo>
                    <a:pt x="800883" y="73232"/>
                  </a:lnTo>
                  <a:lnTo>
                    <a:pt x="757235" y="49544"/>
                  </a:lnTo>
                  <a:lnTo>
                    <a:pt x="719937" y="34899"/>
                  </a:lnTo>
                  <a:lnTo>
                    <a:pt x="676519" y="21769"/>
                  </a:lnTo>
                  <a:lnTo>
                    <a:pt x="627291" y="10439"/>
                  </a:lnTo>
                  <a:lnTo>
                    <a:pt x="573338" y="2614"/>
                  </a:lnTo>
                  <a:lnTo>
                    <a:pt x="545012" y="654"/>
                  </a:lnTo>
                  <a:lnTo>
                    <a:pt x="515785" y="0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446580" y="5168442"/>
            <a:ext cx="680085" cy="1031240"/>
            <a:chOff x="3446580" y="5168442"/>
            <a:chExt cx="680085" cy="1031240"/>
          </a:xfrm>
        </p:grpSpPr>
        <p:sp>
          <p:nvSpPr>
            <p:cNvPr id="19" name="object 19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46580" y="5168442"/>
              <a:ext cx="680085" cy="1031240"/>
            </a:xfrm>
            <a:custGeom>
              <a:avLst/>
              <a:gdLst/>
              <a:ahLst/>
              <a:cxnLst/>
              <a:rect l="l" t="t" r="r" b="b"/>
              <a:pathLst>
                <a:path w="680085" h="1031239">
                  <a:moveTo>
                    <a:pt x="285254" y="0"/>
                  </a:moveTo>
                  <a:lnTo>
                    <a:pt x="50990" y="0"/>
                  </a:lnTo>
                  <a:lnTo>
                    <a:pt x="41951" y="771"/>
                  </a:lnTo>
                  <a:lnTo>
                    <a:pt x="4079" y="29381"/>
                  </a:lnTo>
                  <a:lnTo>
                    <a:pt x="0" y="55778"/>
                  </a:lnTo>
                  <a:lnTo>
                    <a:pt x="0" y="975296"/>
                  </a:lnTo>
                  <a:lnTo>
                    <a:pt x="16332" y="1018717"/>
                  </a:lnTo>
                  <a:lnTo>
                    <a:pt x="50990" y="1031074"/>
                  </a:lnTo>
                  <a:lnTo>
                    <a:pt x="320319" y="1031074"/>
                  </a:lnTo>
                  <a:lnTo>
                    <a:pt x="375194" y="1028980"/>
                  </a:lnTo>
                  <a:lnTo>
                    <a:pt x="423506" y="1022705"/>
                  </a:lnTo>
                  <a:lnTo>
                    <a:pt x="467125" y="1012248"/>
                  </a:lnTo>
                  <a:lnTo>
                    <a:pt x="507961" y="997610"/>
                  </a:lnTo>
                  <a:lnTo>
                    <a:pt x="545411" y="978881"/>
                  </a:lnTo>
                  <a:lnTo>
                    <a:pt x="578878" y="956170"/>
                  </a:lnTo>
                  <a:lnTo>
                    <a:pt x="608061" y="929482"/>
                  </a:lnTo>
                  <a:lnTo>
                    <a:pt x="618082" y="917930"/>
                  </a:lnTo>
                  <a:lnTo>
                    <a:pt x="136258" y="917930"/>
                  </a:lnTo>
                  <a:lnTo>
                    <a:pt x="136258" y="554583"/>
                  </a:lnTo>
                  <a:lnTo>
                    <a:pt x="613013" y="554583"/>
                  </a:lnTo>
                  <a:lnTo>
                    <a:pt x="606000" y="546939"/>
                  </a:lnTo>
                  <a:lnTo>
                    <a:pt x="573925" y="520046"/>
                  </a:lnTo>
                  <a:lnTo>
                    <a:pt x="537495" y="499029"/>
                  </a:lnTo>
                  <a:lnTo>
                    <a:pt x="498053" y="484489"/>
                  </a:lnTo>
                  <a:lnTo>
                    <a:pt x="477291" y="479679"/>
                  </a:lnTo>
                  <a:lnTo>
                    <a:pt x="493545" y="472008"/>
                  </a:lnTo>
                  <a:lnTo>
                    <a:pt x="508857" y="463343"/>
                  </a:lnTo>
                  <a:lnTo>
                    <a:pt x="523225" y="453682"/>
                  </a:lnTo>
                  <a:lnTo>
                    <a:pt x="533643" y="445414"/>
                  </a:lnTo>
                  <a:lnTo>
                    <a:pt x="136258" y="445414"/>
                  </a:lnTo>
                  <a:lnTo>
                    <a:pt x="136258" y="111556"/>
                  </a:lnTo>
                  <a:lnTo>
                    <a:pt x="573288" y="111556"/>
                  </a:lnTo>
                  <a:lnTo>
                    <a:pt x="569620" y="105776"/>
                  </a:lnTo>
                  <a:lnTo>
                    <a:pt x="535063" y="68529"/>
                  </a:lnTo>
                  <a:lnTo>
                    <a:pt x="490734" y="39046"/>
                  </a:lnTo>
                  <a:lnTo>
                    <a:pt x="436651" y="17526"/>
                  </a:lnTo>
                  <a:lnTo>
                    <a:pt x="369315" y="4386"/>
                  </a:lnTo>
                  <a:lnTo>
                    <a:pt x="329377" y="1097"/>
                  </a:lnTo>
                  <a:lnTo>
                    <a:pt x="285254" y="0"/>
                  </a:lnTo>
                  <a:close/>
                </a:path>
                <a:path w="680085" h="1031239">
                  <a:moveTo>
                    <a:pt x="613013" y="554583"/>
                  </a:moveTo>
                  <a:lnTo>
                    <a:pt x="300062" y="554583"/>
                  </a:lnTo>
                  <a:lnTo>
                    <a:pt x="330902" y="555355"/>
                  </a:lnTo>
                  <a:lnTo>
                    <a:pt x="359009" y="557669"/>
                  </a:lnTo>
                  <a:lnTo>
                    <a:pt x="407022" y="566928"/>
                  </a:lnTo>
                  <a:lnTo>
                    <a:pt x="445987" y="582171"/>
                  </a:lnTo>
                  <a:lnTo>
                    <a:pt x="477799" y="603186"/>
                  </a:lnTo>
                  <a:lnTo>
                    <a:pt x="512539" y="645322"/>
                  </a:lnTo>
                  <a:lnTo>
                    <a:pt x="531779" y="700004"/>
                  </a:lnTo>
                  <a:lnTo>
                    <a:pt x="535457" y="743419"/>
                  </a:lnTo>
                  <a:lnTo>
                    <a:pt x="534512" y="764289"/>
                  </a:lnTo>
                  <a:lnTo>
                    <a:pt x="526954" y="802141"/>
                  </a:lnTo>
                  <a:lnTo>
                    <a:pt x="502348" y="849106"/>
                  </a:lnTo>
                  <a:lnTo>
                    <a:pt x="464752" y="883991"/>
                  </a:lnTo>
                  <a:lnTo>
                    <a:pt x="416966" y="906767"/>
                  </a:lnTo>
                  <a:lnTo>
                    <a:pt x="378990" y="915144"/>
                  </a:lnTo>
                  <a:lnTo>
                    <a:pt x="335051" y="917930"/>
                  </a:lnTo>
                  <a:lnTo>
                    <a:pt x="618082" y="917930"/>
                  </a:lnTo>
                  <a:lnTo>
                    <a:pt x="643193" y="881947"/>
                  </a:lnTo>
                  <a:lnTo>
                    <a:pt x="660525" y="845099"/>
                  </a:lnTo>
                  <a:lnTo>
                    <a:pt x="672729" y="804115"/>
                  </a:lnTo>
                  <a:lnTo>
                    <a:pt x="678905" y="759290"/>
                  </a:lnTo>
                  <a:lnTo>
                    <a:pt x="679678" y="735457"/>
                  </a:lnTo>
                  <a:lnTo>
                    <a:pt x="678681" y="709708"/>
                  </a:lnTo>
                  <a:lnTo>
                    <a:pt x="670709" y="661501"/>
                  </a:lnTo>
                  <a:lnTo>
                    <a:pt x="655048" y="617828"/>
                  </a:lnTo>
                  <a:lnTo>
                    <a:pt x="633339" y="579584"/>
                  </a:lnTo>
                  <a:lnTo>
                    <a:pt x="620318" y="562546"/>
                  </a:lnTo>
                  <a:lnTo>
                    <a:pt x="613013" y="554583"/>
                  </a:lnTo>
                  <a:close/>
                </a:path>
                <a:path w="680085" h="1031239">
                  <a:moveTo>
                    <a:pt x="573288" y="111556"/>
                  </a:moveTo>
                  <a:lnTo>
                    <a:pt x="277748" y="111556"/>
                  </a:lnTo>
                  <a:lnTo>
                    <a:pt x="305719" y="112254"/>
                  </a:lnTo>
                  <a:lnTo>
                    <a:pt x="330806" y="114346"/>
                  </a:lnTo>
                  <a:lnTo>
                    <a:pt x="372338" y="122707"/>
                  </a:lnTo>
                  <a:lnTo>
                    <a:pt x="418399" y="145045"/>
                  </a:lnTo>
                  <a:lnTo>
                    <a:pt x="449648" y="178390"/>
                  </a:lnTo>
                  <a:lnTo>
                    <a:pt x="467485" y="221965"/>
                  </a:lnTo>
                  <a:lnTo>
                    <a:pt x="473303" y="274104"/>
                  </a:lnTo>
                  <a:lnTo>
                    <a:pt x="472682" y="290715"/>
                  </a:lnTo>
                  <a:lnTo>
                    <a:pt x="463372" y="339039"/>
                  </a:lnTo>
                  <a:lnTo>
                    <a:pt x="441978" y="381773"/>
                  </a:lnTo>
                  <a:lnTo>
                    <a:pt x="407716" y="415143"/>
                  </a:lnTo>
                  <a:lnTo>
                    <a:pt x="360318" y="437575"/>
                  </a:lnTo>
                  <a:lnTo>
                    <a:pt x="317388" y="444544"/>
                  </a:lnTo>
                  <a:lnTo>
                    <a:pt x="292049" y="445414"/>
                  </a:lnTo>
                  <a:lnTo>
                    <a:pt x="533643" y="445414"/>
                  </a:lnTo>
                  <a:lnTo>
                    <a:pt x="570560" y="406200"/>
                  </a:lnTo>
                  <a:lnTo>
                    <a:pt x="594712" y="362850"/>
                  </a:lnTo>
                  <a:lnTo>
                    <a:pt x="609407" y="313743"/>
                  </a:lnTo>
                  <a:lnTo>
                    <a:pt x="614337" y="260553"/>
                  </a:lnTo>
                  <a:lnTo>
                    <a:pt x="613091" y="230678"/>
                  </a:lnTo>
                  <a:lnTo>
                    <a:pt x="609357" y="202393"/>
                  </a:lnTo>
                  <a:lnTo>
                    <a:pt x="603133" y="175699"/>
                  </a:lnTo>
                  <a:lnTo>
                    <a:pt x="594423" y="150596"/>
                  </a:lnTo>
                  <a:lnTo>
                    <a:pt x="583241" y="127241"/>
                  </a:lnTo>
                  <a:lnTo>
                    <a:pt x="573288" y="111556"/>
                  </a:lnTo>
                  <a:close/>
                </a:path>
              </a:pathLst>
            </a:custGeom>
            <a:solidFill>
              <a:srgbClr val="4870B7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152000" y="6524819"/>
            <a:ext cx="1971675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395" y="0"/>
                </a:lnTo>
              </a:path>
            </a:pathLst>
          </a:custGeom>
          <a:ln w="76200">
            <a:solidFill>
              <a:srgbClr val="4B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2574000" y="1287368"/>
            <a:ext cx="2754630" cy="3256915"/>
            <a:chOff x="2574000" y="1287368"/>
            <a:chExt cx="2754630" cy="3256915"/>
          </a:xfrm>
        </p:grpSpPr>
        <p:sp>
          <p:nvSpPr>
            <p:cNvPr id="24" name="object 24"/>
            <p:cNvSpPr/>
            <p:nvPr/>
          </p:nvSpPr>
          <p:spPr>
            <a:xfrm>
              <a:off x="2574000" y="2106006"/>
              <a:ext cx="2754630" cy="2438400"/>
            </a:xfrm>
            <a:custGeom>
              <a:avLst/>
              <a:gdLst/>
              <a:ahLst/>
              <a:cxnLst/>
              <a:rect l="l" t="t" r="r" b="b"/>
              <a:pathLst>
                <a:path w="2754629" h="2438400">
                  <a:moveTo>
                    <a:pt x="2754005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2285453"/>
                  </a:lnTo>
                  <a:lnTo>
                    <a:pt x="7769" y="2333626"/>
                  </a:lnTo>
                  <a:lnTo>
                    <a:pt x="29405" y="2375462"/>
                  </a:lnTo>
                  <a:lnTo>
                    <a:pt x="62396" y="2408451"/>
                  </a:lnTo>
                  <a:lnTo>
                    <a:pt x="104231" y="2430085"/>
                  </a:lnTo>
                  <a:lnTo>
                    <a:pt x="152400" y="2437853"/>
                  </a:lnTo>
                  <a:lnTo>
                    <a:pt x="2754005" y="2437853"/>
                  </a:lnTo>
                  <a:lnTo>
                    <a:pt x="2754005" y="0"/>
                  </a:lnTo>
                  <a:close/>
                </a:path>
              </a:pathLst>
            </a:custGeom>
            <a:solidFill>
              <a:srgbClr val="FF51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14475" y="1312830"/>
              <a:ext cx="1894839" cy="977265"/>
            </a:xfrm>
            <a:custGeom>
              <a:avLst/>
              <a:gdLst/>
              <a:ahLst/>
              <a:cxnLst/>
              <a:rect l="l" t="t" r="r" b="b"/>
              <a:pathLst>
                <a:path w="1894839" h="977264">
                  <a:moveTo>
                    <a:pt x="1546098" y="0"/>
                  </a:moveTo>
                  <a:lnTo>
                    <a:pt x="348157" y="0"/>
                  </a:lnTo>
                  <a:lnTo>
                    <a:pt x="296707" y="3396"/>
                  </a:lnTo>
                  <a:lnTo>
                    <a:pt x="247602" y="13262"/>
                  </a:lnTo>
                  <a:lnTo>
                    <a:pt x="201379" y="29114"/>
                  </a:lnTo>
                  <a:lnTo>
                    <a:pt x="158578" y="50466"/>
                  </a:lnTo>
                  <a:lnTo>
                    <a:pt x="119737" y="76834"/>
                  </a:lnTo>
                  <a:lnTo>
                    <a:pt x="85394" y="107733"/>
                  </a:lnTo>
                  <a:lnTo>
                    <a:pt x="56088" y="142680"/>
                  </a:lnTo>
                  <a:lnTo>
                    <a:pt x="32357" y="181189"/>
                  </a:lnTo>
                  <a:lnTo>
                    <a:pt x="14739" y="222776"/>
                  </a:lnTo>
                  <a:lnTo>
                    <a:pt x="3774" y="266956"/>
                  </a:lnTo>
                  <a:lnTo>
                    <a:pt x="0" y="313245"/>
                  </a:lnTo>
                  <a:lnTo>
                    <a:pt x="0" y="663549"/>
                  </a:lnTo>
                  <a:lnTo>
                    <a:pt x="3774" y="709838"/>
                  </a:lnTo>
                  <a:lnTo>
                    <a:pt x="14739" y="754018"/>
                  </a:lnTo>
                  <a:lnTo>
                    <a:pt x="32357" y="795605"/>
                  </a:lnTo>
                  <a:lnTo>
                    <a:pt x="56088" y="834114"/>
                  </a:lnTo>
                  <a:lnTo>
                    <a:pt x="85394" y="869061"/>
                  </a:lnTo>
                  <a:lnTo>
                    <a:pt x="119737" y="899960"/>
                  </a:lnTo>
                  <a:lnTo>
                    <a:pt x="158578" y="926328"/>
                  </a:lnTo>
                  <a:lnTo>
                    <a:pt x="201379" y="947681"/>
                  </a:lnTo>
                  <a:lnTo>
                    <a:pt x="247602" y="963532"/>
                  </a:lnTo>
                  <a:lnTo>
                    <a:pt x="296707" y="973398"/>
                  </a:lnTo>
                  <a:lnTo>
                    <a:pt x="348157" y="976795"/>
                  </a:lnTo>
                  <a:lnTo>
                    <a:pt x="1546098" y="976795"/>
                  </a:lnTo>
                  <a:lnTo>
                    <a:pt x="1597545" y="973398"/>
                  </a:lnTo>
                  <a:lnTo>
                    <a:pt x="1646649" y="963532"/>
                  </a:lnTo>
                  <a:lnTo>
                    <a:pt x="1692870" y="947681"/>
                  </a:lnTo>
                  <a:lnTo>
                    <a:pt x="1735671" y="926328"/>
                  </a:lnTo>
                  <a:lnTo>
                    <a:pt x="1774513" y="899960"/>
                  </a:lnTo>
                  <a:lnTo>
                    <a:pt x="1808857" y="869061"/>
                  </a:lnTo>
                  <a:lnTo>
                    <a:pt x="1838164" y="834114"/>
                  </a:lnTo>
                  <a:lnTo>
                    <a:pt x="1861896" y="795605"/>
                  </a:lnTo>
                  <a:lnTo>
                    <a:pt x="1879514" y="754018"/>
                  </a:lnTo>
                  <a:lnTo>
                    <a:pt x="1890480" y="709838"/>
                  </a:lnTo>
                  <a:lnTo>
                    <a:pt x="1894255" y="663549"/>
                  </a:lnTo>
                  <a:lnTo>
                    <a:pt x="1894255" y="313245"/>
                  </a:lnTo>
                  <a:lnTo>
                    <a:pt x="1890480" y="266956"/>
                  </a:lnTo>
                  <a:lnTo>
                    <a:pt x="1879514" y="222776"/>
                  </a:lnTo>
                  <a:lnTo>
                    <a:pt x="1861896" y="181189"/>
                  </a:lnTo>
                  <a:lnTo>
                    <a:pt x="1838164" y="142680"/>
                  </a:lnTo>
                  <a:lnTo>
                    <a:pt x="1808857" y="107733"/>
                  </a:lnTo>
                  <a:lnTo>
                    <a:pt x="1774513" y="76834"/>
                  </a:lnTo>
                  <a:lnTo>
                    <a:pt x="1735671" y="50466"/>
                  </a:lnTo>
                  <a:lnTo>
                    <a:pt x="1692870" y="29114"/>
                  </a:lnTo>
                  <a:lnTo>
                    <a:pt x="1646649" y="13262"/>
                  </a:lnTo>
                  <a:lnTo>
                    <a:pt x="1597545" y="3396"/>
                  </a:lnTo>
                  <a:lnTo>
                    <a:pt x="1546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95993" y="1287373"/>
              <a:ext cx="1945005" cy="1026160"/>
            </a:xfrm>
            <a:custGeom>
              <a:avLst/>
              <a:gdLst/>
              <a:ahLst/>
              <a:cxnLst/>
              <a:rect l="l" t="t" r="r" b="b"/>
              <a:pathLst>
                <a:path w="1945004" h="1026160">
                  <a:moveTo>
                    <a:pt x="20777" y="228460"/>
                  </a:moveTo>
                  <a:lnTo>
                    <a:pt x="19431" y="229273"/>
                  </a:lnTo>
                  <a:lnTo>
                    <a:pt x="18008" y="234619"/>
                  </a:lnTo>
                  <a:lnTo>
                    <a:pt x="17881" y="237020"/>
                  </a:lnTo>
                  <a:lnTo>
                    <a:pt x="18770" y="237109"/>
                  </a:lnTo>
                  <a:lnTo>
                    <a:pt x="20269" y="231673"/>
                  </a:lnTo>
                  <a:lnTo>
                    <a:pt x="20777" y="228460"/>
                  </a:lnTo>
                  <a:close/>
                </a:path>
                <a:path w="1945004" h="1026160">
                  <a:moveTo>
                    <a:pt x="43942" y="591362"/>
                  </a:moveTo>
                  <a:lnTo>
                    <a:pt x="43218" y="589546"/>
                  </a:lnTo>
                  <a:lnTo>
                    <a:pt x="43167" y="590461"/>
                  </a:lnTo>
                  <a:lnTo>
                    <a:pt x="43434" y="590956"/>
                  </a:lnTo>
                  <a:lnTo>
                    <a:pt x="43688" y="591223"/>
                  </a:lnTo>
                  <a:lnTo>
                    <a:pt x="43942" y="591375"/>
                  </a:lnTo>
                  <a:close/>
                </a:path>
                <a:path w="1945004" h="1026160">
                  <a:moveTo>
                    <a:pt x="47917" y="601218"/>
                  </a:moveTo>
                  <a:lnTo>
                    <a:pt x="47891" y="585800"/>
                  </a:lnTo>
                  <a:lnTo>
                    <a:pt x="45885" y="592582"/>
                  </a:lnTo>
                  <a:lnTo>
                    <a:pt x="43954" y="591375"/>
                  </a:lnTo>
                  <a:lnTo>
                    <a:pt x="47917" y="601218"/>
                  </a:lnTo>
                  <a:close/>
                </a:path>
                <a:path w="1945004" h="1026160">
                  <a:moveTo>
                    <a:pt x="60426" y="236283"/>
                  </a:moveTo>
                  <a:lnTo>
                    <a:pt x="60109" y="235673"/>
                  </a:lnTo>
                  <a:lnTo>
                    <a:pt x="57543" y="242633"/>
                  </a:lnTo>
                  <a:lnTo>
                    <a:pt x="60426" y="236283"/>
                  </a:lnTo>
                  <a:close/>
                </a:path>
                <a:path w="1945004" h="1026160">
                  <a:moveTo>
                    <a:pt x="116967" y="151218"/>
                  </a:moveTo>
                  <a:lnTo>
                    <a:pt x="113271" y="153733"/>
                  </a:lnTo>
                  <a:lnTo>
                    <a:pt x="112801" y="154368"/>
                  </a:lnTo>
                  <a:lnTo>
                    <a:pt x="116065" y="152463"/>
                  </a:lnTo>
                  <a:lnTo>
                    <a:pt x="116967" y="151218"/>
                  </a:lnTo>
                  <a:close/>
                </a:path>
                <a:path w="1945004" h="1026160">
                  <a:moveTo>
                    <a:pt x="123799" y="141490"/>
                  </a:moveTo>
                  <a:lnTo>
                    <a:pt x="119037" y="147383"/>
                  </a:lnTo>
                  <a:lnTo>
                    <a:pt x="119849" y="147193"/>
                  </a:lnTo>
                  <a:lnTo>
                    <a:pt x="122440" y="143573"/>
                  </a:lnTo>
                  <a:lnTo>
                    <a:pt x="123799" y="141490"/>
                  </a:lnTo>
                  <a:close/>
                </a:path>
                <a:path w="1945004" h="1026160">
                  <a:moveTo>
                    <a:pt x="150329" y="133731"/>
                  </a:moveTo>
                  <a:lnTo>
                    <a:pt x="147815" y="134683"/>
                  </a:lnTo>
                  <a:lnTo>
                    <a:pt x="143814" y="135953"/>
                  </a:lnTo>
                  <a:lnTo>
                    <a:pt x="139827" y="138493"/>
                  </a:lnTo>
                  <a:lnTo>
                    <a:pt x="135712" y="141033"/>
                  </a:lnTo>
                  <a:lnTo>
                    <a:pt x="131876" y="142303"/>
                  </a:lnTo>
                  <a:lnTo>
                    <a:pt x="124345" y="146113"/>
                  </a:lnTo>
                  <a:lnTo>
                    <a:pt x="119849" y="147193"/>
                  </a:lnTo>
                  <a:lnTo>
                    <a:pt x="116967" y="151218"/>
                  </a:lnTo>
                  <a:lnTo>
                    <a:pt x="122567" y="147383"/>
                  </a:lnTo>
                  <a:lnTo>
                    <a:pt x="120408" y="149923"/>
                  </a:lnTo>
                  <a:lnTo>
                    <a:pt x="118135" y="152463"/>
                  </a:lnTo>
                  <a:lnTo>
                    <a:pt x="116090" y="155003"/>
                  </a:lnTo>
                  <a:lnTo>
                    <a:pt x="110375" y="162623"/>
                  </a:lnTo>
                  <a:lnTo>
                    <a:pt x="113792" y="161353"/>
                  </a:lnTo>
                  <a:lnTo>
                    <a:pt x="116801" y="158813"/>
                  </a:lnTo>
                  <a:lnTo>
                    <a:pt x="119684" y="156273"/>
                  </a:lnTo>
                  <a:lnTo>
                    <a:pt x="122770" y="155003"/>
                  </a:lnTo>
                  <a:lnTo>
                    <a:pt x="125907" y="152463"/>
                  </a:lnTo>
                  <a:lnTo>
                    <a:pt x="131889" y="147383"/>
                  </a:lnTo>
                  <a:lnTo>
                    <a:pt x="139344" y="141033"/>
                  </a:lnTo>
                  <a:lnTo>
                    <a:pt x="145402" y="137223"/>
                  </a:lnTo>
                  <a:lnTo>
                    <a:pt x="150329" y="133731"/>
                  </a:lnTo>
                  <a:close/>
                </a:path>
                <a:path w="1945004" h="1026160">
                  <a:moveTo>
                    <a:pt x="152552" y="132143"/>
                  </a:moveTo>
                  <a:lnTo>
                    <a:pt x="150329" y="133731"/>
                  </a:lnTo>
                  <a:lnTo>
                    <a:pt x="151142" y="133413"/>
                  </a:lnTo>
                  <a:lnTo>
                    <a:pt x="152552" y="132143"/>
                  </a:lnTo>
                  <a:close/>
                </a:path>
                <a:path w="1945004" h="1026160">
                  <a:moveTo>
                    <a:pt x="348056" y="989647"/>
                  </a:moveTo>
                  <a:lnTo>
                    <a:pt x="344284" y="989711"/>
                  </a:lnTo>
                  <a:lnTo>
                    <a:pt x="337578" y="990307"/>
                  </a:lnTo>
                  <a:lnTo>
                    <a:pt x="339369" y="990714"/>
                  </a:lnTo>
                  <a:lnTo>
                    <a:pt x="348056" y="989647"/>
                  </a:lnTo>
                  <a:close/>
                </a:path>
                <a:path w="1945004" h="1026160">
                  <a:moveTo>
                    <a:pt x="525932" y="40792"/>
                  </a:moveTo>
                  <a:lnTo>
                    <a:pt x="507898" y="38531"/>
                  </a:lnTo>
                  <a:lnTo>
                    <a:pt x="511949" y="39319"/>
                  </a:lnTo>
                  <a:lnTo>
                    <a:pt x="517753" y="40068"/>
                  </a:lnTo>
                  <a:lnTo>
                    <a:pt x="525932" y="40792"/>
                  </a:lnTo>
                  <a:close/>
                </a:path>
                <a:path w="1945004" h="1026160">
                  <a:moveTo>
                    <a:pt x="548830" y="23990"/>
                  </a:moveTo>
                  <a:lnTo>
                    <a:pt x="535584" y="26276"/>
                  </a:lnTo>
                  <a:lnTo>
                    <a:pt x="539584" y="27343"/>
                  </a:lnTo>
                  <a:lnTo>
                    <a:pt x="548830" y="23990"/>
                  </a:lnTo>
                  <a:close/>
                </a:path>
                <a:path w="1945004" h="1026160">
                  <a:moveTo>
                    <a:pt x="654939" y="42926"/>
                  </a:moveTo>
                  <a:lnTo>
                    <a:pt x="650925" y="43243"/>
                  </a:lnTo>
                  <a:lnTo>
                    <a:pt x="654545" y="43243"/>
                  </a:lnTo>
                  <a:lnTo>
                    <a:pt x="654939" y="42926"/>
                  </a:lnTo>
                  <a:close/>
                </a:path>
                <a:path w="1945004" h="1026160">
                  <a:moveTo>
                    <a:pt x="739559" y="38163"/>
                  </a:moveTo>
                  <a:lnTo>
                    <a:pt x="711441" y="38163"/>
                  </a:lnTo>
                  <a:lnTo>
                    <a:pt x="682282" y="38163"/>
                  </a:lnTo>
                  <a:lnTo>
                    <a:pt x="663549" y="39433"/>
                  </a:lnTo>
                  <a:lnTo>
                    <a:pt x="643445" y="39433"/>
                  </a:lnTo>
                  <a:lnTo>
                    <a:pt x="657669" y="40703"/>
                  </a:lnTo>
                  <a:lnTo>
                    <a:pt x="654939" y="42926"/>
                  </a:lnTo>
                  <a:lnTo>
                    <a:pt x="699541" y="39433"/>
                  </a:lnTo>
                  <a:lnTo>
                    <a:pt x="700887" y="40703"/>
                  </a:lnTo>
                  <a:lnTo>
                    <a:pt x="705878" y="41973"/>
                  </a:lnTo>
                  <a:lnTo>
                    <a:pt x="713460" y="43243"/>
                  </a:lnTo>
                  <a:lnTo>
                    <a:pt x="722566" y="43243"/>
                  </a:lnTo>
                  <a:lnTo>
                    <a:pt x="724484" y="39433"/>
                  </a:lnTo>
                  <a:lnTo>
                    <a:pt x="739559" y="38163"/>
                  </a:lnTo>
                  <a:close/>
                </a:path>
                <a:path w="1945004" h="1026160">
                  <a:moveTo>
                    <a:pt x="804506" y="36461"/>
                  </a:moveTo>
                  <a:lnTo>
                    <a:pt x="802398" y="35623"/>
                  </a:lnTo>
                  <a:lnTo>
                    <a:pt x="800074" y="36893"/>
                  </a:lnTo>
                  <a:lnTo>
                    <a:pt x="804506" y="36461"/>
                  </a:lnTo>
                  <a:close/>
                </a:path>
                <a:path w="1945004" h="1026160">
                  <a:moveTo>
                    <a:pt x="810082" y="35928"/>
                  </a:moveTo>
                  <a:lnTo>
                    <a:pt x="804506" y="36461"/>
                  </a:lnTo>
                  <a:lnTo>
                    <a:pt x="805573" y="36893"/>
                  </a:lnTo>
                  <a:lnTo>
                    <a:pt x="810082" y="35928"/>
                  </a:lnTo>
                  <a:close/>
                </a:path>
                <a:path w="1945004" h="1026160">
                  <a:moveTo>
                    <a:pt x="1004646" y="41452"/>
                  </a:moveTo>
                  <a:lnTo>
                    <a:pt x="994181" y="31343"/>
                  </a:lnTo>
                  <a:lnTo>
                    <a:pt x="973302" y="44361"/>
                  </a:lnTo>
                  <a:lnTo>
                    <a:pt x="982446" y="41935"/>
                  </a:lnTo>
                  <a:lnTo>
                    <a:pt x="990193" y="40932"/>
                  </a:lnTo>
                  <a:lnTo>
                    <a:pt x="997331" y="40919"/>
                  </a:lnTo>
                  <a:lnTo>
                    <a:pt x="1004646" y="41452"/>
                  </a:lnTo>
                  <a:close/>
                </a:path>
                <a:path w="1945004" h="1026160">
                  <a:moveTo>
                    <a:pt x="1005941" y="41592"/>
                  </a:moveTo>
                  <a:lnTo>
                    <a:pt x="1005014" y="41503"/>
                  </a:lnTo>
                  <a:lnTo>
                    <a:pt x="1004646" y="41465"/>
                  </a:lnTo>
                  <a:lnTo>
                    <a:pt x="1004938" y="41757"/>
                  </a:lnTo>
                  <a:lnTo>
                    <a:pt x="1005344" y="41694"/>
                  </a:lnTo>
                  <a:lnTo>
                    <a:pt x="1005941" y="41592"/>
                  </a:lnTo>
                  <a:close/>
                </a:path>
                <a:path w="1945004" h="1026160">
                  <a:moveTo>
                    <a:pt x="1061478" y="982192"/>
                  </a:moveTo>
                  <a:lnTo>
                    <a:pt x="1060132" y="982167"/>
                  </a:lnTo>
                  <a:lnTo>
                    <a:pt x="1058138" y="982243"/>
                  </a:lnTo>
                  <a:lnTo>
                    <a:pt x="1059116" y="982395"/>
                  </a:lnTo>
                  <a:lnTo>
                    <a:pt x="1060297" y="982472"/>
                  </a:lnTo>
                  <a:lnTo>
                    <a:pt x="1061186" y="982662"/>
                  </a:lnTo>
                  <a:lnTo>
                    <a:pt x="1061478" y="982192"/>
                  </a:lnTo>
                  <a:close/>
                </a:path>
                <a:path w="1945004" h="1026160">
                  <a:moveTo>
                    <a:pt x="1102550" y="40703"/>
                  </a:moveTo>
                  <a:lnTo>
                    <a:pt x="1097051" y="41973"/>
                  </a:lnTo>
                  <a:lnTo>
                    <a:pt x="1102550" y="40703"/>
                  </a:lnTo>
                  <a:close/>
                </a:path>
                <a:path w="1945004" h="1026160">
                  <a:moveTo>
                    <a:pt x="1234224" y="5334"/>
                  </a:moveTo>
                  <a:lnTo>
                    <a:pt x="1214818" y="850"/>
                  </a:lnTo>
                  <a:lnTo>
                    <a:pt x="1208557" y="0"/>
                  </a:lnTo>
                  <a:lnTo>
                    <a:pt x="1206919" y="1308"/>
                  </a:lnTo>
                  <a:lnTo>
                    <a:pt x="1211110" y="4813"/>
                  </a:lnTo>
                  <a:lnTo>
                    <a:pt x="1220673" y="4191"/>
                  </a:lnTo>
                  <a:lnTo>
                    <a:pt x="1228001" y="4584"/>
                  </a:lnTo>
                  <a:lnTo>
                    <a:pt x="1234224" y="5334"/>
                  </a:lnTo>
                  <a:close/>
                </a:path>
                <a:path w="1945004" h="1026160">
                  <a:moveTo>
                    <a:pt x="1386205" y="6565"/>
                  </a:moveTo>
                  <a:lnTo>
                    <a:pt x="1385138" y="6413"/>
                  </a:lnTo>
                  <a:lnTo>
                    <a:pt x="1386205" y="6565"/>
                  </a:lnTo>
                  <a:close/>
                </a:path>
                <a:path w="1945004" h="1026160">
                  <a:moveTo>
                    <a:pt x="1400543" y="7683"/>
                  </a:moveTo>
                  <a:lnTo>
                    <a:pt x="1386205" y="6565"/>
                  </a:lnTo>
                  <a:lnTo>
                    <a:pt x="1394155" y="7683"/>
                  </a:lnTo>
                  <a:lnTo>
                    <a:pt x="1400543" y="7683"/>
                  </a:lnTo>
                  <a:close/>
                </a:path>
                <a:path w="1945004" h="1026160">
                  <a:moveTo>
                    <a:pt x="1450492" y="1017638"/>
                  </a:moveTo>
                  <a:lnTo>
                    <a:pt x="1446631" y="1017854"/>
                  </a:lnTo>
                  <a:lnTo>
                    <a:pt x="1440332" y="1017854"/>
                  </a:lnTo>
                  <a:lnTo>
                    <a:pt x="1434388" y="1017905"/>
                  </a:lnTo>
                  <a:lnTo>
                    <a:pt x="1437284" y="1018146"/>
                  </a:lnTo>
                  <a:lnTo>
                    <a:pt x="1442135" y="1018120"/>
                  </a:lnTo>
                  <a:lnTo>
                    <a:pt x="1450492" y="1017638"/>
                  </a:lnTo>
                  <a:close/>
                </a:path>
                <a:path w="1945004" h="1026160">
                  <a:moveTo>
                    <a:pt x="1578762" y="1024280"/>
                  </a:moveTo>
                  <a:lnTo>
                    <a:pt x="1570812" y="1020787"/>
                  </a:lnTo>
                  <a:lnTo>
                    <a:pt x="1571218" y="1021651"/>
                  </a:lnTo>
                  <a:lnTo>
                    <a:pt x="1562823" y="1021715"/>
                  </a:lnTo>
                  <a:lnTo>
                    <a:pt x="1565846" y="1024978"/>
                  </a:lnTo>
                  <a:lnTo>
                    <a:pt x="1564576" y="1025639"/>
                  </a:lnTo>
                  <a:lnTo>
                    <a:pt x="1578762" y="1024280"/>
                  </a:lnTo>
                  <a:close/>
                </a:path>
                <a:path w="1945004" h="1026160">
                  <a:moveTo>
                    <a:pt x="1718144" y="980897"/>
                  </a:moveTo>
                  <a:lnTo>
                    <a:pt x="1713166" y="983703"/>
                  </a:lnTo>
                  <a:lnTo>
                    <a:pt x="1708315" y="986853"/>
                  </a:lnTo>
                  <a:lnTo>
                    <a:pt x="1703146" y="989393"/>
                  </a:lnTo>
                  <a:lnTo>
                    <a:pt x="1701469" y="991412"/>
                  </a:lnTo>
                  <a:lnTo>
                    <a:pt x="1707375" y="988504"/>
                  </a:lnTo>
                  <a:lnTo>
                    <a:pt x="1712633" y="984351"/>
                  </a:lnTo>
                  <a:lnTo>
                    <a:pt x="1718144" y="980897"/>
                  </a:lnTo>
                  <a:close/>
                </a:path>
                <a:path w="1945004" h="1026160">
                  <a:moveTo>
                    <a:pt x="1786940" y="106172"/>
                  </a:moveTo>
                  <a:lnTo>
                    <a:pt x="1781873" y="101663"/>
                  </a:lnTo>
                  <a:lnTo>
                    <a:pt x="1777161" y="100571"/>
                  </a:lnTo>
                  <a:lnTo>
                    <a:pt x="1782762" y="102933"/>
                  </a:lnTo>
                  <a:lnTo>
                    <a:pt x="1786940" y="106172"/>
                  </a:lnTo>
                  <a:close/>
                </a:path>
                <a:path w="1945004" h="1026160">
                  <a:moveTo>
                    <a:pt x="1796783" y="77635"/>
                  </a:moveTo>
                  <a:lnTo>
                    <a:pt x="1790471" y="72199"/>
                  </a:lnTo>
                  <a:lnTo>
                    <a:pt x="1783537" y="66827"/>
                  </a:lnTo>
                  <a:lnTo>
                    <a:pt x="1775841" y="62052"/>
                  </a:lnTo>
                  <a:lnTo>
                    <a:pt x="1767293" y="58458"/>
                  </a:lnTo>
                  <a:lnTo>
                    <a:pt x="1768957" y="59804"/>
                  </a:lnTo>
                  <a:lnTo>
                    <a:pt x="1770761" y="60921"/>
                  </a:lnTo>
                  <a:lnTo>
                    <a:pt x="1772437" y="62306"/>
                  </a:lnTo>
                  <a:lnTo>
                    <a:pt x="1778266" y="65697"/>
                  </a:lnTo>
                  <a:lnTo>
                    <a:pt x="1784197" y="69291"/>
                  </a:lnTo>
                  <a:lnTo>
                    <a:pt x="1790344" y="73228"/>
                  </a:lnTo>
                  <a:lnTo>
                    <a:pt x="1796783" y="77635"/>
                  </a:lnTo>
                  <a:close/>
                </a:path>
                <a:path w="1945004" h="1026160">
                  <a:moveTo>
                    <a:pt x="1809292" y="927989"/>
                  </a:moveTo>
                  <a:lnTo>
                    <a:pt x="1805990" y="928738"/>
                  </a:lnTo>
                  <a:lnTo>
                    <a:pt x="1802282" y="930871"/>
                  </a:lnTo>
                  <a:lnTo>
                    <a:pt x="1798281" y="933843"/>
                  </a:lnTo>
                  <a:lnTo>
                    <a:pt x="1794421" y="936967"/>
                  </a:lnTo>
                  <a:lnTo>
                    <a:pt x="1769884" y="955522"/>
                  </a:lnTo>
                  <a:lnTo>
                    <a:pt x="1764944" y="959421"/>
                  </a:lnTo>
                  <a:lnTo>
                    <a:pt x="1754174" y="964311"/>
                  </a:lnTo>
                  <a:lnTo>
                    <a:pt x="1750237" y="964920"/>
                  </a:lnTo>
                  <a:lnTo>
                    <a:pt x="1744141" y="973683"/>
                  </a:lnTo>
                  <a:lnTo>
                    <a:pt x="1753108" y="968387"/>
                  </a:lnTo>
                  <a:lnTo>
                    <a:pt x="1762315" y="962685"/>
                  </a:lnTo>
                  <a:lnTo>
                    <a:pt x="1771421" y="956589"/>
                  </a:lnTo>
                  <a:lnTo>
                    <a:pt x="1785683" y="945743"/>
                  </a:lnTo>
                  <a:lnTo>
                    <a:pt x="1791436" y="941959"/>
                  </a:lnTo>
                  <a:lnTo>
                    <a:pt x="1801012" y="934072"/>
                  </a:lnTo>
                  <a:lnTo>
                    <a:pt x="1805406" y="930617"/>
                  </a:lnTo>
                  <a:lnTo>
                    <a:pt x="1809292" y="927989"/>
                  </a:lnTo>
                  <a:close/>
                </a:path>
                <a:path w="1945004" h="1026160">
                  <a:moveTo>
                    <a:pt x="1809508" y="919759"/>
                  </a:moveTo>
                  <a:lnTo>
                    <a:pt x="1798675" y="926338"/>
                  </a:lnTo>
                  <a:lnTo>
                    <a:pt x="1791792" y="934567"/>
                  </a:lnTo>
                  <a:lnTo>
                    <a:pt x="1796288" y="930643"/>
                  </a:lnTo>
                  <a:lnTo>
                    <a:pt x="1802676" y="925944"/>
                  </a:lnTo>
                  <a:lnTo>
                    <a:pt x="1808048" y="921842"/>
                  </a:lnTo>
                  <a:lnTo>
                    <a:pt x="1809508" y="919759"/>
                  </a:lnTo>
                  <a:close/>
                </a:path>
                <a:path w="1945004" h="1026160">
                  <a:moveTo>
                    <a:pt x="1817535" y="132143"/>
                  </a:moveTo>
                  <a:lnTo>
                    <a:pt x="1816036" y="129603"/>
                  </a:lnTo>
                  <a:lnTo>
                    <a:pt x="1813483" y="125793"/>
                  </a:lnTo>
                  <a:lnTo>
                    <a:pt x="1810969" y="123253"/>
                  </a:lnTo>
                  <a:lnTo>
                    <a:pt x="1807451" y="119443"/>
                  </a:lnTo>
                  <a:lnTo>
                    <a:pt x="1802955" y="116903"/>
                  </a:lnTo>
                  <a:lnTo>
                    <a:pt x="1799564" y="114363"/>
                  </a:lnTo>
                  <a:lnTo>
                    <a:pt x="1796173" y="111823"/>
                  </a:lnTo>
                  <a:lnTo>
                    <a:pt x="1789341" y="108013"/>
                  </a:lnTo>
                  <a:lnTo>
                    <a:pt x="1786940" y="106172"/>
                  </a:lnTo>
                  <a:lnTo>
                    <a:pt x="1790446" y="109283"/>
                  </a:lnTo>
                  <a:lnTo>
                    <a:pt x="1793024" y="114363"/>
                  </a:lnTo>
                  <a:lnTo>
                    <a:pt x="1786597" y="110553"/>
                  </a:lnTo>
                  <a:lnTo>
                    <a:pt x="1782953" y="108013"/>
                  </a:lnTo>
                  <a:lnTo>
                    <a:pt x="1779308" y="105473"/>
                  </a:lnTo>
                  <a:lnTo>
                    <a:pt x="1779320" y="109283"/>
                  </a:lnTo>
                  <a:lnTo>
                    <a:pt x="1780997" y="108013"/>
                  </a:lnTo>
                  <a:lnTo>
                    <a:pt x="1787271" y="111823"/>
                  </a:lnTo>
                  <a:lnTo>
                    <a:pt x="1794916" y="116903"/>
                  </a:lnTo>
                  <a:lnTo>
                    <a:pt x="1798650" y="119443"/>
                  </a:lnTo>
                  <a:lnTo>
                    <a:pt x="1803082" y="121983"/>
                  </a:lnTo>
                  <a:lnTo>
                    <a:pt x="1806778" y="124523"/>
                  </a:lnTo>
                  <a:lnTo>
                    <a:pt x="1814169" y="130873"/>
                  </a:lnTo>
                  <a:lnTo>
                    <a:pt x="1817370" y="133413"/>
                  </a:lnTo>
                  <a:lnTo>
                    <a:pt x="1817535" y="132143"/>
                  </a:lnTo>
                  <a:close/>
                </a:path>
                <a:path w="1945004" h="1026160">
                  <a:moveTo>
                    <a:pt x="1818779" y="97828"/>
                  </a:moveTo>
                  <a:lnTo>
                    <a:pt x="1812810" y="91782"/>
                  </a:lnTo>
                  <a:lnTo>
                    <a:pt x="1807286" y="86360"/>
                  </a:lnTo>
                  <a:lnTo>
                    <a:pt x="1802015" y="81610"/>
                  </a:lnTo>
                  <a:lnTo>
                    <a:pt x="1796796" y="77622"/>
                  </a:lnTo>
                  <a:lnTo>
                    <a:pt x="1803920" y="85013"/>
                  </a:lnTo>
                  <a:lnTo>
                    <a:pt x="1809737" y="91452"/>
                  </a:lnTo>
                  <a:lnTo>
                    <a:pt x="1814576" y="96037"/>
                  </a:lnTo>
                  <a:lnTo>
                    <a:pt x="1818779" y="97828"/>
                  </a:lnTo>
                  <a:close/>
                </a:path>
                <a:path w="1945004" h="1026160">
                  <a:moveTo>
                    <a:pt x="1837778" y="140576"/>
                  </a:moveTo>
                  <a:lnTo>
                    <a:pt x="1836610" y="137236"/>
                  </a:lnTo>
                  <a:lnTo>
                    <a:pt x="1819821" y="122301"/>
                  </a:lnTo>
                  <a:lnTo>
                    <a:pt x="1817103" y="121666"/>
                  </a:lnTo>
                  <a:lnTo>
                    <a:pt x="1820684" y="126492"/>
                  </a:lnTo>
                  <a:lnTo>
                    <a:pt x="1826996" y="131914"/>
                  </a:lnTo>
                  <a:lnTo>
                    <a:pt x="1831644" y="134937"/>
                  </a:lnTo>
                  <a:lnTo>
                    <a:pt x="1837778" y="140576"/>
                  </a:lnTo>
                  <a:close/>
                </a:path>
                <a:path w="1945004" h="1026160">
                  <a:moveTo>
                    <a:pt x="1859267" y="899033"/>
                  </a:moveTo>
                  <a:lnTo>
                    <a:pt x="1857425" y="899883"/>
                  </a:lnTo>
                  <a:lnTo>
                    <a:pt x="1854962" y="903376"/>
                  </a:lnTo>
                  <a:lnTo>
                    <a:pt x="1857006" y="901649"/>
                  </a:lnTo>
                  <a:lnTo>
                    <a:pt x="1859267" y="899033"/>
                  </a:lnTo>
                  <a:close/>
                </a:path>
                <a:path w="1945004" h="1026160">
                  <a:moveTo>
                    <a:pt x="1865134" y="195834"/>
                  </a:moveTo>
                  <a:lnTo>
                    <a:pt x="1863382" y="190398"/>
                  </a:lnTo>
                  <a:lnTo>
                    <a:pt x="1863585" y="189852"/>
                  </a:lnTo>
                  <a:lnTo>
                    <a:pt x="1863204" y="186436"/>
                  </a:lnTo>
                  <a:lnTo>
                    <a:pt x="1857997" y="188391"/>
                  </a:lnTo>
                  <a:lnTo>
                    <a:pt x="1860435" y="190817"/>
                  </a:lnTo>
                  <a:lnTo>
                    <a:pt x="1863090" y="193167"/>
                  </a:lnTo>
                  <a:lnTo>
                    <a:pt x="1865134" y="195834"/>
                  </a:lnTo>
                  <a:close/>
                </a:path>
                <a:path w="1945004" h="1026160">
                  <a:moveTo>
                    <a:pt x="1865579" y="890308"/>
                  </a:moveTo>
                  <a:lnTo>
                    <a:pt x="1864512" y="889533"/>
                  </a:lnTo>
                  <a:lnTo>
                    <a:pt x="1865312" y="887869"/>
                  </a:lnTo>
                  <a:lnTo>
                    <a:pt x="1863636" y="890257"/>
                  </a:lnTo>
                  <a:lnTo>
                    <a:pt x="1855139" y="901649"/>
                  </a:lnTo>
                  <a:lnTo>
                    <a:pt x="1856308" y="900671"/>
                  </a:lnTo>
                  <a:lnTo>
                    <a:pt x="1856701" y="900430"/>
                  </a:lnTo>
                  <a:lnTo>
                    <a:pt x="1857413" y="899883"/>
                  </a:lnTo>
                  <a:lnTo>
                    <a:pt x="1859102" y="897813"/>
                  </a:lnTo>
                  <a:lnTo>
                    <a:pt x="1861451" y="895007"/>
                  </a:lnTo>
                  <a:lnTo>
                    <a:pt x="1865579" y="890308"/>
                  </a:lnTo>
                  <a:close/>
                </a:path>
                <a:path w="1945004" h="1026160">
                  <a:moveTo>
                    <a:pt x="1877364" y="868248"/>
                  </a:moveTo>
                  <a:lnTo>
                    <a:pt x="1872551" y="873594"/>
                  </a:lnTo>
                  <a:lnTo>
                    <a:pt x="1868703" y="877214"/>
                  </a:lnTo>
                  <a:lnTo>
                    <a:pt x="1867585" y="876769"/>
                  </a:lnTo>
                  <a:lnTo>
                    <a:pt x="1870964" y="869937"/>
                  </a:lnTo>
                  <a:lnTo>
                    <a:pt x="1861845" y="882891"/>
                  </a:lnTo>
                  <a:lnTo>
                    <a:pt x="1858022" y="888580"/>
                  </a:lnTo>
                  <a:lnTo>
                    <a:pt x="1859838" y="888377"/>
                  </a:lnTo>
                  <a:lnTo>
                    <a:pt x="1860664" y="888225"/>
                  </a:lnTo>
                  <a:lnTo>
                    <a:pt x="1862734" y="886498"/>
                  </a:lnTo>
                  <a:lnTo>
                    <a:pt x="1869008" y="879919"/>
                  </a:lnTo>
                  <a:lnTo>
                    <a:pt x="1873262" y="875131"/>
                  </a:lnTo>
                  <a:lnTo>
                    <a:pt x="1877364" y="868248"/>
                  </a:lnTo>
                  <a:close/>
                </a:path>
                <a:path w="1945004" h="1026160">
                  <a:moveTo>
                    <a:pt x="1881822" y="852792"/>
                  </a:moveTo>
                  <a:lnTo>
                    <a:pt x="1881517" y="853401"/>
                  </a:lnTo>
                  <a:lnTo>
                    <a:pt x="1879460" y="857961"/>
                  </a:lnTo>
                  <a:lnTo>
                    <a:pt x="1881822" y="852792"/>
                  </a:lnTo>
                  <a:close/>
                </a:path>
                <a:path w="1945004" h="1026160">
                  <a:moveTo>
                    <a:pt x="1892185" y="843699"/>
                  </a:moveTo>
                  <a:lnTo>
                    <a:pt x="1890026" y="845337"/>
                  </a:lnTo>
                  <a:lnTo>
                    <a:pt x="1888451" y="844804"/>
                  </a:lnTo>
                  <a:lnTo>
                    <a:pt x="1888528" y="851217"/>
                  </a:lnTo>
                  <a:lnTo>
                    <a:pt x="1887702" y="849134"/>
                  </a:lnTo>
                  <a:lnTo>
                    <a:pt x="1887283" y="852932"/>
                  </a:lnTo>
                  <a:lnTo>
                    <a:pt x="1884057" y="860056"/>
                  </a:lnTo>
                  <a:lnTo>
                    <a:pt x="1886762" y="854557"/>
                  </a:lnTo>
                  <a:lnTo>
                    <a:pt x="1890166" y="849452"/>
                  </a:lnTo>
                  <a:lnTo>
                    <a:pt x="1892185" y="843699"/>
                  </a:lnTo>
                  <a:close/>
                </a:path>
                <a:path w="1945004" h="1026160">
                  <a:moveTo>
                    <a:pt x="1892998" y="825334"/>
                  </a:moveTo>
                  <a:lnTo>
                    <a:pt x="1890382" y="830364"/>
                  </a:lnTo>
                  <a:lnTo>
                    <a:pt x="1885594" y="844384"/>
                  </a:lnTo>
                  <a:lnTo>
                    <a:pt x="1883727" y="848956"/>
                  </a:lnTo>
                  <a:lnTo>
                    <a:pt x="1882000" y="852449"/>
                  </a:lnTo>
                  <a:lnTo>
                    <a:pt x="1885035" y="847471"/>
                  </a:lnTo>
                  <a:lnTo>
                    <a:pt x="1886915" y="841844"/>
                  </a:lnTo>
                  <a:lnTo>
                    <a:pt x="1892998" y="825334"/>
                  </a:lnTo>
                  <a:close/>
                </a:path>
                <a:path w="1945004" h="1026160">
                  <a:moveTo>
                    <a:pt x="1895411" y="835748"/>
                  </a:moveTo>
                  <a:lnTo>
                    <a:pt x="1892198" y="843686"/>
                  </a:lnTo>
                  <a:lnTo>
                    <a:pt x="1893455" y="842632"/>
                  </a:lnTo>
                  <a:lnTo>
                    <a:pt x="1894725" y="840689"/>
                  </a:lnTo>
                  <a:lnTo>
                    <a:pt x="1895411" y="835748"/>
                  </a:lnTo>
                  <a:close/>
                </a:path>
                <a:path w="1945004" h="1026160">
                  <a:moveTo>
                    <a:pt x="1899183" y="845972"/>
                  </a:moveTo>
                  <a:lnTo>
                    <a:pt x="1897811" y="845235"/>
                  </a:lnTo>
                  <a:lnTo>
                    <a:pt x="1895678" y="847928"/>
                  </a:lnTo>
                  <a:lnTo>
                    <a:pt x="1891855" y="851484"/>
                  </a:lnTo>
                  <a:lnTo>
                    <a:pt x="1884324" y="866546"/>
                  </a:lnTo>
                  <a:lnTo>
                    <a:pt x="1887562" y="864311"/>
                  </a:lnTo>
                  <a:lnTo>
                    <a:pt x="1896338" y="851839"/>
                  </a:lnTo>
                  <a:lnTo>
                    <a:pt x="1894116" y="856996"/>
                  </a:lnTo>
                  <a:lnTo>
                    <a:pt x="1898662" y="849528"/>
                  </a:lnTo>
                  <a:lnTo>
                    <a:pt x="1899183" y="845972"/>
                  </a:lnTo>
                  <a:close/>
                </a:path>
                <a:path w="1945004" h="1026160">
                  <a:moveTo>
                    <a:pt x="1907184" y="753084"/>
                  </a:moveTo>
                  <a:lnTo>
                    <a:pt x="1907095" y="752208"/>
                  </a:lnTo>
                  <a:lnTo>
                    <a:pt x="1905838" y="756259"/>
                  </a:lnTo>
                  <a:lnTo>
                    <a:pt x="1906473" y="755281"/>
                  </a:lnTo>
                  <a:lnTo>
                    <a:pt x="1906727" y="755383"/>
                  </a:lnTo>
                  <a:lnTo>
                    <a:pt x="1907019" y="755357"/>
                  </a:lnTo>
                  <a:lnTo>
                    <a:pt x="1907184" y="753084"/>
                  </a:lnTo>
                  <a:close/>
                </a:path>
                <a:path w="1945004" h="1026160">
                  <a:moveTo>
                    <a:pt x="1912658" y="379171"/>
                  </a:moveTo>
                  <a:lnTo>
                    <a:pt x="1911388" y="398424"/>
                  </a:lnTo>
                  <a:lnTo>
                    <a:pt x="1912340" y="392734"/>
                  </a:lnTo>
                  <a:lnTo>
                    <a:pt x="1912658" y="379171"/>
                  </a:lnTo>
                  <a:close/>
                </a:path>
                <a:path w="1945004" h="1026160">
                  <a:moveTo>
                    <a:pt x="1914575" y="771296"/>
                  </a:moveTo>
                  <a:lnTo>
                    <a:pt x="1913267" y="768553"/>
                  </a:lnTo>
                  <a:lnTo>
                    <a:pt x="1908733" y="776198"/>
                  </a:lnTo>
                  <a:lnTo>
                    <a:pt x="1909775" y="779208"/>
                  </a:lnTo>
                  <a:lnTo>
                    <a:pt x="1911565" y="779449"/>
                  </a:lnTo>
                  <a:lnTo>
                    <a:pt x="1912975" y="781215"/>
                  </a:lnTo>
                  <a:lnTo>
                    <a:pt x="1912861" y="788771"/>
                  </a:lnTo>
                  <a:lnTo>
                    <a:pt x="1914004" y="779614"/>
                  </a:lnTo>
                  <a:lnTo>
                    <a:pt x="1914575" y="771296"/>
                  </a:lnTo>
                  <a:close/>
                </a:path>
                <a:path w="1945004" h="1026160">
                  <a:moveTo>
                    <a:pt x="1914956" y="555269"/>
                  </a:moveTo>
                  <a:lnTo>
                    <a:pt x="1914613" y="548093"/>
                  </a:lnTo>
                  <a:lnTo>
                    <a:pt x="1913915" y="543560"/>
                  </a:lnTo>
                  <a:lnTo>
                    <a:pt x="1913089" y="543102"/>
                  </a:lnTo>
                  <a:lnTo>
                    <a:pt x="1912340" y="548157"/>
                  </a:lnTo>
                  <a:lnTo>
                    <a:pt x="1912874" y="550672"/>
                  </a:lnTo>
                  <a:lnTo>
                    <a:pt x="1912404" y="553478"/>
                  </a:lnTo>
                  <a:lnTo>
                    <a:pt x="1912937" y="555955"/>
                  </a:lnTo>
                  <a:lnTo>
                    <a:pt x="1914956" y="555269"/>
                  </a:lnTo>
                  <a:close/>
                </a:path>
                <a:path w="1945004" h="1026160">
                  <a:moveTo>
                    <a:pt x="1916747" y="341960"/>
                  </a:moveTo>
                  <a:lnTo>
                    <a:pt x="1916671" y="337261"/>
                  </a:lnTo>
                  <a:lnTo>
                    <a:pt x="1916480" y="332549"/>
                  </a:lnTo>
                  <a:lnTo>
                    <a:pt x="1916188" y="329387"/>
                  </a:lnTo>
                  <a:lnTo>
                    <a:pt x="1915541" y="329628"/>
                  </a:lnTo>
                  <a:lnTo>
                    <a:pt x="1915617" y="336118"/>
                  </a:lnTo>
                  <a:lnTo>
                    <a:pt x="1915312" y="342531"/>
                  </a:lnTo>
                  <a:lnTo>
                    <a:pt x="1914804" y="348932"/>
                  </a:lnTo>
                  <a:lnTo>
                    <a:pt x="1915553" y="348640"/>
                  </a:lnTo>
                  <a:lnTo>
                    <a:pt x="1915998" y="351078"/>
                  </a:lnTo>
                  <a:lnTo>
                    <a:pt x="1916341" y="354076"/>
                  </a:lnTo>
                  <a:lnTo>
                    <a:pt x="1916379" y="348145"/>
                  </a:lnTo>
                  <a:lnTo>
                    <a:pt x="1916747" y="341960"/>
                  </a:lnTo>
                  <a:close/>
                </a:path>
                <a:path w="1945004" h="1026160">
                  <a:moveTo>
                    <a:pt x="1917090" y="369544"/>
                  </a:moveTo>
                  <a:lnTo>
                    <a:pt x="1916887" y="359029"/>
                  </a:lnTo>
                  <a:lnTo>
                    <a:pt x="1916341" y="354076"/>
                  </a:lnTo>
                  <a:lnTo>
                    <a:pt x="1916252" y="360248"/>
                  </a:lnTo>
                  <a:lnTo>
                    <a:pt x="1916353" y="366115"/>
                  </a:lnTo>
                  <a:lnTo>
                    <a:pt x="1917090" y="369544"/>
                  </a:lnTo>
                  <a:close/>
                </a:path>
                <a:path w="1945004" h="1026160">
                  <a:moveTo>
                    <a:pt x="1917242" y="420395"/>
                  </a:moveTo>
                  <a:lnTo>
                    <a:pt x="1913610" y="413651"/>
                  </a:lnTo>
                  <a:lnTo>
                    <a:pt x="1912747" y="424700"/>
                  </a:lnTo>
                  <a:lnTo>
                    <a:pt x="1917242" y="420395"/>
                  </a:lnTo>
                  <a:close/>
                </a:path>
                <a:path w="1945004" h="1026160">
                  <a:moveTo>
                    <a:pt x="1921408" y="354101"/>
                  </a:moveTo>
                  <a:lnTo>
                    <a:pt x="1921344" y="353885"/>
                  </a:lnTo>
                  <a:lnTo>
                    <a:pt x="1920798" y="352602"/>
                  </a:lnTo>
                  <a:lnTo>
                    <a:pt x="1919897" y="352412"/>
                  </a:lnTo>
                  <a:lnTo>
                    <a:pt x="1920836" y="353060"/>
                  </a:lnTo>
                  <a:lnTo>
                    <a:pt x="1921408" y="354101"/>
                  </a:lnTo>
                  <a:close/>
                </a:path>
                <a:path w="1945004" h="1026160">
                  <a:moveTo>
                    <a:pt x="1921789" y="355574"/>
                  </a:moveTo>
                  <a:lnTo>
                    <a:pt x="1921433" y="354164"/>
                  </a:lnTo>
                  <a:lnTo>
                    <a:pt x="1921789" y="355574"/>
                  </a:lnTo>
                  <a:close/>
                </a:path>
                <a:path w="1945004" h="1026160">
                  <a:moveTo>
                    <a:pt x="1923148" y="726694"/>
                  </a:moveTo>
                  <a:lnTo>
                    <a:pt x="1918995" y="730478"/>
                  </a:lnTo>
                  <a:lnTo>
                    <a:pt x="1915909" y="733856"/>
                  </a:lnTo>
                  <a:lnTo>
                    <a:pt x="1910969" y="742594"/>
                  </a:lnTo>
                  <a:lnTo>
                    <a:pt x="1910956" y="745159"/>
                  </a:lnTo>
                  <a:lnTo>
                    <a:pt x="1912518" y="747585"/>
                  </a:lnTo>
                  <a:lnTo>
                    <a:pt x="1910168" y="755611"/>
                  </a:lnTo>
                  <a:lnTo>
                    <a:pt x="1907057" y="762342"/>
                  </a:lnTo>
                  <a:lnTo>
                    <a:pt x="1908365" y="755218"/>
                  </a:lnTo>
                  <a:lnTo>
                    <a:pt x="1907019" y="755357"/>
                  </a:lnTo>
                  <a:lnTo>
                    <a:pt x="1906638" y="759942"/>
                  </a:lnTo>
                  <a:lnTo>
                    <a:pt x="1906600" y="764095"/>
                  </a:lnTo>
                  <a:lnTo>
                    <a:pt x="1907781" y="764540"/>
                  </a:lnTo>
                  <a:lnTo>
                    <a:pt x="1911070" y="757999"/>
                  </a:lnTo>
                  <a:lnTo>
                    <a:pt x="1911248" y="755484"/>
                  </a:lnTo>
                  <a:lnTo>
                    <a:pt x="1914829" y="744918"/>
                  </a:lnTo>
                  <a:lnTo>
                    <a:pt x="1918677" y="735076"/>
                  </a:lnTo>
                  <a:lnTo>
                    <a:pt x="1921789" y="728230"/>
                  </a:lnTo>
                  <a:lnTo>
                    <a:pt x="1923148" y="726694"/>
                  </a:lnTo>
                  <a:close/>
                </a:path>
                <a:path w="1945004" h="1026160">
                  <a:moveTo>
                    <a:pt x="1923935" y="661784"/>
                  </a:moveTo>
                  <a:lnTo>
                    <a:pt x="1922030" y="633031"/>
                  </a:lnTo>
                  <a:lnTo>
                    <a:pt x="1918677" y="647674"/>
                  </a:lnTo>
                  <a:lnTo>
                    <a:pt x="1920697" y="646925"/>
                  </a:lnTo>
                  <a:lnTo>
                    <a:pt x="1919909" y="663282"/>
                  </a:lnTo>
                  <a:lnTo>
                    <a:pt x="1922386" y="659752"/>
                  </a:lnTo>
                  <a:lnTo>
                    <a:pt x="1923935" y="661784"/>
                  </a:lnTo>
                  <a:close/>
                </a:path>
                <a:path w="1945004" h="1026160">
                  <a:moveTo>
                    <a:pt x="1925281" y="454456"/>
                  </a:moveTo>
                  <a:lnTo>
                    <a:pt x="1923669" y="448538"/>
                  </a:lnTo>
                  <a:lnTo>
                    <a:pt x="1923148" y="441921"/>
                  </a:lnTo>
                  <a:lnTo>
                    <a:pt x="1923313" y="445630"/>
                  </a:lnTo>
                  <a:lnTo>
                    <a:pt x="1923415" y="449414"/>
                  </a:lnTo>
                  <a:lnTo>
                    <a:pt x="1923237" y="453047"/>
                  </a:lnTo>
                  <a:lnTo>
                    <a:pt x="1925281" y="454456"/>
                  </a:lnTo>
                  <a:close/>
                </a:path>
                <a:path w="1945004" h="1026160">
                  <a:moveTo>
                    <a:pt x="1926437" y="432104"/>
                  </a:moveTo>
                  <a:lnTo>
                    <a:pt x="1925916" y="424294"/>
                  </a:lnTo>
                  <a:lnTo>
                    <a:pt x="1924761" y="414972"/>
                  </a:lnTo>
                  <a:lnTo>
                    <a:pt x="1921116" y="416331"/>
                  </a:lnTo>
                  <a:lnTo>
                    <a:pt x="1922348" y="427113"/>
                  </a:lnTo>
                  <a:lnTo>
                    <a:pt x="1923034" y="439140"/>
                  </a:lnTo>
                  <a:lnTo>
                    <a:pt x="1922983" y="437730"/>
                  </a:lnTo>
                  <a:lnTo>
                    <a:pt x="1923034" y="437007"/>
                  </a:lnTo>
                  <a:lnTo>
                    <a:pt x="1925688" y="436854"/>
                  </a:lnTo>
                  <a:lnTo>
                    <a:pt x="1926437" y="432104"/>
                  </a:lnTo>
                  <a:close/>
                </a:path>
                <a:path w="1945004" h="1026160">
                  <a:moveTo>
                    <a:pt x="1927745" y="724065"/>
                  </a:moveTo>
                  <a:lnTo>
                    <a:pt x="1923745" y="742505"/>
                  </a:lnTo>
                  <a:lnTo>
                    <a:pt x="1924812" y="742302"/>
                  </a:lnTo>
                  <a:lnTo>
                    <a:pt x="1926844" y="739140"/>
                  </a:lnTo>
                  <a:lnTo>
                    <a:pt x="1927021" y="744410"/>
                  </a:lnTo>
                  <a:lnTo>
                    <a:pt x="1927745" y="724065"/>
                  </a:lnTo>
                  <a:close/>
                </a:path>
                <a:path w="1945004" h="1026160">
                  <a:moveTo>
                    <a:pt x="1928634" y="717143"/>
                  </a:moveTo>
                  <a:lnTo>
                    <a:pt x="1927225" y="714806"/>
                  </a:lnTo>
                  <a:lnTo>
                    <a:pt x="1927390" y="717880"/>
                  </a:lnTo>
                  <a:lnTo>
                    <a:pt x="1927834" y="720991"/>
                  </a:lnTo>
                  <a:lnTo>
                    <a:pt x="1927745" y="724052"/>
                  </a:lnTo>
                  <a:lnTo>
                    <a:pt x="1928304" y="721779"/>
                  </a:lnTo>
                  <a:lnTo>
                    <a:pt x="1928317" y="719455"/>
                  </a:lnTo>
                  <a:lnTo>
                    <a:pt x="1928634" y="717143"/>
                  </a:lnTo>
                  <a:close/>
                </a:path>
                <a:path w="1945004" h="1026160">
                  <a:moveTo>
                    <a:pt x="1933295" y="714019"/>
                  </a:moveTo>
                  <a:lnTo>
                    <a:pt x="1932889" y="714679"/>
                  </a:lnTo>
                  <a:lnTo>
                    <a:pt x="1932736" y="715073"/>
                  </a:lnTo>
                  <a:lnTo>
                    <a:pt x="1933181" y="715797"/>
                  </a:lnTo>
                  <a:lnTo>
                    <a:pt x="1933219" y="715149"/>
                  </a:lnTo>
                  <a:lnTo>
                    <a:pt x="1933257" y="714667"/>
                  </a:lnTo>
                  <a:lnTo>
                    <a:pt x="1933295" y="714019"/>
                  </a:lnTo>
                  <a:close/>
                </a:path>
                <a:path w="1945004" h="1026160">
                  <a:moveTo>
                    <a:pt x="1933371" y="509562"/>
                  </a:moveTo>
                  <a:lnTo>
                    <a:pt x="1931809" y="509028"/>
                  </a:lnTo>
                  <a:lnTo>
                    <a:pt x="1930374" y="509028"/>
                  </a:lnTo>
                  <a:lnTo>
                    <a:pt x="1928279" y="491337"/>
                  </a:lnTo>
                  <a:lnTo>
                    <a:pt x="1926704" y="499859"/>
                  </a:lnTo>
                  <a:lnTo>
                    <a:pt x="1924875" y="511429"/>
                  </a:lnTo>
                  <a:lnTo>
                    <a:pt x="1922818" y="519036"/>
                  </a:lnTo>
                  <a:lnTo>
                    <a:pt x="1920519" y="515670"/>
                  </a:lnTo>
                  <a:lnTo>
                    <a:pt x="1919973" y="502602"/>
                  </a:lnTo>
                  <a:lnTo>
                    <a:pt x="1920697" y="495858"/>
                  </a:lnTo>
                  <a:lnTo>
                    <a:pt x="1922119" y="491363"/>
                  </a:lnTo>
                  <a:lnTo>
                    <a:pt x="1923656" y="485076"/>
                  </a:lnTo>
                  <a:lnTo>
                    <a:pt x="1920684" y="484581"/>
                  </a:lnTo>
                  <a:lnTo>
                    <a:pt x="1917954" y="474433"/>
                  </a:lnTo>
                  <a:lnTo>
                    <a:pt x="1914842" y="463435"/>
                  </a:lnTo>
                  <a:lnTo>
                    <a:pt x="1910676" y="460362"/>
                  </a:lnTo>
                  <a:lnTo>
                    <a:pt x="1912975" y="480910"/>
                  </a:lnTo>
                  <a:lnTo>
                    <a:pt x="1911959" y="481291"/>
                  </a:lnTo>
                  <a:lnTo>
                    <a:pt x="1910346" y="473837"/>
                  </a:lnTo>
                  <a:lnTo>
                    <a:pt x="1909419" y="479552"/>
                  </a:lnTo>
                  <a:lnTo>
                    <a:pt x="1911934" y="483781"/>
                  </a:lnTo>
                  <a:lnTo>
                    <a:pt x="1913699" y="493052"/>
                  </a:lnTo>
                  <a:lnTo>
                    <a:pt x="1914093" y="505333"/>
                  </a:lnTo>
                  <a:lnTo>
                    <a:pt x="1912454" y="518617"/>
                  </a:lnTo>
                  <a:lnTo>
                    <a:pt x="1915934" y="526567"/>
                  </a:lnTo>
                  <a:lnTo>
                    <a:pt x="1921459" y="526173"/>
                  </a:lnTo>
                  <a:lnTo>
                    <a:pt x="1927720" y="519734"/>
                  </a:lnTo>
                  <a:lnTo>
                    <a:pt x="1933371" y="509562"/>
                  </a:lnTo>
                  <a:close/>
                </a:path>
                <a:path w="1945004" h="1026160">
                  <a:moveTo>
                    <a:pt x="1933562" y="651421"/>
                  </a:moveTo>
                  <a:lnTo>
                    <a:pt x="1933168" y="645655"/>
                  </a:lnTo>
                  <a:lnTo>
                    <a:pt x="1932927" y="639559"/>
                  </a:lnTo>
                  <a:lnTo>
                    <a:pt x="1932889" y="633018"/>
                  </a:lnTo>
                  <a:lnTo>
                    <a:pt x="1932343" y="632371"/>
                  </a:lnTo>
                  <a:lnTo>
                    <a:pt x="1931987" y="632256"/>
                  </a:lnTo>
                  <a:lnTo>
                    <a:pt x="1932178" y="634733"/>
                  </a:lnTo>
                  <a:lnTo>
                    <a:pt x="1931441" y="642429"/>
                  </a:lnTo>
                  <a:lnTo>
                    <a:pt x="1932381" y="647026"/>
                  </a:lnTo>
                  <a:lnTo>
                    <a:pt x="1933562" y="651421"/>
                  </a:lnTo>
                  <a:close/>
                </a:path>
                <a:path w="1945004" h="1026160">
                  <a:moveTo>
                    <a:pt x="1934070" y="508050"/>
                  </a:moveTo>
                  <a:lnTo>
                    <a:pt x="1933829" y="508571"/>
                  </a:lnTo>
                  <a:lnTo>
                    <a:pt x="1933613" y="509028"/>
                  </a:lnTo>
                  <a:lnTo>
                    <a:pt x="1933371" y="509562"/>
                  </a:lnTo>
                  <a:lnTo>
                    <a:pt x="1933600" y="509676"/>
                  </a:lnTo>
                  <a:lnTo>
                    <a:pt x="1933816" y="509765"/>
                  </a:lnTo>
                  <a:lnTo>
                    <a:pt x="1934032" y="509917"/>
                  </a:lnTo>
                  <a:lnTo>
                    <a:pt x="1934070" y="508050"/>
                  </a:lnTo>
                  <a:close/>
                </a:path>
                <a:path w="1945004" h="1026160">
                  <a:moveTo>
                    <a:pt x="1934197" y="756666"/>
                  </a:moveTo>
                  <a:lnTo>
                    <a:pt x="1933219" y="755446"/>
                  </a:lnTo>
                  <a:lnTo>
                    <a:pt x="1929193" y="761390"/>
                  </a:lnTo>
                  <a:lnTo>
                    <a:pt x="1927161" y="762203"/>
                  </a:lnTo>
                  <a:lnTo>
                    <a:pt x="1928317" y="756297"/>
                  </a:lnTo>
                  <a:lnTo>
                    <a:pt x="1928228" y="750189"/>
                  </a:lnTo>
                  <a:lnTo>
                    <a:pt x="1928533" y="744194"/>
                  </a:lnTo>
                  <a:lnTo>
                    <a:pt x="1925853" y="759980"/>
                  </a:lnTo>
                  <a:lnTo>
                    <a:pt x="1925167" y="762850"/>
                  </a:lnTo>
                  <a:lnTo>
                    <a:pt x="1927148" y="762228"/>
                  </a:lnTo>
                  <a:lnTo>
                    <a:pt x="1925358" y="774217"/>
                  </a:lnTo>
                  <a:lnTo>
                    <a:pt x="1927948" y="768426"/>
                  </a:lnTo>
                  <a:lnTo>
                    <a:pt x="1932127" y="757148"/>
                  </a:lnTo>
                  <a:lnTo>
                    <a:pt x="1934197" y="756666"/>
                  </a:lnTo>
                  <a:close/>
                </a:path>
                <a:path w="1945004" h="1026160">
                  <a:moveTo>
                    <a:pt x="1934413" y="291680"/>
                  </a:moveTo>
                  <a:lnTo>
                    <a:pt x="1930869" y="281736"/>
                  </a:lnTo>
                  <a:lnTo>
                    <a:pt x="1927656" y="276466"/>
                  </a:lnTo>
                  <a:lnTo>
                    <a:pt x="1929549" y="288277"/>
                  </a:lnTo>
                  <a:lnTo>
                    <a:pt x="1929638" y="294373"/>
                  </a:lnTo>
                  <a:lnTo>
                    <a:pt x="1934413" y="291680"/>
                  </a:lnTo>
                  <a:close/>
                </a:path>
                <a:path w="1945004" h="1026160">
                  <a:moveTo>
                    <a:pt x="1934806" y="691781"/>
                  </a:moveTo>
                  <a:lnTo>
                    <a:pt x="1933625" y="707224"/>
                  </a:lnTo>
                  <a:lnTo>
                    <a:pt x="1933765" y="706983"/>
                  </a:lnTo>
                  <a:lnTo>
                    <a:pt x="1934806" y="691781"/>
                  </a:lnTo>
                  <a:close/>
                </a:path>
                <a:path w="1945004" h="1026160">
                  <a:moveTo>
                    <a:pt x="1934806" y="291452"/>
                  </a:moveTo>
                  <a:lnTo>
                    <a:pt x="1934413" y="291680"/>
                  </a:lnTo>
                  <a:lnTo>
                    <a:pt x="1934514" y="291973"/>
                  </a:lnTo>
                  <a:lnTo>
                    <a:pt x="1933905" y="295059"/>
                  </a:lnTo>
                  <a:lnTo>
                    <a:pt x="1934806" y="291452"/>
                  </a:lnTo>
                  <a:close/>
                </a:path>
                <a:path w="1945004" h="1026160">
                  <a:moveTo>
                    <a:pt x="1935060" y="665924"/>
                  </a:moveTo>
                  <a:lnTo>
                    <a:pt x="1934997" y="665391"/>
                  </a:lnTo>
                  <a:lnTo>
                    <a:pt x="1934845" y="664210"/>
                  </a:lnTo>
                  <a:lnTo>
                    <a:pt x="1934514" y="665264"/>
                  </a:lnTo>
                  <a:lnTo>
                    <a:pt x="1934413" y="666115"/>
                  </a:lnTo>
                  <a:lnTo>
                    <a:pt x="1935060" y="665924"/>
                  </a:lnTo>
                  <a:close/>
                </a:path>
                <a:path w="1945004" h="1026160">
                  <a:moveTo>
                    <a:pt x="1935429" y="317487"/>
                  </a:moveTo>
                  <a:lnTo>
                    <a:pt x="1935226" y="319252"/>
                  </a:lnTo>
                  <a:lnTo>
                    <a:pt x="1935035" y="322554"/>
                  </a:lnTo>
                  <a:lnTo>
                    <a:pt x="1934870" y="328333"/>
                  </a:lnTo>
                  <a:lnTo>
                    <a:pt x="1935175" y="325158"/>
                  </a:lnTo>
                  <a:lnTo>
                    <a:pt x="1935365" y="321487"/>
                  </a:lnTo>
                  <a:lnTo>
                    <a:pt x="1935429" y="317487"/>
                  </a:lnTo>
                  <a:close/>
                </a:path>
                <a:path w="1945004" h="1026160">
                  <a:moveTo>
                    <a:pt x="1935454" y="308597"/>
                  </a:moveTo>
                  <a:lnTo>
                    <a:pt x="1934959" y="303784"/>
                  </a:lnTo>
                  <a:lnTo>
                    <a:pt x="1935441" y="309664"/>
                  </a:lnTo>
                  <a:lnTo>
                    <a:pt x="1935454" y="308597"/>
                  </a:lnTo>
                  <a:close/>
                </a:path>
                <a:path w="1945004" h="1026160">
                  <a:moveTo>
                    <a:pt x="1935810" y="584288"/>
                  </a:moveTo>
                  <a:lnTo>
                    <a:pt x="1935657" y="584796"/>
                  </a:lnTo>
                  <a:lnTo>
                    <a:pt x="1935581" y="585241"/>
                  </a:lnTo>
                  <a:lnTo>
                    <a:pt x="1935035" y="586701"/>
                  </a:lnTo>
                  <a:lnTo>
                    <a:pt x="1934743" y="587184"/>
                  </a:lnTo>
                  <a:lnTo>
                    <a:pt x="1935022" y="585508"/>
                  </a:lnTo>
                  <a:lnTo>
                    <a:pt x="1934946" y="584796"/>
                  </a:lnTo>
                  <a:lnTo>
                    <a:pt x="1934400" y="584555"/>
                  </a:lnTo>
                  <a:lnTo>
                    <a:pt x="1933930" y="583920"/>
                  </a:lnTo>
                  <a:lnTo>
                    <a:pt x="1933663" y="583501"/>
                  </a:lnTo>
                  <a:lnTo>
                    <a:pt x="1933486" y="583234"/>
                  </a:lnTo>
                  <a:lnTo>
                    <a:pt x="1934286" y="573252"/>
                  </a:lnTo>
                  <a:lnTo>
                    <a:pt x="1934489" y="581660"/>
                  </a:lnTo>
                  <a:lnTo>
                    <a:pt x="1934946" y="584796"/>
                  </a:lnTo>
                  <a:lnTo>
                    <a:pt x="1935137" y="584911"/>
                  </a:lnTo>
                  <a:lnTo>
                    <a:pt x="1935314" y="585177"/>
                  </a:lnTo>
                  <a:lnTo>
                    <a:pt x="1935518" y="585216"/>
                  </a:lnTo>
                  <a:lnTo>
                    <a:pt x="1935365" y="581660"/>
                  </a:lnTo>
                  <a:lnTo>
                    <a:pt x="1934845" y="573252"/>
                  </a:lnTo>
                  <a:lnTo>
                    <a:pt x="1933448" y="550545"/>
                  </a:lnTo>
                  <a:lnTo>
                    <a:pt x="1933155" y="556463"/>
                  </a:lnTo>
                  <a:lnTo>
                    <a:pt x="1933194" y="572312"/>
                  </a:lnTo>
                  <a:lnTo>
                    <a:pt x="1933460" y="583234"/>
                  </a:lnTo>
                  <a:lnTo>
                    <a:pt x="1930908" y="577380"/>
                  </a:lnTo>
                  <a:lnTo>
                    <a:pt x="1928723" y="570865"/>
                  </a:lnTo>
                  <a:lnTo>
                    <a:pt x="1926501" y="567410"/>
                  </a:lnTo>
                  <a:lnTo>
                    <a:pt x="1923757" y="570776"/>
                  </a:lnTo>
                  <a:lnTo>
                    <a:pt x="1924405" y="582333"/>
                  </a:lnTo>
                  <a:lnTo>
                    <a:pt x="1925688" y="587870"/>
                  </a:lnTo>
                  <a:lnTo>
                    <a:pt x="1927225" y="591794"/>
                  </a:lnTo>
                  <a:lnTo>
                    <a:pt x="1928660" y="598512"/>
                  </a:lnTo>
                  <a:lnTo>
                    <a:pt x="1928634" y="585127"/>
                  </a:lnTo>
                  <a:lnTo>
                    <a:pt x="1929663" y="587413"/>
                  </a:lnTo>
                  <a:lnTo>
                    <a:pt x="1931276" y="591502"/>
                  </a:lnTo>
                  <a:lnTo>
                    <a:pt x="1932673" y="585127"/>
                  </a:lnTo>
                  <a:lnTo>
                    <a:pt x="1933016" y="583501"/>
                  </a:lnTo>
                  <a:lnTo>
                    <a:pt x="1933651" y="589927"/>
                  </a:lnTo>
                  <a:lnTo>
                    <a:pt x="1933727" y="591794"/>
                  </a:lnTo>
                  <a:lnTo>
                    <a:pt x="1934044" y="602119"/>
                  </a:lnTo>
                  <a:lnTo>
                    <a:pt x="1934514" y="595909"/>
                  </a:lnTo>
                  <a:lnTo>
                    <a:pt x="1935086" y="589927"/>
                  </a:lnTo>
                  <a:lnTo>
                    <a:pt x="1935441" y="587184"/>
                  </a:lnTo>
                  <a:lnTo>
                    <a:pt x="1935695" y="585241"/>
                  </a:lnTo>
                  <a:lnTo>
                    <a:pt x="1935810" y="584288"/>
                  </a:lnTo>
                  <a:close/>
                </a:path>
                <a:path w="1945004" h="1026160">
                  <a:moveTo>
                    <a:pt x="1935899" y="661619"/>
                  </a:moveTo>
                  <a:lnTo>
                    <a:pt x="1935340" y="657656"/>
                  </a:lnTo>
                  <a:lnTo>
                    <a:pt x="1934400" y="654545"/>
                  </a:lnTo>
                  <a:lnTo>
                    <a:pt x="1933562" y="651421"/>
                  </a:lnTo>
                  <a:lnTo>
                    <a:pt x="1933854" y="656094"/>
                  </a:lnTo>
                  <a:lnTo>
                    <a:pt x="1934273" y="660450"/>
                  </a:lnTo>
                  <a:lnTo>
                    <a:pt x="1934832" y="664210"/>
                  </a:lnTo>
                  <a:lnTo>
                    <a:pt x="1935111" y="663257"/>
                  </a:lnTo>
                  <a:lnTo>
                    <a:pt x="1935518" y="662305"/>
                  </a:lnTo>
                  <a:lnTo>
                    <a:pt x="1935899" y="661619"/>
                  </a:lnTo>
                  <a:close/>
                </a:path>
                <a:path w="1945004" h="1026160">
                  <a:moveTo>
                    <a:pt x="1935937" y="315544"/>
                  </a:moveTo>
                  <a:lnTo>
                    <a:pt x="1935899" y="315112"/>
                  </a:lnTo>
                  <a:lnTo>
                    <a:pt x="1935441" y="309664"/>
                  </a:lnTo>
                  <a:lnTo>
                    <a:pt x="1935429" y="317487"/>
                  </a:lnTo>
                  <a:lnTo>
                    <a:pt x="1935594" y="315823"/>
                  </a:lnTo>
                  <a:lnTo>
                    <a:pt x="1935772" y="315112"/>
                  </a:lnTo>
                  <a:lnTo>
                    <a:pt x="1935937" y="315544"/>
                  </a:lnTo>
                  <a:close/>
                </a:path>
                <a:path w="1945004" h="1026160">
                  <a:moveTo>
                    <a:pt x="1936267" y="638848"/>
                  </a:moveTo>
                  <a:lnTo>
                    <a:pt x="1936127" y="627875"/>
                  </a:lnTo>
                  <a:lnTo>
                    <a:pt x="1935124" y="621931"/>
                  </a:lnTo>
                  <a:lnTo>
                    <a:pt x="1934552" y="615683"/>
                  </a:lnTo>
                  <a:lnTo>
                    <a:pt x="1934248" y="609092"/>
                  </a:lnTo>
                  <a:lnTo>
                    <a:pt x="1934044" y="602132"/>
                  </a:lnTo>
                  <a:lnTo>
                    <a:pt x="1933536" y="609854"/>
                  </a:lnTo>
                  <a:lnTo>
                    <a:pt x="1933181" y="617639"/>
                  </a:lnTo>
                  <a:lnTo>
                    <a:pt x="1932965" y="625386"/>
                  </a:lnTo>
                  <a:lnTo>
                    <a:pt x="1932889" y="633018"/>
                  </a:lnTo>
                  <a:lnTo>
                    <a:pt x="1934095" y="634428"/>
                  </a:lnTo>
                  <a:lnTo>
                    <a:pt x="1936267" y="638848"/>
                  </a:lnTo>
                  <a:close/>
                </a:path>
                <a:path w="1945004" h="1026160">
                  <a:moveTo>
                    <a:pt x="1936673" y="324002"/>
                  </a:moveTo>
                  <a:lnTo>
                    <a:pt x="1936445" y="316865"/>
                  </a:lnTo>
                  <a:lnTo>
                    <a:pt x="1935937" y="315544"/>
                  </a:lnTo>
                  <a:lnTo>
                    <a:pt x="1936673" y="324002"/>
                  </a:lnTo>
                  <a:close/>
                </a:path>
                <a:path w="1945004" h="1026160">
                  <a:moveTo>
                    <a:pt x="1936889" y="660247"/>
                  </a:moveTo>
                  <a:lnTo>
                    <a:pt x="1936496" y="660565"/>
                  </a:lnTo>
                  <a:lnTo>
                    <a:pt x="1935899" y="661619"/>
                  </a:lnTo>
                  <a:lnTo>
                    <a:pt x="1935962" y="662000"/>
                  </a:lnTo>
                  <a:lnTo>
                    <a:pt x="1936013" y="662355"/>
                  </a:lnTo>
                  <a:lnTo>
                    <a:pt x="1936064" y="662774"/>
                  </a:lnTo>
                  <a:lnTo>
                    <a:pt x="1936889" y="660247"/>
                  </a:lnTo>
                  <a:close/>
                </a:path>
                <a:path w="1945004" h="1026160">
                  <a:moveTo>
                    <a:pt x="1937715" y="334073"/>
                  </a:moveTo>
                  <a:lnTo>
                    <a:pt x="1936623" y="326567"/>
                  </a:lnTo>
                  <a:lnTo>
                    <a:pt x="1936648" y="333971"/>
                  </a:lnTo>
                  <a:lnTo>
                    <a:pt x="1937346" y="335038"/>
                  </a:lnTo>
                  <a:lnTo>
                    <a:pt x="1937715" y="334073"/>
                  </a:lnTo>
                  <a:close/>
                </a:path>
                <a:path w="1945004" h="1026160">
                  <a:moveTo>
                    <a:pt x="1937994" y="700074"/>
                  </a:moveTo>
                  <a:lnTo>
                    <a:pt x="1933765" y="706983"/>
                  </a:lnTo>
                  <a:lnTo>
                    <a:pt x="1933308" y="714032"/>
                  </a:lnTo>
                  <a:lnTo>
                    <a:pt x="1934210" y="712698"/>
                  </a:lnTo>
                  <a:lnTo>
                    <a:pt x="1936521" y="710184"/>
                  </a:lnTo>
                  <a:lnTo>
                    <a:pt x="1937994" y="700074"/>
                  </a:lnTo>
                  <a:close/>
                </a:path>
                <a:path w="1945004" h="1026160">
                  <a:moveTo>
                    <a:pt x="1938274" y="525373"/>
                  </a:moveTo>
                  <a:lnTo>
                    <a:pt x="1936534" y="513257"/>
                  </a:lnTo>
                  <a:lnTo>
                    <a:pt x="1935213" y="510743"/>
                  </a:lnTo>
                  <a:lnTo>
                    <a:pt x="1934032" y="509917"/>
                  </a:lnTo>
                  <a:lnTo>
                    <a:pt x="1933536" y="545757"/>
                  </a:lnTo>
                  <a:lnTo>
                    <a:pt x="1933003" y="543267"/>
                  </a:lnTo>
                  <a:lnTo>
                    <a:pt x="1933448" y="550545"/>
                  </a:lnTo>
                  <a:lnTo>
                    <a:pt x="1934083" y="544652"/>
                  </a:lnTo>
                  <a:lnTo>
                    <a:pt x="1935060" y="538949"/>
                  </a:lnTo>
                  <a:lnTo>
                    <a:pt x="1936432" y="532752"/>
                  </a:lnTo>
                  <a:lnTo>
                    <a:pt x="1938274" y="525373"/>
                  </a:lnTo>
                  <a:close/>
                </a:path>
                <a:path w="1945004" h="1026160">
                  <a:moveTo>
                    <a:pt x="1938845" y="394258"/>
                  </a:moveTo>
                  <a:lnTo>
                    <a:pt x="1938032" y="381876"/>
                  </a:lnTo>
                  <a:lnTo>
                    <a:pt x="1938248" y="390194"/>
                  </a:lnTo>
                  <a:lnTo>
                    <a:pt x="1937308" y="393153"/>
                  </a:lnTo>
                  <a:lnTo>
                    <a:pt x="1936610" y="397344"/>
                  </a:lnTo>
                  <a:lnTo>
                    <a:pt x="1937626" y="396963"/>
                  </a:lnTo>
                  <a:lnTo>
                    <a:pt x="1938845" y="394258"/>
                  </a:lnTo>
                  <a:close/>
                </a:path>
                <a:path w="1945004" h="1026160">
                  <a:moveTo>
                    <a:pt x="1938921" y="572389"/>
                  </a:moveTo>
                  <a:lnTo>
                    <a:pt x="1937918" y="570966"/>
                  </a:lnTo>
                  <a:lnTo>
                    <a:pt x="1937118" y="574979"/>
                  </a:lnTo>
                  <a:lnTo>
                    <a:pt x="1936432" y="579526"/>
                  </a:lnTo>
                  <a:lnTo>
                    <a:pt x="1935810" y="584288"/>
                  </a:lnTo>
                  <a:lnTo>
                    <a:pt x="1937029" y="580377"/>
                  </a:lnTo>
                  <a:lnTo>
                    <a:pt x="1938921" y="572389"/>
                  </a:lnTo>
                  <a:close/>
                </a:path>
                <a:path w="1945004" h="1026160">
                  <a:moveTo>
                    <a:pt x="1939061" y="468769"/>
                  </a:moveTo>
                  <a:lnTo>
                    <a:pt x="1936915" y="458901"/>
                  </a:lnTo>
                  <a:lnTo>
                    <a:pt x="1935505" y="467398"/>
                  </a:lnTo>
                  <a:lnTo>
                    <a:pt x="1939061" y="468769"/>
                  </a:lnTo>
                  <a:close/>
                </a:path>
                <a:path w="1945004" h="1026160">
                  <a:moveTo>
                    <a:pt x="1939163" y="399059"/>
                  </a:moveTo>
                  <a:lnTo>
                    <a:pt x="1939099" y="393687"/>
                  </a:lnTo>
                  <a:lnTo>
                    <a:pt x="1938845" y="394258"/>
                  </a:lnTo>
                  <a:lnTo>
                    <a:pt x="1939163" y="399059"/>
                  </a:lnTo>
                  <a:close/>
                </a:path>
                <a:path w="1945004" h="1026160">
                  <a:moveTo>
                    <a:pt x="1939480" y="345503"/>
                  </a:moveTo>
                  <a:lnTo>
                    <a:pt x="1938172" y="346773"/>
                  </a:lnTo>
                  <a:lnTo>
                    <a:pt x="1937194" y="348043"/>
                  </a:lnTo>
                  <a:lnTo>
                    <a:pt x="1936661" y="344233"/>
                  </a:lnTo>
                  <a:lnTo>
                    <a:pt x="1936661" y="340423"/>
                  </a:lnTo>
                  <a:lnTo>
                    <a:pt x="1936648" y="334073"/>
                  </a:lnTo>
                  <a:lnTo>
                    <a:pt x="1936064" y="334073"/>
                  </a:lnTo>
                  <a:lnTo>
                    <a:pt x="1935276" y="331533"/>
                  </a:lnTo>
                  <a:lnTo>
                    <a:pt x="1934806" y="330263"/>
                  </a:lnTo>
                  <a:lnTo>
                    <a:pt x="1934870" y="328993"/>
                  </a:lnTo>
                  <a:lnTo>
                    <a:pt x="1934718" y="330263"/>
                  </a:lnTo>
                  <a:lnTo>
                    <a:pt x="1934400" y="328993"/>
                  </a:lnTo>
                  <a:lnTo>
                    <a:pt x="1934667" y="330263"/>
                  </a:lnTo>
                  <a:lnTo>
                    <a:pt x="1934095" y="335343"/>
                  </a:lnTo>
                  <a:lnTo>
                    <a:pt x="1933435" y="339153"/>
                  </a:lnTo>
                  <a:lnTo>
                    <a:pt x="1932381" y="340423"/>
                  </a:lnTo>
                  <a:lnTo>
                    <a:pt x="1929472" y="330263"/>
                  </a:lnTo>
                  <a:lnTo>
                    <a:pt x="1927161" y="315023"/>
                  </a:lnTo>
                  <a:lnTo>
                    <a:pt x="1926729" y="312483"/>
                  </a:lnTo>
                  <a:lnTo>
                    <a:pt x="1924761" y="301053"/>
                  </a:lnTo>
                  <a:lnTo>
                    <a:pt x="1924062" y="298513"/>
                  </a:lnTo>
                  <a:lnTo>
                    <a:pt x="1921624" y="289623"/>
                  </a:lnTo>
                  <a:lnTo>
                    <a:pt x="1921637" y="285813"/>
                  </a:lnTo>
                  <a:lnTo>
                    <a:pt x="1922767" y="287083"/>
                  </a:lnTo>
                  <a:lnTo>
                    <a:pt x="1924265" y="289623"/>
                  </a:lnTo>
                  <a:lnTo>
                    <a:pt x="1925358" y="288353"/>
                  </a:lnTo>
                  <a:lnTo>
                    <a:pt x="1924380" y="285813"/>
                  </a:lnTo>
                  <a:lnTo>
                    <a:pt x="1919503" y="273113"/>
                  </a:lnTo>
                  <a:lnTo>
                    <a:pt x="1920862" y="268033"/>
                  </a:lnTo>
                  <a:lnTo>
                    <a:pt x="1921090" y="260413"/>
                  </a:lnTo>
                  <a:lnTo>
                    <a:pt x="1922513" y="257873"/>
                  </a:lnTo>
                  <a:lnTo>
                    <a:pt x="1927415" y="268033"/>
                  </a:lnTo>
                  <a:lnTo>
                    <a:pt x="1924596" y="257873"/>
                  </a:lnTo>
                  <a:lnTo>
                    <a:pt x="1924240" y="256603"/>
                  </a:lnTo>
                  <a:lnTo>
                    <a:pt x="1920697" y="243903"/>
                  </a:lnTo>
                  <a:lnTo>
                    <a:pt x="1920278" y="240093"/>
                  </a:lnTo>
                  <a:lnTo>
                    <a:pt x="1919846" y="236283"/>
                  </a:lnTo>
                  <a:lnTo>
                    <a:pt x="1916658" y="228663"/>
                  </a:lnTo>
                  <a:lnTo>
                    <a:pt x="1915871" y="226123"/>
                  </a:lnTo>
                  <a:lnTo>
                    <a:pt x="1913877" y="219773"/>
                  </a:lnTo>
                  <a:lnTo>
                    <a:pt x="1912886" y="217233"/>
                  </a:lnTo>
                  <a:lnTo>
                    <a:pt x="1912391" y="215963"/>
                  </a:lnTo>
                  <a:lnTo>
                    <a:pt x="1911413" y="213639"/>
                  </a:lnTo>
                  <a:lnTo>
                    <a:pt x="1911413" y="226123"/>
                  </a:lnTo>
                  <a:lnTo>
                    <a:pt x="1910969" y="226123"/>
                  </a:lnTo>
                  <a:lnTo>
                    <a:pt x="1909089" y="219773"/>
                  </a:lnTo>
                  <a:lnTo>
                    <a:pt x="1908746" y="217233"/>
                  </a:lnTo>
                  <a:lnTo>
                    <a:pt x="1911413" y="226123"/>
                  </a:lnTo>
                  <a:lnTo>
                    <a:pt x="1911413" y="213639"/>
                  </a:lnTo>
                  <a:lnTo>
                    <a:pt x="1909191" y="208343"/>
                  </a:lnTo>
                  <a:lnTo>
                    <a:pt x="1907260" y="204533"/>
                  </a:lnTo>
                  <a:lnTo>
                    <a:pt x="1905254" y="201993"/>
                  </a:lnTo>
                  <a:lnTo>
                    <a:pt x="1903374" y="199453"/>
                  </a:lnTo>
                  <a:lnTo>
                    <a:pt x="1898561" y="190563"/>
                  </a:lnTo>
                  <a:lnTo>
                    <a:pt x="1893328" y="184213"/>
                  </a:lnTo>
                  <a:lnTo>
                    <a:pt x="1890458" y="180403"/>
                  </a:lnTo>
                  <a:lnTo>
                    <a:pt x="1892782" y="181673"/>
                  </a:lnTo>
                  <a:lnTo>
                    <a:pt x="1891880" y="180403"/>
                  </a:lnTo>
                  <a:lnTo>
                    <a:pt x="1889150" y="176593"/>
                  </a:lnTo>
                  <a:lnTo>
                    <a:pt x="1884705" y="171513"/>
                  </a:lnTo>
                  <a:lnTo>
                    <a:pt x="1880704" y="166433"/>
                  </a:lnTo>
                  <a:lnTo>
                    <a:pt x="1876450" y="161353"/>
                  </a:lnTo>
                  <a:lnTo>
                    <a:pt x="1872843" y="155003"/>
                  </a:lnTo>
                  <a:lnTo>
                    <a:pt x="1868055" y="149923"/>
                  </a:lnTo>
                  <a:lnTo>
                    <a:pt x="1868652" y="149923"/>
                  </a:lnTo>
                  <a:lnTo>
                    <a:pt x="1863852" y="143573"/>
                  </a:lnTo>
                  <a:lnTo>
                    <a:pt x="1858924" y="138493"/>
                  </a:lnTo>
                  <a:lnTo>
                    <a:pt x="1853819" y="132143"/>
                  </a:lnTo>
                  <a:lnTo>
                    <a:pt x="1848497" y="127063"/>
                  </a:lnTo>
                  <a:lnTo>
                    <a:pt x="1824901" y="105473"/>
                  </a:lnTo>
                  <a:lnTo>
                    <a:pt x="1815223" y="97853"/>
                  </a:lnTo>
                  <a:lnTo>
                    <a:pt x="1799234" y="85153"/>
                  </a:lnTo>
                  <a:lnTo>
                    <a:pt x="1792478" y="80073"/>
                  </a:lnTo>
                  <a:lnTo>
                    <a:pt x="1785747" y="73723"/>
                  </a:lnTo>
                  <a:lnTo>
                    <a:pt x="1772437" y="63563"/>
                  </a:lnTo>
                  <a:lnTo>
                    <a:pt x="1766062" y="59753"/>
                  </a:lnTo>
                  <a:lnTo>
                    <a:pt x="1759483" y="57213"/>
                  </a:lnTo>
                  <a:lnTo>
                    <a:pt x="1752079" y="53403"/>
                  </a:lnTo>
                  <a:lnTo>
                    <a:pt x="1740166" y="47053"/>
                  </a:lnTo>
                  <a:lnTo>
                    <a:pt x="1735696" y="44513"/>
                  </a:lnTo>
                  <a:lnTo>
                    <a:pt x="1730870" y="43243"/>
                  </a:lnTo>
                  <a:lnTo>
                    <a:pt x="1725587" y="40703"/>
                  </a:lnTo>
                  <a:lnTo>
                    <a:pt x="1722856" y="35623"/>
                  </a:lnTo>
                  <a:lnTo>
                    <a:pt x="1718500" y="34353"/>
                  </a:lnTo>
                  <a:lnTo>
                    <a:pt x="1713407" y="31813"/>
                  </a:lnTo>
                  <a:lnTo>
                    <a:pt x="1707692" y="29273"/>
                  </a:lnTo>
                  <a:lnTo>
                    <a:pt x="1689950" y="22923"/>
                  </a:lnTo>
                  <a:lnTo>
                    <a:pt x="1684070" y="20383"/>
                  </a:lnTo>
                  <a:lnTo>
                    <a:pt x="1678559" y="17843"/>
                  </a:lnTo>
                  <a:lnTo>
                    <a:pt x="1673783" y="16573"/>
                  </a:lnTo>
                  <a:lnTo>
                    <a:pt x="1668983" y="16573"/>
                  </a:lnTo>
                  <a:lnTo>
                    <a:pt x="1665160" y="15303"/>
                  </a:lnTo>
                  <a:lnTo>
                    <a:pt x="1662988" y="15303"/>
                  </a:lnTo>
                  <a:lnTo>
                    <a:pt x="1660867" y="14033"/>
                  </a:lnTo>
                  <a:lnTo>
                    <a:pt x="1658747" y="12763"/>
                  </a:lnTo>
                  <a:lnTo>
                    <a:pt x="1651088" y="10223"/>
                  </a:lnTo>
                  <a:lnTo>
                    <a:pt x="1641487" y="6413"/>
                  </a:lnTo>
                  <a:lnTo>
                    <a:pt x="1633842" y="5143"/>
                  </a:lnTo>
                  <a:lnTo>
                    <a:pt x="1607896" y="1333"/>
                  </a:lnTo>
                  <a:lnTo>
                    <a:pt x="1580375" y="1333"/>
                  </a:lnTo>
                  <a:lnTo>
                    <a:pt x="1571510" y="63"/>
                  </a:lnTo>
                  <a:lnTo>
                    <a:pt x="1542834" y="63"/>
                  </a:lnTo>
                  <a:lnTo>
                    <a:pt x="1541678" y="3873"/>
                  </a:lnTo>
                  <a:lnTo>
                    <a:pt x="1525981" y="3873"/>
                  </a:lnTo>
                  <a:lnTo>
                    <a:pt x="1493012" y="6413"/>
                  </a:lnTo>
                  <a:lnTo>
                    <a:pt x="1474457" y="6413"/>
                  </a:lnTo>
                  <a:lnTo>
                    <a:pt x="1476070" y="10223"/>
                  </a:lnTo>
                  <a:lnTo>
                    <a:pt x="1457007" y="11493"/>
                  </a:lnTo>
                  <a:lnTo>
                    <a:pt x="1409153" y="8953"/>
                  </a:lnTo>
                  <a:lnTo>
                    <a:pt x="1382725" y="8953"/>
                  </a:lnTo>
                  <a:lnTo>
                    <a:pt x="1385087" y="6477"/>
                  </a:lnTo>
                  <a:lnTo>
                    <a:pt x="1368018" y="5143"/>
                  </a:lnTo>
                  <a:lnTo>
                    <a:pt x="1334985" y="7683"/>
                  </a:lnTo>
                  <a:lnTo>
                    <a:pt x="1302702" y="8953"/>
                  </a:lnTo>
                  <a:lnTo>
                    <a:pt x="1272387" y="7683"/>
                  </a:lnTo>
                  <a:lnTo>
                    <a:pt x="1262799" y="8953"/>
                  </a:lnTo>
                  <a:lnTo>
                    <a:pt x="1255839" y="8953"/>
                  </a:lnTo>
                  <a:lnTo>
                    <a:pt x="1249108" y="7683"/>
                  </a:lnTo>
                  <a:lnTo>
                    <a:pt x="1243304" y="7683"/>
                  </a:lnTo>
                  <a:lnTo>
                    <a:pt x="1238948" y="6413"/>
                  </a:lnTo>
                  <a:lnTo>
                    <a:pt x="1238237" y="6413"/>
                  </a:lnTo>
                  <a:lnTo>
                    <a:pt x="1242085" y="7683"/>
                  </a:lnTo>
                  <a:lnTo>
                    <a:pt x="1231963" y="7683"/>
                  </a:lnTo>
                  <a:lnTo>
                    <a:pt x="1224026" y="8953"/>
                  </a:lnTo>
                  <a:lnTo>
                    <a:pt x="1215796" y="8953"/>
                  </a:lnTo>
                  <a:lnTo>
                    <a:pt x="1211110" y="5143"/>
                  </a:lnTo>
                  <a:lnTo>
                    <a:pt x="1208557" y="5143"/>
                  </a:lnTo>
                  <a:lnTo>
                    <a:pt x="1197762" y="3873"/>
                  </a:lnTo>
                  <a:lnTo>
                    <a:pt x="1199870" y="7683"/>
                  </a:lnTo>
                  <a:lnTo>
                    <a:pt x="1205636" y="10223"/>
                  </a:lnTo>
                  <a:lnTo>
                    <a:pt x="1200099" y="11493"/>
                  </a:lnTo>
                  <a:lnTo>
                    <a:pt x="1195019" y="11493"/>
                  </a:lnTo>
                  <a:lnTo>
                    <a:pt x="1191082" y="12763"/>
                  </a:lnTo>
                  <a:lnTo>
                    <a:pt x="1182687" y="10223"/>
                  </a:lnTo>
                  <a:lnTo>
                    <a:pt x="1160437" y="10223"/>
                  </a:lnTo>
                  <a:lnTo>
                    <a:pt x="1150226" y="7683"/>
                  </a:lnTo>
                  <a:lnTo>
                    <a:pt x="1138364" y="10223"/>
                  </a:lnTo>
                  <a:lnTo>
                    <a:pt x="1119047" y="11493"/>
                  </a:lnTo>
                  <a:lnTo>
                    <a:pt x="1100023" y="14033"/>
                  </a:lnTo>
                  <a:lnTo>
                    <a:pt x="1089025" y="17843"/>
                  </a:lnTo>
                  <a:lnTo>
                    <a:pt x="1088656" y="16573"/>
                  </a:lnTo>
                  <a:lnTo>
                    <a:pt x="1091349" y="16573"/>
                  </a:lnTo>
                  <a:lnTo>
                    <a:pt x="1082179" y="15303"/>
                  </a:lnTo>
                  <a:lnTo>
                    <a:pt x="1064285" y="15303"/>
                  </a:lnTo>
                  <a:lnTo>
                    <a:pt x="1055814" y="16573"/>
                  </a:lnTo>
                  <a:lnTo>
                    <a:pt x="1050607" y="11493"/>
                  </a:lnTo>
                  <a:lnTo>
                    <a:pt x="1023810" y="17843"/>
                  </a:lnTo>
                  <a:lnTo>
                    <a:pt x="1013599" y="16573"/>
                  </a:lnTo>
                  <a:lnTo>
                    <a:pt x="1008227" y="14033"/>
                  </a:lnTo>
                  <a:lnTo>
                    <a:pt x="1008913" y="11493"/>
                  </a:lnTo>
                  <a:lnTo>
                    <a:pt x="1016952" y="8953"/>
                  </a:lnTo>
                  <a:lnTo>
                    <a:pt x="995032" y="12763"/>
                  </a:lnTo>
                  <a:lnTo>
                    <a:pt x="970749" y="15303"/>
                  </a:lnTo>
                  <a:lnTo>
                    <a:pt x="952093" y="17843"/>
                  </a:lnTo>
                  <a:lnTo>
                    <a:pt x="952639" y="16573"/>
                  </a:lnTo>
                  <a:lnTo>
                    <a:pt x="953719" y="14033"/>
                  </a:lnTo>
                  <a:lnTo>
                    <a:pt x="943787" y="15303"/>
                  </a:lnTo>
                  <a:lnTo>
                    <a:pt x="932954" y="16573"/>
                  </a:lnTo>
                  <a:lnTo>
                    <a:pt x="915733" y="16573"/>
                  </a:lnTo>
                  <a:lnTo>
                    <a:pt x="882954" y="12763"/>
                  </a:lnTo>
                  <a:lnTo>
                    <a:pt x="772464" y="12763"/>
                  </a:lnTo>
                  <a:lnTo>
                    <a:pt x="716292" y="10223"/>
                  </a:lnTo>
                  <a:lnTo>
                    <a:pt x="716889" y="12763"/>
                  </a:lnTo>
                  <a:lnTo>
                    <a:pt x="705091" y="11493"/>
                  </a:lnTo>
                  <a:lnTo>
                    <a:pt x="690295" y="10223"/>
                  </a:lnTo>
                  <a:lnTo>
                    <a:pt x="681926" y="12763"/>
                  </a:lnTo>
                  <a:lnTo>
                    <a:pt x="677964" y="10223"/>
                  </a:lnTo>
                  <a:lnTo>
                    <a:pt x="668464" y="8953"/>
                  </a:lnTo>
                  <a:lnTo>
                    <a:pt x="679500" y="7683"/>
                  </a:lnTo>
                  <a:lnTo>
                    <a:pt x="620420" y="7683"/>
                  </a:lnTo>
                  <a:lnTo>
                    <a:pt x="603262" y="10223"/>
                  </a:lnTo>
                  <a:lnTo>
                    <a:pt x="599287" y="7683"/>
                  </a:lnTo>
                  <a:lnTo>
                    <a:pt x="610704" y="6413"/>
                  </a:lnTo>
                  <a:lnTo>
                    <a:pt x="607161" y="5143"/>
                  </a:lnTo>
                  <a:lnTo>
                    <a:pt x="596125" y="7683"/>
                  </a:lnTo>
                  <a:lnTo>
                    <a:pt x="588962" y="5143"/>
                  </a:lnTo>
                  <a:lnTo>
                    <a:pt x="597585" y="3873"/>
                  </a:lnTo>
                  <a:lnTo>
                    <a:pt x="603097" y="2603"/>
                  </a:lnTo>
                  <a:lnTo>
                    <a:pt x="584466" y="3733"/>
                  </a:lnTo>
                  <a:lnTo>
                    <a:pt x="584466" y="34353"/>
                  </a:lnTo>
                  <a:lnTo>
                    <a:pt x="579678" y="35623"/>
                  </a:lnTo>
                  <a:lnTo>
                    <a:pt x="572287" y="35623"/>
                  </a:lnTo>
                  <a:lnTo>
                    <a:pt x="563930" y="33083"/>
                  </a:lnTo>
                  <a:lnTo>
                    <a:pt x="576859" y="33083"/>
                  </a:lnTo>
                  <a:lnTo>
                    <a:pt x="584466" y="34353"/>
                  </a:lnTo>
                  <a:lnTo>
                    <a:pt x="584466" y="3733"/>
                  </a:lnTo>
                  <a:lnTo>
                    <a:pt x="581964" y="3873"/>
                  </a:lnTo>
                  <a:lnTo>
                    <a:pt x="569912" y="7683"/>
                  </a:lnTo>
                  <a:lnTo>
                    <a:pt x="564019" y="11493"/>
                  </a:lnTo>
                  <a:lnTo>
                    <a:pt x="561403" y="16573"/>
                  </a:lnTo>
                  <a:lnTo>
                    <a:pt x="549402" y="15303"/>
                  </a:lnTo>
                  <a:lnTo>
                    <a:pt x="530631" y="15303"/>
                  </a:lnTo>
                  <a:lnTo>
                    <a:pt x="521436" y="17843"/>
                  </a:lnTo>
                  <a:lnTo>
                    <a:pt x="516521" y="16573"/>
                  </a:lnTo>
                  <a:lnTo>
                    <a:pt x="513486" y="15303"/>
                  </a:lnTo>
                  <a:lnTo>
                    <a:pt x="515759" y="14033"/>
                  </a:lnTo>
                  <a:lnTo>
                    <a:pt x="526783" y="12763"/>
                  </a:lnTo>
                  <a:lnTo>
                    <a:pt x="460527" y="12763"/>
                  </a:lnTo>
                  <a:lnTo>
                    <a:pt x="449681" y="15303"/>
                  </a:lnTo>
                  <a:lnTo>
                    <a:pt x="445795" y="14033"/>
                  </a:lnTo>
                  <a:lnTo>
                    <a:pt x="432333" y="15303"/>
                  </a:lnTo>
                  <a:lnTo>
                    <a:pt x="371398" y="15303"/>
                  </a:lnTo>
                  <a:lnTo>
                    <a:pt x="378980" y="16573"/>
                  </a:lnTo>
                  <a:lnTo>
                    <a:pt x="370535" y="19113"/>
                  </a:lnTo>
                  <a:lnTo>
                    <a:pt x="348589" y="19113"/>
                  </a:lnTo>
                  <a:lnTo>
                    <a:pt x="333438" y="20383"/>
                  </a:lnTo>
                  <a:lnTo>
                    <a:pt x="334022" y="19113"/>
                  </a:lnTo>
                  <a:lnTo>
                    <a:pt x="318008" y="20383"/>
                  </a:lnTo>
                  <a:lnTo>
                    <a:pt x="307784" y="20383"/>
                  </a:lnTo>
                  <a:lnTo>
                    <a:pt x="301421" y="21653"/>
                  </a:lnTo>
                  <a:lnTo>
                    <a:pt x="292747" y="24193"/>
                  </a:lnTo>
                  <a:lnTo>
                    <a:pt x="286626" y="25463"/>
                  </a:lnTo>
                  <a:lnTo>
                    <a:pt x="276669" y="26733"/>
                  </a:lnTo>
                  <a:lnTo>
                    <a:pt x="260883" y="29273"/>
                  </a:lnTo>
                  <a:lnTo>
                    <a:pt x="264833" y="31813"/>
                  </a:lnTo>
                  <a:lnTo>
                    <a:pt x="262293" y="34353"/>
                  </a:lnTo>
                  <a:lnTo>
                    <a:pt x="256717" y="36893"/>
                  </a:lnTo>
                  <a:lnTo>
                    <a:pt x="248666" y="39433"/>
                  </a:lnTo>
                  <a:lnTo>
                    <a:pt x="238721" y="40703"/>
                  </a:lnTo>
                  <a:lnTo>
                    <a:pt x="227507" y="43243"/>
                  </a:lnTo>
                  <a:lnTo>
                    <a:pt x="201028" y="52133"/>
                  </a:lnTo>
                  <a:lnTo>
                    <a:pt x="194843" y="55943"/>
                  </a:lnTo>
                  <a:lnTo>
                    <a:pt x="198361" y="55943"/>
                  </a:lnTo>
                  <a:lnTo>
                    <a:pt x="202044" y="54673"/>
                  </a:lnTo>
                  <a:lnTo>
                    <a:pt x="205600" y="53403"/>
                  </a:lnTo>
                  <a:lnTo>
                    <a:pt x="199809" y="57213"/>
                  </a:lnTo>
                  <a:lnTo>
                    <a:pt x="192760" y="59753"/>
                  </a:lnTo>
                  <a:lnTo>
                    <a:pt x="184772" y="61023"/>
                  </a:lnTo>
                  <a:lnTo>
                    <a:pt x="176149" y="63563"/>
                  </a:lnTo>
                  <a:lnTo>
                    <a:pt x="170345" y="64833"/>
                  </a:lnTo>
                  <a:lnTo>
                    <a:pt x="164058" y="66103"/>
                  </a:lnTo>
                  <a:lnTo>
                    <a:pt x="158889" y="67373"/>
                  </a:lnTo>
                  <a:lnTo>
                    <a:pt x="153644" y="69913"/>
                  </a:lnTo>
                  <a:lnTo>
                    <a:pt x="148882" y="71183"/>
                  </a:lnTo>
                  <a:lnTo>
                    <a:pt x="145338" y="73723"/>
                  </a:lnTo>
                  <a:lnTo>
                    <a:pt x="141909" y="74993"/>
                  </a:lnTo>
                  <a:lnTo>
                    <a:pt x="149212" y="68643"/>
                  </a:lnTo>
                  <a:lnTo>
                    <a:pt x="153009" y="66103"/>
                  </a:lnTo>
                  <a:lnTo>
                    <a:pt x="133591" y="76263"/>
                  </a:lnTo>
                  <a:lnTo>
                    <a:pt x="133248" y="77533"/>
                  </a:lnTo>
                  <a:lnTo>
                    <a:pt x="135369" y="80073"/>
                  </a:lnTo>
                  <a:lnTo>
                    <a:pt x="136474" y="81343"/>
                  </a:lnTo>
                  <a:lnTo>
                    <a:pt x="135826" y="82613"/>
                  </a:lnTo>
                  <a:lnTo>
                    <a:pt x="132880" y="87693"/>
                  </a:lnTo>
                  <a:lnTo>
                    <a:pt x="127127" y="92773"/>
                  </a:lnTo>
                  <a:lnTo>
                    <a:pt x="124244" y="91503"/>
                  </a:lnTo>
                  <a:lnTo>
                    <a:pt x="122948" y="88963"/>
                  </a:lnTo>
                  <a:lnTo>
                    <a:pt x="119710" y="88963"/>
                  </a:lnTo>
                  <a:lnTo>
                    <a:pt x="110972" y="95313"/>
                  </a:lnTo>
                  <a:lnTo>
                    <a:pt x="108623" y="96583"/>
                  </a:lnTo>
                  <a:lnTo>
                    <a:pt x="104406" y="100393"/>
                  </a:lnTo>
                  <a:lnTo>
                    <a:pt x="91033" y="116903"/>
                  </a:lnTo>
                  <a:lnTo>
                    <a:pt x="85585" y="123253"/>
                  </a:lnTo>
                  <a:lnTo>
                    <a:pt x="82765" y="127063"/>
                  </a:lnTo>
                  <a:lnTo>
                    <a:pt x="80213" y="130873"/>
                  </a:lnTo>
                  <a:lnTo>
                    <a:pt x="77736" y="134683"/>
                  </a:lnTo>
                  <a:lnTo>
                    <a:pt x="75184" y="137223"/>
                  </a:lnTo>
                  <a:lnTo>
                    <a:pt x="72567" y="141033"/>
                  </a:lnTo>
                  <a:lnTo>
                    <a:pt x="67221" y="148653"/>
                  </a:lnTo>
                  <a:lnTo>
                    <a:pt x="64452" y="151218"/>
                  </a:lnTo>
                  <a:lnTo>
                    <a:pt x="61722" y="155003"/>
                  </a:lnTo>
                  <a:lnTo>
                    <a:pt x="59270" y="157543"/>
                  </a:lnTo>
                  <a:lnTo>
                    <a:pt x="56756" y="161353"/>
                  </a:lnTo>
                  <a:lnTo>
                    <a:pt x="54178" y="163893"/>
                  </a:lnTo>
                  <a:lnTo>
                    <a:pt x="58064" y="160083"/>
                  </a:lnTo>
                  <a:lnTo>
                    <a:pt x="60820" y="160083"/>
                  </a:lnTo>
                  <a:lnTo>
                    <a:pt x="61353" y="161353"/>
                  </a:lnTo>
                  <a:lnTo>
                    <a:pt x="58623" y="167703"/>
                  </a:lnTo>
                  <a:lnTo>
                    <a:pt x="55816" y="172783"/>
                  </a:lnTo>
                  <a:lnTo>
                    <a:pt x="51930" y="177863"/>
                  </a:lnTo>
                  <a:lnTo>
                    <a:pt x="47586" y="182943"/>
                  </a:lnTo>
                  <a:lnTo>
                    <a:pt x="43688" y="188023"/>
                  </a:lnTo>
                  <a:lnTo>
                    <a:pt x="39624" y="194373"/>
                  </a:lnTo>
                  <a:lnTo>
                    <a:pt x="35623" y="200723"/>
                  </a:lnTo>
                  <a:lnTo>
                    <a:pt x="29933" y="209613"/>
                  </a:lnTo>
                  <a:lnTo>
                    <a:pt x="25717" y="218503"/>
                  </a:lnTo>
                  <a:lnTo>
                    <a:pt x="23025" y="227393"/>
                  </a:lnTo>
                  <a:lnTo>
                    <a:pt x="21945" y="235013"/>
                  </a:lnTo>
                  <a:lnTo>
                    <a:pt x="20332" y="237553"/>
                  </a:lnTo>
                  <a:lnTo>
                    <a:pt x="18770" y="237553"/>
                  </a:lnTo>
                  <a:lnTo>
                    <a:pt x="17157" y="243903"/>
                  </a:lnTo>
                  <a:lnTo>
                    <a:pt x="15481" y="252793"/>
                  </a:lnTo>
                  <a:lnTo>
                    <a:pt x="13754" y="261683"/>
                  </a:lnTo>
                  <a:lnTo>
                    <a:pt x="11938" y="270573"/>
                  </a:lnTo>
                  <a:lnTo>
                    <a:pt x="10934" y="279463"/>
                  </a:lnTo>
                  <a:lnTo>
                    <a:pt x="10579" y="285813"/>
                  </a:lnTo>
                  <a:lnTo>
                    <a:pt x="10617" y="293433"/>
                  </a:lnTo>
                  <a:lnTo>
                    <a:pt x="11188" y="298513"/>
                  </a:lnTo>
                  <a:lnTo>
                    <a:pt x="9055" y="299783"/>
                  </a:lnTo>
                  <a:lnTo>
                    <a:pt x="3263" y="335343"/>
                  </a:lnTo>
                  <a:lnTo>
                    <a:pt x="3594" y="344233"/>
                  </a:lnTo>
                  <a:lnTo>
                    <a:pt x="5676" y="367093"/>
                  </a:lnTo>
                  <a:lnTo>
                    <a:pt x="6223" y="381063"/>
                  </a:lnTo>
                  <a:lnTo>
                    <a:pt x="5118" y="389953"/>
                  </a:lnTo>
                  <a:lnTo>
                    <a:pt x="1511" y="393763"/>
                  </a:lnTo>
                  <a:lnTo>
                    <a:pt x="2235" y="439483"/>
                  </a:lnTo>
                  <a:lnTo>
                    <a:pt x="838" y="439483"/>
                  </a:lnTo>
                  <a:lnTo>
                    <a:pt x="889" y="458533"/>
                  </a:lnTo>
                  <a:lnTo>
                    <a:pt x="2108" y="471233"/>
                  </a:lnTo>
                  <a:lnTo>
                    <a:pt x="4114" y="481393"/>
                  </a:lnTo>
                  <a:lnTo>
                    <a:pt x="6515" y="490283"/>
                  </a:lnTo>
                  <a:lnTo>
                    <a:pt x="5575" y="496633"/>
                  </a:lnTo>
                  <a:lnTo>
                    <a:pt x="4305" y="491553"/>
                  </a:lnTo>
                  <a:lnTo>
                    <a:pt x="3581" y="491553"/>
                  </a:lnTo>
                  <a:lnTo>
                    <a:pt x="2184" y="516953"/>
                  </a:lnTo>
                  <a:lnTo>
                    <a:pt x="2311" y="536003"/>
                  </a:lnTo>
                  <a:lnTo>
                    <a:pt x="4229" y="552513"/>
                  </a:lnTo>
                  <a:lnTo>
                    <a:pt x="8229" y="575373"/>
                  </a:lnTo>
                  <a:lnTo>
                    <a:pt x="3784" y="579183"/>
                  </a:lnTo>
                  <a:lnTo>
                    <a:pt x="3873" y="594423"/>
                  </a:lnTo>
                  <a:lnTo>
                    <a:pt x="1917" y="619823"/>
                  </a:lnTo>
                  <a:lnTo>
                    <a:pt x="444" y="651573"/>
                  </a:lnTo>
                  <a:lnTo>
                    <a:pt x="1993" y="684593"/>
                  </a:lnTo>
                  <a:lnTo>
                    <a:pt x="1485" y="684593"/>
                  </a:lnTo>
                  <a:lnTo>
                    <a:pt x="622" y="683323"/>
                  </a:lnTo>
                  <a:lnTo>
                    <a:pt x="0" y="680783"/>
                  </a:lnTo>
                  <a:lnTo>
                    <a:pt x="317" y="683323"/>
                  </a:lnTo>
                  <a:lnTo>
                    <a:pt x="558" y="685863"/>
                  </a:lnTo>
                  <a:lnTo>
                    <a:pt x="723" y="689673"/>
                  </a:lnTo>
                  <a:lnTo>
                    <a:pt x="1536" y="699833"/>
                  </a:lnTo>
                  <a:lnTo>
                    <a:pt x="1955" y="706183"/>
                  </a:lnTo>
                  <a:lnTo>
                    <a:pt x="2159" y="713803"/>
                  </a:lnTo>
                  <a:lnTo>
                    <a:pt x="2209" y="717613"/>
                  </a:lnTo>
                  <a:lnTo>
                    <a:pt x="2425" y="727773"/>
                  </a:lnTo>
                  <a:lnTo>
                    <a:pt x="3594" y="734123"/>
                  </a:lnTo>
                  <a:lnTo>
                    <a:pt x="4140" y="741743"/>
                  </a:lnTo>
                  <a:lnTo>
                    <a:pt x="5029" y="748093"/>
                  </a:lnTo>
                  <a:lnTo>
                    <a:pt x="4991" y="755713"/>
                  </a:lnTo>
                  <a:lnTo>
                    <a:pt x="6731" y="762063"/>
                  </a:lnTo>
                  <a:lnTo>
                    <a:pt x="9563" y="774763"/>
                  </a:lnTo>
                  <a:lnTo>
                    <a:pt x="11087" y="779843"/>
                  </a:lnTo>
                  <a:lnTo>
                    <a:pt x="13449" y="788733"/>
                  </a:lnTo>
                  <a:lnTo>
                    <a:pt x="15646" y="793813"/>
                  </a:lnTo>
                  <a:lnTo>
                    <a:pt x="21297" y="805243"/>
                  </a:lnTo>
                  <a:lnTo>
                    <a:pt x="26174" y="811593"/>
                  </a:lnTo>
                  <a:lnTo>
                    <a:pt x="31673" y="815403"/>
                  </a:lnTo>
                  <a:lnTo>
                    <a:pt x="36398" y="821753"/>
                  </a:lnTo>
                  <a:lnTo>
                    <a:pt x="41249" y="829373"/>
                  </a:lnTo>
                  <a:lnTo>
                    <a:pt x="50965" y="843343"/>
                  </a:lnTo>
                  <a:lnTo>
                    <a:pt x="44208" y="826833"/>
                  </a:lnTo>
                  <a:lnTo>
                    <a:pt x="47650" y="828103"/>
                  </a:lnTo>
                  <a:lnTo>
                    <a:pt x="53581" y="833183"/>
                  </a:lnTo>
                  <a:lnTo>
                    <a:pt x="54305" y="829373"/>
                  </a:lnTo>
                  <a:lnTo>
                    <a:pt x="56553" y="833183"/>
                  </a:lnTo>
                  <a:lnTo>
                    <a:pt x="58369" y="836993"/>
                  </a:lnTo>
                  <a:lnTo>
                    <a:pt x="60452" y="840803"/>
                  </a:lnTo>
                  <a:lnTo>
                    <a:pt x="62598" y="844613"/>
                  </a:lnTo>
                  <a:lnTo>
                    <a:pt x="64401" y="848423"/>
                  </a:lnTo>
                  <a:lnTo>
                    <a:pt x="67716" y="857313"/>
                  </a:lnTo>
                  <a:lnTo>
                    <a:pt x="67170" y="859853"/>
                  </a:lnTo>
                  <a:lnTo>
                    <a:pt x="60985" y="850963"/>
                  </a:lnTo>
                  <a:lnTo>
                    <a:pt x="59855" y="848423"/>
                  </a:lnTo>
                  <a:lnTo>
                    <a:pt x="57696" y="849693"/>
                  </a:lnTo>
                  <a:lnTo>
                    <a:pt x="59182" y="854773"/>
                  </a:lnTo>
                  <a:lnTo>
                    <a:pt x="63220" y="861123"/>
                  </a:lnTo>
                  <a:lnTo>
                    <a:pt x="68681" y="870013"/>
                  </a:lnTo>
                  <a:lnTo>
                    <a:pt x="81064" y="886523"/>
                  </a:lnTo>
                  <a:lnTo>
                    <a:pt x="84632" y="891603"/>
                  </a:lnTo>
                  <a:lnTo>
                    <a:pt x="84797" y="895413"/>
                  </a:lnTo>
                  <a:lnTo>
                    <a:pt x="108026" y="918273"/>
                  </a:lnTo>
                  <a:lnTo>
                    <a:pt x="160299" y="958913"/>
                  </a:lnTo>
                  <a:lnTo>
                    <a:pt x="219240" y="990663"/>
                  </a:lnTo>
                  <a:lnTo>
                    <a:pt x="282892" y="1010983"/>
                  </a:lnTo>
                  <a:lnTo>
                    <a:pt x="315683" y="1016063"/>
                  </a:lnTo>
                  <a:lnTo>
                    <a:pt x="306666" y="1009713"/>
                  </a:lnTo>
                  <a:lnTo>
                    <a:pt x="329184" y="1012253"/>
                  </a:lnTo>
                  <a:lnTo>
                    <a:pt x="331698" y="1013523"/>
                  </a:lnTo>
                  <a:lnTo>
                    <a:pt x="336753" y="1013523"/>
                  </a:lnTo>
                  <a:lnTo>
                    <a:pt x="341363" y="1014793"/>
                  </a:lnTo>
                  <a:lnTo>
                    <a:pt x="342176" y="1016063"/>
                  </a:lnTo>
                  <a:lnTo>
                    <a:pt x="337426" y="1017333"/>
                  </a:lnTo>
                  <a:lnTo>
                    <a:pt x="325285" y="1017333"/>
                  </a:lnTo>
                  <a:lnTo>
                    <a:pt x="335813" y="1018603"/>
                  </a:lnTo>
                  <a:lnTo>
                    <a:pt x="348068" y="1017333"/>
                  </a:lnTo>
                  <a:lnTo>
                    <a:pt x="358292" y="1016063"/>
                  </a:lnTo>
                  <a:lnTo>
                    <a:pt x="362750" y="1014793"/>
                  </a:lnTo>
                  <a:lnTo>
                    <a:pt x="373989" y="1016063"/>
                  </a:lnTo>
                  <a:lnTo>
                    <a:pt x="377888" y="1017333"/>
                  </a:lnTo>
                  <a:lnTo>
                    <a:pt x="376491" y="1018603"/>
                  </a:lnTo>
                  <a:lnTo>
                    <a:pt x="371817" y="1018603"/>
                  </a:lnTo>
                  <a:lnTo>
                    <a:pt x="365760" y="1019873"/>
                  </a:lnTo>
                  <a:lnTo>
                    <a:pt x="360121" y="1021143"/>
                  </a:lnTo>
                  <a:lnTo>
                    <a:pt x="372668" y="1021143"/>
                  </a:lnTo>
                  <a:lnTo>
                    <a:pt x="381254" y="1018603"/>
                  </a:lnTo>
                  <a:lnTo>
                    <a:pt x="388531" y="1017333"/>
                  </a:lnTo>
                  <a:lnTo>
                    <a:pt x="397941" y="1016063"/>
                  </a:lnTo>
                  <a:lnTo>
                    <a:pt x="412889" y="1016063"/>
                  </a:lnTo>
                  <a:lnTo>
                    <a:pt x="420979" y="1017333"/>
                  </a:lnTo>
                  <a:lnTo>
                    <a:pt x="423722" y="1018603"/>
                  </a:lnTo>
                  <a:lnTo>
                    <a:pt x="424662" y="1019873"/>
                  </a:lnTo>
                  <a:lnTo>
                    <a:pt x="427278" y="1019873"/>
                  </a:lnTo>
                  <a:lnTo>
                    <a:pt x="429399" y="1021143"/>
                  </a:lnTo>
                  <a:lnTo>
                    <a:pt x="436918" y="1019873"/>
                  </a:lnTo>
                  <a:lnTo>
                    <a:pt x="473887" y="1021143"/>
                  </a:lnTo>
                  <a:lnTo>
                    <a:pt x="466496" y="1018603"/>
                  </a:lnTo>
                  <a:lnTo>
                    <a:pt x="459105" y="1016063"/>
                  </a:lnTo>
                  <a:lnTo>
                    <a:pt x="471182" y="1014793"/>
                  </a:lnTo>
                  <a:lnTo>
                    <a:pt x="480504" y="1014793"/>
                  </a:lnTo>
                  <a:lnTo>
                    <a:pt x="483539" y="1013523"/>
                  </a:lnTo>
                  <a:lnTo>
                    <a:pt x="476808" y="1010983"/>
                  </a:lnTo>
                  <a:lnTo>
                    <a:pt x="509155" y="1014793"/>
                  </a:lnTo>
                  <a:lnTo>
                    <a:pt x="557060" y="1016063"/>
                  </a:lnTo>
                  <a:lnTo>
                    <a:pt x="630059" y="1016063"/>
                  </a:lnTo>
                  <a:lnTo>
                    <a:pt x="664972" y="1013523"/>
                  </a:lnTo>
                  <a:lnTo>
                    <a:pt x="703707" y="1013523"/>
                  </a:lnTo>
                  <a:lnTo>
                    <a:pt x="699401" y="1012253"/>
                  </a:lnTo>
                  <a:lnTo>
                    <a:pt x="698969" y="1010983"/>
                  </a:lnTo>
                  <a:lnTo>
                    <a:pt x="698550" y="1009713"/>
                  </a:lnTo>
                  <a:lnTo>
                    <a:pt x="703529" y="1008443"/>
                  </a:lnTo>
                  <a:lnTo>
                    <a:pt x="716749" y="1008443"/>
                  </a:lnTo>
                  <a:lnTo>
                    <a:pt x="720255" y="1013523"/>
                  </a:lnTo>
                  <a:lnTo>
                    <a:pt x="738047" y="1014793"/>
                  </a:lnTo>
                  <a:lnTo>
                    <a:pt x="761161" y="1016063"/>
                  </a:lnTo>
                  <a:lnTo>
                    <a:pt x="780630" y="1019873"/>
                  </a:lnTo>
                  <a:lnTo>
                    <a:pt x="783577" y="1017333"/>
                  </a:lnTo>
                  <a:lnTo>
                    <a:pt x="805040" y="1017333"/>
                  </a:lnTo>
                  <a:lnTo>
                    <a:pt x="824649" y="1016063"/>
                  </a:lnTo>
                  <a:lnTo>
                    <a:pt x="821994" y="1012253"/>
                  </a:lnTo>
                  <a:lnTo>
                    <a:pt x="830948" y="1012253"/>
                  </a:lnTo>
                  <a:lnTo>
                    <a:pt x="832104" y="1014793"/>
                  </a:lnTo>
                  <a:lnTo>
                    <a:pt x="832345" y="1016063"/>
                  </a:lnTo>
                  <a:lnTo>
                    <a:pt x="838542" y="1018603"/>
                  </a:lnTo>
                  <a:lnTo>
                    <a:pt x="876300" y="1017333"/>
                  </a:lnTo>
                  <a:lnTo>
                    <a:pt x="916952" y="1017333"/>
                  </a:lnTo>
                  <a:lnTo>
                    <a:pt x="959726" y="1019873"/>
                  </a:lnTo>
                  <a:lnTo>
                    <a:pt x="1003858" y="1019873"/>
                  </a:lnTo>
                  <a:lnTo>
                    <a:pt x="1004785" y="1018603"/>
                  </a:lnTo>
                  <a:lnTo>
                    <a:pt x="999820" y="1017333"/>
                  </a:lnTo>
                  <a:lnTo>
                    <a:pt x="994841" y="1016063"/>
                  </a:lnTo>
                  <a:lnTo>
                    <a:pt x="1007579" y="1013523"/>
                  </a:lnTo>
                  <a:lnTo>
                    <a:pt x="1038948" y="1021143"/>
                  </a:lnTo>
                  <a:lnTo>
                    <a:pt x="1045921" y="1019873"/>
                  </a:lnTo>
                  <a:lnTo>
                    <a:pt x="1051433" y="1017333"/>
                  </a:lnTo>
                  <a:lnTo>
                    <a:pt x="1058760" y="1016063"/>
                  </a:lnTo>
                  <a:lnTo>
                    <a:pt x="1071181" y="1017333"/>
                  </a:lnTo>
                  <a:lnTo>
                    <a:pt x="1067409" y="1016063"/>
                  </a:lnTo>
                  <a:lnTo>
                    <a:pt x="1063637" y="1014793"/>
                  </a:lnTo>
                  <a:lnTo>
                    <a:pt x="1071511" y="1014793"/>
                  </a:lnTo>
                  <a:lnTo>
                    <a:pt x="1121676" y="1016063"/>
                  </a:lnTo>
                  <a:lnTo>
                    <a:pt x="1325600" y="1016063"/>
                  </a:lnTo>
                  <a:lnTo>
                    <a:pt x="1376667" y="1017333"/>
                  </a:lnTo>
                  <a:lnTo>
                    <a:pt x="1427492" y="1021143"/>
                  </a:lnTo>
                  <a:lnTo>
                    <a:pt x="1420101" y="1019873"/>
                  </a:lnTo>
                  <a:lnTo>
                    <a:pt x="1420355" y="1018603"/>
                  </a:lnTo>
                  <a:lnTo>
                    <a:pt x="1434388" y="1018603"/>
                  </a:lnTo>
                  <a:lnTo>
                    <a:pt x="1426438" y="1017333"/>
                  </a:lnTo>
                  <a:lnTo>
                    <a:pt x="1434566" y="1014793"/>
                  </a:lnTo>
                  <a:lnTo>
                    <a:pt x="1433004" y="1013523"/>
                  </a:lnTo>
                  <a:lnTo>
                    <a:pt x="1482483" y="1018603"/>
                  </a:lnTo>
                  <a:lnTo>
                    <a:pt x="1494663" y="1016063"/>
                  </a:lnTo>
                  <a:lnTo>
                    <a:pt x="1513039" y="1016063"/>
                  </a:lnTo>
                  <a:lnTo>
                    <a:pt x="1530692" y="1014793"/>
                  </a:lnTo>
                  <a:lnTo>
                    <a:pt x="1540687" y="1013523"/>
                  </a:lnTo>
                  <a:lnTo>
                    <a:pt x="1525028" y="1013523"/>
                  </a:lnTo>
                  <a:lnTo>
                    <a:pt x="1526463" y="1012253"/>
                  </a:lnTo>
                  <a:lnTo>
                    <a:pt x="1529321" y="1009713"/>
                  </a:lnTo>
                  <a:lnTo>
                    <a:pt x="1527187" y="1008443"/>
                  </a:lnTo>
                  <a:lnTo>
                    <a:pt x="1518653" y="1003363"/>
                  </a:lnTo>
                  <a:lnTo>
                    <a:pt x="1504645" y="998283"/>
                  </a:lnTo>
                  <a:lnTo>
                    <a:pt x="1503210" y="997013"/>
                  </a:lnTo>
                  <a:lnTo>
                    <a:pt x="1500352" y="994473"/>
                  </a:lnTo>
                  <a:lnTo>
                    <a:pt x="1498917" y="993203"/>
                  </a:lnTo>
                  <a:lnTo>
                    <a:pt x="1478864" y="994473"/>
                  </a:lnTo>
                  <a:lnTo>
                    <a:pt x="1466748" y="993203"/>
                  </a:lnTo>
                  <a:lnTo>
                    <a:pt x="1454632" y="991933"/>
                  </a:lnTo>
                  <a:lnTo>
                    <a:pt x="1427581" y="989393"/>
                  </a:lnTo>
                  <a:lnTo>
                    <a:pt x="1399108" y="991933"/>
                  </a:lnTo>
                  <a:lnTo>
                    <a:pt x="1396606" y="991933"/>
                  </a:lnTo>
                  <a:lnTo>
                    <a:pt x="1398981" y="990663"/>
                  </a:lnTo>
                  <a:lnTo>
                    <a:pt x="1402105" y="989393"/>
                  </a:lnTo>
                  <a:lnTo>
                    <a:pt x="1401800" y="988123"/>
                  </a:lnTo>
                  <a:lnTo>
                    <a:pt x="1394028" y="990663"/>
                  </a:lnTo>
                  <a:lnTo>
                    <a:pt x="1384744" y="990663"/>
                  </a:lnTo>
                  <a:lnTo>
                    <a:pt x="1373200" y="991933"/>
                  </a:lnTo>
                  <a:lnTo>
                    <a:pt x="1358658" y="990663"/>
                  </a:lnTo>
                  <a:lnTo>
                    <a:pt x="1361122" y="989393"/>
                  </a:lnTo>
                  <a:lnTo>
                    <a:pt x="1320698" y="989393"/>
                  </a:lnTo>
                  <a:lnTo>
                    <a:pt x="1211795" y="985799"/>
                  </a:lnTo>
                  <a:lnTo>
                    <a:pt x="1211795" y="990663"/>
                  </a:lnTo>
                  <a:lnTo>
                    <a:pt x="1211732" y="993203"/>
                  </a:lnTo>
                  <a:lnTo>
                    <a:pt x="1203515" y="991933"/>
                  </a:lnTo>
                  <a:lnTo>
                    <a:pt x="1195285" y="990663"/>
                  </a:lnTo>
                  <a:lnTo>
                    <a:pt x="1187056" y="989393"/>
                  </a:lnTo>
                  <a:lnTo>
                    <a:pt x="1198194" y="989393"/>
                  </a:lnTo>
                  <a:lnTo>
                    <a:pt x="1211795" y="990663"/>
                  </a:lnTo>
                  <a:lnTo>
                    <a:pt x="1211795" y="985799"/>
                  </a:lnTo>
                  <a:lnTo>
                    <a:pt x="1205420" y="985583"/>
                  </a:lnTo>
                  <a:lnTo>
                    <a:pt x="1210487" y="989393"/>
                  </a:lnTo>
                  <a:lnTo>
                    <a:pt x="1195768" y="988123"/>
                  </a:lnTo>
                  <a:lnTo>
                    <a:pt x="1192657" y="986853"/>
                  </a:lnTo>
                  <a:lnTo>
                    <a:pt x="1185760" y="986853"/>
                  </a:lnTo>
                  <a:lnTo>
                    <a:pt x="1184859" y="989393"/>
                  </a:lnTo>
                  <a:lnTo>
                    <a:pt x="1150835" y="989393"/>
                  </a:lnTo>
                  <a:lnTo>
                    <a:pt x="1115783" y="988123"/>
                  </a:lnTo>
                  <a:lnTo>
                    <a:pt x="1094663" y="984313"/>
                  </a:lnTo>
                  <a:lnTo>
                    <a:pt x="1085799" y="984313"/>
                  </a:lnTo>
                  <a:lnTo>
                    <a:pt x="1087539" y="988123"/>
                  </a:lnTo>
                  <a:lnTo>
                    <a:pt x="1078661" y="988123"/>
                  </a:lnTo>
                  <a:lnTo>
                    <a:pt x="1072654" y="985583"/>
                  </a:lnTo>
                  <a:lnTo>
                    <a:pt x="1066927" y="989393"/>
                  </a:lnTo>
                  <a:lnTo>
                    <a:pt x="1052080" y="988123"/>
                  </a:lnTo>
                  <a:lnTo>
                    <a:pt x="1044587" y="985583"/>
                  </a:lnTo>
                  <a:lnTo>
                    <a:pt x="1044028" y="983043"/>
                  </a:lnTo>
                  <a:lnTo>
                    <a:pt x="1047635" y="984313"/>
                  </a:lnTo>
                  <a:lnTo>
                    <a:pt x="1054277" y="983043"/>
                  </a:lnTo>
                  <a:lnTo>
                    <a:pt x="1058138" y="983043"/>
                  </a:lnTo>
                  <a:lnTo>
                    <a:pt x="1041425" y="981773"/>
                  </a:lnTo>
                  <a:lnTo>
                    <a:pt x="1022934" y="981773"/>
                  </a:lnTo>
                  <a:lnTo>
                    <a:pt x="1006805" y="983043"/>
                  </a:lnTo>
                  <a:lnTo>
                    <a:pt x="997204" y="983043"/>
                  </a:lnTo>
                  <a:lnTo>
                    <a:pt x="1018971" y="984313"/>
                  </a:lnTo>
                  <a:lnTo>
                    <a:pt x="970508" y="985583"/>
                  </a:lnTo>
                  <a:lnTo>
                    <a:pt x="869213" y="985583"/>
                  </a:lnTo>
                  <a:lnTo>
                    <a:pt x="821905" y="988123"/>
                  </a:lnTo>
                  <a:lnTo>
                    <a:pt x="826439" y="990663"/>
                  </a:lnTo>
                  <a:lnTo>
                    <a:pt x="784809" y="990663"/>
                  </a:lnTo>
                  <a:lnTo>
                    <a:pt x="768070" y="989393"/>
                  </a:lnTo>
                  <a:lnTo>
                    <a:pt x="741641" y="989393"/>
                  </a:lnTo>
                  <a:lnTo>
                    <a:pt x="733539" y="990663"/>
                  </a:lnTo>
                  <a:lnTo>
                    <a:pt x="724458" y="991933"/>
                  </a:lnTo>
                  <a:lnTo>
                    <a:pt x="704519" y="991933"/>
                  </a:lnTo>
                  <a:lnTo>
                    <a:pt x="706399" y="990663"/>
                  </a:lnTo>
                  <a:lnTo>
                    <a:pt x="699439" y="988123"/>
                  </a:lnTo>
                  <a:lnTo>
                    <a:pt x="693229" y="986853"/>
                  </a:lnTo>
                  <a:lnTo>
                    <a:pt x="697318" y="985583"/>
                  </a:lnTo>
                  <a:lnTo>
                    <a:pt x="672122" y="986853"/>
                  </a:lnTo>
                  <a:lnTo>
                    <a:pt x="662457" y="989393"/>
                  </a:lnTo>
                  <a:lnTo>
                    <a:pt x="655929" y="990663"/>
                  </a:lnTo>
                  <a:lnTo>
                    <a:pt x="640168" y="994473"/>
                  </a:lnTo>
                  <a:lnTo>
                    <a:pt x="632637" y="991933"/>
                  </a:lnTo>
                  <a:lnTo>
                    <a:pt x="625665" y="993203"/>
                  </a:lnTo>
                  <a:lnTo>
                    <a:pt x="619302" y="994473"/>
                  </a:lnTo>
                  <a:lnTo>
                    <a:pt x="610336" y="995743"/>
                  </a:lnTo>
                  <a:lnTo>
                    <a:pt x="595553" y="997013"/>
                  </a:lnTo>
                  <a:lnTo>
                    <a:pt x="602081" y="994473"/>
                  </a:lnTo>
                  <a:lnTo>
                    <a:pt x="598144" y="993203"/>
                  </a:lnTo>
                  <a:lnTo>
                    <a:pt x="594677" y="990663"/>
                  </a:lnTo>
                  <a:lnTo>
                    <a:pt x="602576" y="989393"/>
                  </a:lnTo>
                  <a:lnTo>
                    <a:pt x="567880" y="986853"/>
                  </a:lnTo>
                  <a:lnTo>
                    <a:pt x="540918" y="988123"/>
                  </a:lnTo>
                  <a:lnTo>
                    <a:pt x="519277" y="989393"/>
                  </a:lnTo>
                  <a:lnTo>
                    <a:pt x="500557" y="985583"/>
                  </a:lnTo>
                  <a:lnTo>
                    <a:pt x="497281" y="990663"/>
                  </a:lnTo>
                  <a:lnTo>
                    <a:pt x="512546" y="991933"/>
                  </a:lnTo>
                  <a:lnTo>
                    <a:pt x="532472" y="991933"/>
                  </a:lnTo>
                  <a:lnTo>
                    <a:pt x="533882" y="994473"/>
                  </a:lnTo>
                  <a:lnTo>
                    <a:pt x="524713" y="995743"/>
                  </a:lnTo>
                  <a:lnTo>
                    <a:pt x="510336" y="997013"/>
                  </a:lnTo>
                  <a:lnTo>
                    <a:pt x="496100" y="997013"/>
                  </a:lnTo>
                  <a:lnTo>
                    <a:pt x="483920" y="995743"/>
                  </a:lnTo>
                  <a:lnTo>
                    <a:pt x="470293" y="991933"/>
                  </a:lnTo>
                  <a:lnTo>
                    <a:pt x="464159" y="990663"/>
                  </a:lnTo>
                  <a:lnTo>
                    <a:pt x="451891" y="988123"/>
                  </a:lnTo>
                  <a:lnTo>
                    <a:pt x="437921" y="987463"/>
                  </a:lnTo>
                  <a:lnTo>
                    <a:pt x="437921" y="1016063"/>
                  </a:lnTo>
                  <a:lnTo>
                    <a:pt x="430618" y="1018603"/>
                  </a:lnTo>
                  <a:lnTo>
                    <a:pt x="424815" y="1017333"/>
                  </a:lnTo>
                  <a:lnTo>
                    <a:pt x="437921" y="1016063"/>
                  </a:lnTo>
                  <a:lnTo>
                    <a:pt x="437921" y="987463"/>
                  </a:lnTo>
                  <a:lnTo>
                    <a:pt x="425411" y="986853"/>
                  </a:lnTo>
                  <a:lnTo>
                    <a:pt x="434086" y="986853"/>
                  </a:lnTo>
                  <a:lnTo>
                    <a:pt x="422287" y="985583"/>
                  </a:lnTo>
                  <a:lnTo>
                    <a:pt x="410286" y="986853"/>
                  </a:lnTo>
                  <a:lnTo>
                    <a:pt x="397598" y="986853"/>
                  </a:lnTo>
                  <a:lnTo>
                    <a:pt x="383794" y="985583"/>
                  </a:lnTo>
                  <a:lnTo>
                    <a:pt x="378358" y="988123"/>
                  </a:lnTo>
                  <a:lnTo>
                    <a:pt x="357543" y="988123"/>
                  </a:lnTo>
                  <a:lnTo>
                    <a:pt x="355917" y="991933"/>
                  </a:lnTo>
                  <a:lnTo>
                    <a:pt x="374853" y="991933"/>
                  </a:lnTo>
                  <a:lnTo>
                    <a:pt x="384556" y="990663"/>
                  </a:lnTo>
                  <a:lnTo>
                    <a:pt x="394220" y="990663"/>
                  </a:lnTo>
                  <a:lnTo>
                    <a:pt x="360375" y="995743"/>
                  </a:lnTo>
                  <a:lnTo>
                    <a:pt x="329222" y="995743"/>
                  </a:lnTo>
                  <a:lnTo>
                    <a:pt x="316877" y="991933"/>
                  </a:lnTo>
                  <a:lnTo>
                    <a:pt x="333946" y="991933"/>
                  </a:lnTo>
                  <a:lnTo>
                    <a:pt x="337578" y="990663"/>
                  </a:lnTo>
                  <a:lnTo>
                    <a:pt x="332549" y="989393"/>
                  </a:lnTo>
                  <a:lnTo>
                    <a:pt x="322757" y="989393"/>
                  </a:lnTo>
                  <a:lnTo>
                    <a:pt x="312801" y="988123"/>
                  </a:lnTo>
                  <a:lnTo>
                    <a:pt x="307759" y="986853"/>
                  </a:lnTo>
                  <a:lnTo>
                    <a:pt x="310934" y="985583"/>
                  </a:lnTo>
                  <a:lnTo>
                    <a:pt x="316865" y="984313"/>
                  </a:lnTo>
                  <a:lnTo>
                    <a:pt x="324916" y="985583"/>
                  </a:lnTo>
                  <a:lnTo>
                    <a:pt x="334492" y="986853"/>
                  </a:lnTo>
                  <a:lnTo>
                    <a:pt x="369531" y="986853"/>
                  </a:lnTo>
                  <a:lnTo>
                    <a:pt x="372821" y="985583"/>
                  </a:lnTo>
                  <a:lnTo>
                    <a:pt x="375754" y="985583"/>
                  </a:lnTo>
                  <a:lnTo>
                    <a:pt x="369862" y="984313"/>
                  </a:lnTo>
                  <a:lnTo>
                    <a:pt x="359359" y="984313"/>
                  </a:lnTo>
                  <a:lnTo>
                    <a:pt x="351624" y="985583"/>
                  </a:lnTo>
                  <a:lnTo>
                    <a:pt x="338785" y="985583"/>
                  </a:lnTo>
                  <a:lnTo>
                    <a:pt x="344614" y="981773"/>
                  </a:lnTo>
                  <a:lnTo>
                    <a:pt x="340487" y="984313"/>
                  </a:lnTo>
                  <a:lnTo>
                    <a:pt x="335876" y="985583"/>
                  </a:lnTo>
                  <a:lnTo>
                    <a:pt x="331000" y="984313"/>
                  </a:lnTo>
                  <a:lnTo>
                    <a:pt x="326136" y="984313"/>
                  </a:lnTo>
                  <a:lnTo>
                    <a:pt x="320941" y="983043"/>
                  </a:lnTo>
                  <a:lnTo>
                    <a:pt x="315442" y="983043"/>
                  </a:lnTo>
                  <a:lnTo>
                    <a:pt x="309956" y="981773"/>
                  </a:lnTo>
                  <a:lnTo>
                    <a:pt x="291909" y="977963"/>
                  </a:lnTo>
                  <a:lnTo>
                    <a:pt x="278358" y="977963"/>
                  </a:lnTo>
                  <a:lnTo>
                    <a:pt x="281203" y="974153"/>
                  </a:lnTo>
                  <a:lnTo>
                    <a:pt x="267665" y="974153"/>
                  </a:lnTo>
                  <a:lnTo>
                    <a:pt x="260375" y="971613"/>
                  </a:lnTo>
                  <a:lnTo>
                    <a:pt x="265430" y="971613"/>
                  </a:lnTo>
                  <a:lnTo>
                    <a:pt x="270408" y="970343"/>
                  </a:lnTo>
                  <a:lnTo>
                    <a:pt x="269887" y="970343"/>
                  </a:lnTo>
                  <a:lnTo>
                    <a:pt x="264845" y="969073"/>
                  </a:lnTo>
                  <a:lnTo>
                    <a:pt x="255041" y="965263"/>
                  </a:lnTo>
                  <a:lnTo>
                    <a:pt x="250367" y="962723"/>
                  </a:lnTo>
                  <a:lnTo>
                    <a:pt x="245770" y="961453"/>
                  </a:lnTo>
                  <a:lnTo>
                    <a:pt x="241096" y="958913"/>
                  </a:lnTo>
                  <a:lnTo>
                    <a:pt x="236829" y="956373"/>
                  </a:lnTo>
                  <a:lnTo>
                    <a:pt x="227977" y="951293"/>
                  </a:lnTo>
                  <a:lnTo>
                    <a:pt x="223431" y="950023"/>
                  </a:lnTo>
                  <a:lnTo>
                    <a:pt x="218490" y="948753"/>
                  </a:lnTo>
                  <a:lnTo>
                    <a:pt x="236220" y="956373"/>
                  </a:lnTo>
                  <a:lnTo>
                    <a:pt x="238315" y="960183"/>
                  </a:lnTo>
                  <a:lnTo>
                    <a:pt x="236042" y="961453"/>
                  </a:lnTo>
                  <a:lnTo>
                    <a:pt x="240639" y="965263"/>
                  </a:lnTo>
                  <a:lnTo>
                    <a:pt x="224586" y="960183"/>
                  </a:lnTo>
                  <a:lnTo>
                    <a:pt x="214160" y="955103"/>
                  </a:lnTo>
                  <a:lnTo>
                    <a:pt x="207568" y="950023"/>
                  </a:lnTo>
                  <a:lnTo>
                    <a:pt x="203022" y="946213"/>
                  </a:lnTo>
                  <a:lnTo>
                    <a:pt x="198399" y="941133"/>
                  </a:lnTo>
                  <a:lnTo>
                    <a:pt x="191833" y="934783"/>
                  </a:lnTo>
                  <a:lnTo>
                    <a:pt x="186817" y="930973"/>
                  </a:lnTo>
                  <a:lnTo>
                    <a:pt x="181813" y="927163"/>
                  </a:lnTo>
                  <a:lnTo>
                    <a:pt x="166801" y="917003"/>
                  </a:lnTo>
                  <a:lnTo>
                    <a:pt x="179324" y="927163"/>
                  </a:lnTo>
                  <a:lnTo>
                    <a:pt x="182219" y="930973"/>
                  </a:lnTo>
                  <a:lnTo>
                    <a:pt x="178308" y="929703"/>
                  </a:lnTo>
                  <a:lnTo>
                    <a:pt x="171500" y="924623"/>
                  </a:lnTo>
                  <a:lnTo>
                    <a:pt x="164655" y="918273"/>
                  </a:lnTo>
                  <a:lnTo>
                    <a:pt x="158826" y="913193"/>
                  </a:lnTo>
                  <a:lnTo>
                    <a:pt x="155003" y="908113"/>
                  </a:lnTo>
                  <a:lnTo>
                    <a:pt x="153212" y="906843"/>
                  </a:lnTo>
                  <a:lnTo>
                    <a:pt x="142443" y="899223"/>
                  </a:lnTo>
                  <a:lnTo>
                    <a:pt x="142824" y="901763"/>
                  </a:lnTo>
                  <a:lnTo>
                    <a:pt x="146113" y="906843"/>
                  </a:lnTo>
                  <a:lnTo>
                    <a:pt x="142303" y="906843"/>
                  </a:lnTo>
                  <a:lnTo>
                    <a:pt x="136829" y="899223"/>
                  </a:lnTo>
                  <a:lnTo>
                    <a:pt x="130416" y="895413"/>
                  </a:lnTo>
                  <a:lnTo>
                    <a:pt x="122732" y="890333"/>
                  </a:lnTo>
                  <a:lnTo>
                    <a:pt x="113499" y="883983"/>
                  </a:lnTo>
                  <a:lnTo>
                    <a:pt x="116713" y="881443"/>
                  </a:lnTo>
                  <a:lnTo>
                    <a:pt x="112966" y="877633"/>
                  </a:lnTo>
                  <a:lnTo>
                    <a:pt x="110566" y="873823"/>
                  </a:lnTo>
                  <a:lnTo>
                    <a:pt x="106235" y="868743"/>
                  </a:lnTo>
                  <a:lnTo>
                    <a:pt x="104508" y="867473"/>
                  </a:lnTo>
                  <a:lnTo>
                    <a:pt x="100177" y="863663"/>
                  </a:lnTo>
                  <a:lnTo>
                    <a:pt x="96812" y="863663"/>
                  </a:lnTo>
                  <a:lnTo>
                    <a:pt x="93738" y="862393"/>
                  </a:lnTo>
                  <a:lnTo>
                    <a:pt x="89992" y="862393"/>
                  </a:lnTo>
                  <a:lnTo>
                    <a:pt x="88582" y="859853"/>
                  </a:lnTo>
                  <a:lnTo>
                    <a:pt x="80784" y="845883"/>
                  </a:lnTo>
                  <a:lnTo>
                    <a:pt x="85610" y="848423"/>
                  </a:lnTo>
                  <a:lnTo>
                    <a:pt x="90157" y="852233"/>
                  </a:lnTo>
                  <a:lnTo>
                    <a:pt x="95046" y="856043"/>
                  </a:lnTo>
                  <a:lnTo>
                    <a:pt x="90678" y="850963"/>
                  </a:lnTo>
                  <a:lnTo>
                    <a:pt x="86715" y="845883"/>
                  </a:lnTo>
                  <a:lnTo>
                    <a:pt x="82473" y="840803"/>
                  </a:lnTo>
                  <a:lnTo>
                    <a:pt x="88988" y="840803"/>
                  </a:lnTo>
                  <a:lnTo>
                    <a:pt x="85217" y="836993"/>
                  </a:lnTo>
                  <a:lnTo>
                    <a:pt x="82169" y="834453"/>
                  </a:lnTo>
                  <a:lnTo>
                    <a:pt x="79565" y="830643"/>
                  </a:lnTo>
                  <a:lnTo>
                    <a:pt x="78359" y="829373"/>
                  </a:lnTo>
                  <a:lnTo>
                    <a:pt x="77152" y="828103"/>
                  </a:lnTo>
                  <a:lnTo>
                    <a:pt x="76606" y="826833"/>
                  </a:lnTo>
                  <a:lnTo>
                    <a:pt x="75501" y="824293"/>
                  </a:lnTo>
                  <a:lnTo>
                    <a:pt x="73787" y="821753"/>
                  </a:lnTo>
                  <a:lnTo>
                    <a:pt x="72136" y="817943"/>
                  </a:lnTo>
                  <a:lnTo>
                    <a:pt x="70612" y="815403"/>
                  </a:lnTo>
                  <a:lnTo>
                    <a:pt x="68973" y="811593"/>
                  </a:lnTo>
                  <a:lnTo>
                    <a:pt x="67398" y="807783"/>
                  </a:lnTo>
                  <a:lnTo>
                    <a:pt x="65328" y="803973"/>
                  </a:lnTo>
                  <a:lnTo>
                    <a:pt x="64630" y="801433"/>
                  </a:lnTo>
                  <a:lnTo>
                    <a:pt x="63919" y="798893"/>
                  </a:lnTo>
                  <a:lnTo>
                    <a:pt x="62090" y="801433"/>
                  </a:lnTo>
                  <a:lnTo>
                    <a:pt x="58496" y="798893"/>
                  </a:lnTo>
                  <a:lnTo>
                    <a:pt x="53733" y="792543"/>
                  </a:lnTo>
                  <a:lnTo>
                    <a:pt x="48374" y="782383"/>
                  </a:lnTo>
                  <a:lnTo>
                    <a:pt x="48425" y="777303"/>
                  </a:lnTo>
                  <a:lnTo>
                    <a:pt x="49593" y="777303"/>
                  </a:lnTo>
                  <a:lnTo>
                    <a:pt x="49580" y="774763"/>
                  </a:lnTo>
                  <a:lnTo>
                    <a:pt x="46126" y="763333"/>
                  </a:lnTo>
                  <a:lnTo>
                    <a:pt x="48260" y="765873"/>
                  </a:lnTo>
                  <a:lnTo>
                    <a:pt x="50571" y="768413"/>
                  </a:lnTo>
                  <a:lnTo>
                    <a:pt x="53111" y="773493"/>
                  </a:lnTo>
                  <a:lnTo>
                    <a:pt x="53771" y="774763"/>
                  </a:lnTo>
                  <a:lnTo>
                    <a:pt x="54229" y="777303"/>
                  </a:lnTo>
                  <a:lnTo>
                    <a:pt x="54902" y="779843"/>
                  </a:lnTo>
                  <a:lnTo>
                    <a:pt x="55359" y="782383"/>
                  </a:lnTo>
                  <a:lnTo>
                    <a:pt x="55486" y="784923"/>
                  </a:lnTo>
                  <a:lnTo>
                    <a:pt x="57264" y="786193"/>
                  </a:lnTo>
                  <a:lnTo>
                    <a:pt x="60248" y="790003"/>
                  </a:lnTo>
                  <a:lnTo>
                    <a:pt x="62001" y="790003"/>
                  </a:lnTo>
                  <a:lnTo>
                    <a:pt x="59118" y="779843"/>
                  </a:lnTo>
                  <a:lnTo>
                    <a:pt x="55575" y="768413"/>
                  </a:lnTo>
                  <a:lnTo>
                    <a:pt x="53911" y="763333"/>
                  </a:lnTo>
                  <a:lnTo>
                    <a:pt x="52666" y="759523"/>
                  </a:lnTo>
                  <a:lnTo>
                    <a:pt x="49339" y="749363"/>
                  </a:lnTo>
                  <a:lnTo>
                    <a:pt x="51130" y="756983"/>
                  </a:lnTo>
                  <a:lnTo>
                    <a:pt x="51130" y="759523"/>
                  </a:lnTo>
                  <a:lnTo>
                    <a:pt x="47117" y="750633"/>
                  </a:lnTo>
                  <a:lnTo>
                    <a:pt x="43840" y="741743"/>
                  </a:lnTo>
                  <a:lnTo>
                    <a:pt x="40855" y="732853"/>
                  </a:lnTo>
                  <a:lnTo>
                    <a:pt x="37744" y="723963"/>
                  </a:lnTo>
                  <a:lnTo>
                    <a:pt x="38354" y="717613"/>
                  </a:lnTo>
                  <a:lnTo>
                    <a:pt x="42506" y="726503"/>
                  </a:lnTo>
                  <a:lnTo>
                    <a:pt x="40424" y="718883"/>
                  </a:lnTo>
                  <a:lnTo>
                    <a:pt x="40005" y="717613"/>
                  </a:lnTo>
                  <a:lnTo>
                    <a:pt x="38747" y="713803"/>
                  </a:lnTo>
                  <a:lnTo>
                    <a:pt x="37604" y="702373"/>
                  </a:lnTo>
                  <a:lnTo>
                    <a:pt x="41313" y="704913"/>
                  </a:lnTo>
                  <a:lnTo>
                    <a:pt x="44818" y="704913"/>
                  </a:lnTo>
                  <a:lnTo>
                    <a:pt x="47447" y="720153"/>
                  </a:lnTo>
                  <a:lnTo>
                    <a:pt x="44437" y="702373"/>
                  </a:lnTo>
                  <a:lnTo>
                    <a:pt x="43014" y="693483"/>
                  </a:lnTo>
                  <a:lnTo>
                    <a:pt x="41757" y="684593"/>
                  </a:lnTo>
                  <a:lnTo>
                    <a:pt x="43294" y="682053"/>
                  </a:lnTo>
                  <a:lnTo>
                    <a:pt x="45961" y="665543"/>
                  </a:lnTo>
                  <a:lnTo>
                    <a:pt x="47256" y="670623"/>
                  </a:lnTo>
                  <a:lnTo>
                    <a:pt x="47218" y="665543"/>
                  </a:lnTo>
                  <a:lnTo>
                    <a:pt x="47117" y="652843"/>
                  </a:lnTo>
                  <a:lnTo>
                    <a:pt x="44970" y="633793"/>
                  </a:lnTo>
                  <a:lnTo>
                    <a:pt x="42938" y="612203"/>
                  </a:lnTo>
                  <a:lnTo>
                    <a:pt x="43154" y="590613"/>
                  </a:lnTo>
                  <a:lnTo>
                    <a:pt x="42481" y="589343"/>
                  </a:lnTo>
                  <a:lnTo>
                    <a:pt x="41821" y="586803"/>
                  </a:lnTo>
                  <a:lnTo>
                    <a:pt x="41313" y="580453"/>
                  </a:lnTo>
                  <a:lnTo>
                    <a:pt x="42379" y="561403"/>
                  </a:lnTo>
                  <a:lnTo>
                    <a:pt x="43573" y="542353"/>
                  </a:lnTo>
                  <a:lnTo>
                    <a:pt x="43713" y="522033"/>
                  </a:lnTo>
                  <a:lnTo>
                    <a:pt x="41605" y="500443"/>
                  </a:lnTo>
                  <a:lnTo>
                    <a:pt x="42964" y="496633"/>
                  </a:lnTo>
                  <a:lnTo>
                    <a:pt x="47929" y="482663"/>
                  </a:lnTo>
                  <a:lnTo>
                    <a:pt x="46050" y="476313"/>
                  </a:lnTo>
                  <a:lnTo>
                    <a:pt x="43116" y="481393"/>
                  </a:lnTo>
                  <a:lnTo>
                    <a:pt x="40005" y="482663"/>
                  </a:lnTo>
                  <a:lnTo>
                    <a:pt x="37579" y="466153"/>
                  </a:lnTo>
                  <a:lnTo>
                    <a:pt x="37604" y="452183"/>
                  </a:lnTo>
                  <a:lnTo>
                    <a:pt x="39751" y="449643"/>
                  </a:lnTo>
                  <a:lnTo>
                    <a:pt x="42595" y="449643"/>
                  </a:lnTo>
                  <a:lnTo>
                    <a:pt x="44729" y="445833"/>
                  </a:lnTo>
                  <a:lnTo>
                    <a:pt x="41960" y="433133"/>
                  </a:lnTo>
                  <a:lnTo>
                    <a:pt x="39344" y="417893"/>
                  </a:lnTo>
                  <a:lnTo>
                    <a:pt x="38303" y="400113"/>
                  </a:lnTo>
                  <a:lnTo>
                    <a:pt x="40208" y="381063"/>
                  </a:lnTo>
                  <a:lnTo>
                    <a:pt x="41402" y="389953"/>
                  </a:lnTo>
                  <a:lnTo>
                    <a:pt x="40462" y="396303"/>
                  </a:lnTo>
                  <a:lnTo>
                    <a:pt x="40932" y="403923"/>
                  </a:lnTo>
                  <a:lnTo>
                    <a:pt x="44437" y="384873"/>
                  </a:lnTo>
                  <a:lnTo>
                    <a:pt x="47536" y="401383"/>
                  </a:lnTo>
                  <a:lnTo>
                    <a:pt x="49110" y="411543"/>
                  </a:lnTo>
                  <a:lnTo>
                    <a:pt x="50507" y="415353"/>
                  </a:lnTo>
                  <a:lnTo>
                    <a:pt x="53136" y="407733"/>
                  </a:lnTo>
                  <a:lnTo>
                    <a:pt x="49555" y="402653"/>
                  </a:lnTo>
                  <a:lnTo>
                    <a:pt x="47599" y="393763"/>
                  </a:lnTo>
                  <a:lnTo>
                    <a:pt x="47002" y="384873"/>
                  </a:lnTo>
                  <a:lnTo>
                    <a:pt x="46736" y="381063"/>
                  </a:lnTo>
                  <a:lnTo>
                    <a:pt x="46405" y="367093"/>
                  </a:lnTo>
                  <a:lnTo>
                    <a:pt x="46278" y="359473"/>
                  </a:lnTo>
                  <a:lnTo>
                    <a:pt x="46088" y="353123"/>
                  </a:lnTo>
                  <a:lnTo>
                    <a:pt x="45758" y="345503"/>
                  </a:lnTo>
                  <a:lnTo>
                    <a:pt x="45224" y="340423"/>
                  </a:lnTo>
                  <a:lnTo>
                    <a:pt x="44678" y="332803"/>
                  </a:lnTo>
                  <a:lnTo>
                    <a:pt x="43408" y="327723"/>
                  </a:lnTo>
                  <a:lnTo>
                    <a:pt x="40386" y="327723"/>
                  </a:lnTo>
                  <a:lnTo>
                    <a:pt x="43624" y="315023"/>
                  </a:lnTo>
                  <a:lnTo>
                    <a:pt x="43319" y="318833"/>
                  </a:lnTo>
                  <a:lnTo>
                    <a:pt x="44005" y="318833"/>
                  </a:lnTo>
                  <a:lnTo>
                    <a:pt x="43688" y="322643"/>
                  </a:lnTo>
                  <a:lnTo>
                    <a:pt x="45478" y="317563"/>
                  </a:lnTo>
                  <a:lnTo>
                    <a:pt x="45681" y="315023"/>
                  </a:lnTo>
                  <a:lnTo>
                    <a:pt x="45872" y="312483"/>
                  </a:lnTo>
                  <a:lnTo>
                    <a:pt x="45516" y="309943"/>
                  </a:lnTo>
                  <a:lnTo>
                    <a:pt x="45542" y="306133"/>
                  </a:lnTo>
                  <a:lnTo>
                    <a:pt x="41960" y="294703"/>
                  </a:lnTo>
                  <a:lnTo>
                    <a:pt x="41630" y="290893"/>
                  </a:lnTo>
                  <a:lnTo>
                    <a:pt x="41529" y="287083"/>
                  </a:lnTo>
                  <a:lnTo>
                    <a:pt x="41084" y="280733"/>
                  </a:lnTo>
                  <a:lnTo>
                    <a:pt x="44030" y="273113"/>
                  </a:lnTo>
                  <a:lnTo>
                    <a:pt x="46901" y="266763"/>
                  </a:lnTo>
                  <a:lnTo>
                    <a:pt x="49314" y="261683"/>
                  </a:lnTo>
                  <a:lnTo>
                    <a:pt x="50850" y="260413"/>
                  </a:lnTo>
                  <a:lnTo>
                    <a:pt x="51066" y="263499"/>
                  </a:lnTo>
                  <a:lnTo>
                    <a:pt x="49911" y="271030"/>
                  </a:lnTo>
                  <a:lnTo>
                    <a:pt x="50647" y="267347"/>
                  </a:lnTo>
                  <a:lnTo>
                    <a:pt x="50990" y="264934"/>
                  </a:lnTo>
                  <a:lnTo>
                    <a:pt x="51079" y="263677"/>
                  </a:lnTo>
                  <a:lnTo>
                    <a:pt x="51130" y="264223"/>
                  </a:lnTo>
                  <a:lnTo>
                    <a:pt x="51689" y="260413"/>
                  </a:lnTo>
                  <a:lnTo>
                    <a:pt x="52997" y="251523"/>
                  </a:lnTo>
                  <a:lnTo>
                    <a:pt x="56184" y="240093"/>
                  </a:lnTo>
                  <a:lnTo>
                    <a:pt x="59105" y="233743"/>
                  </a:lnTo>
                  <a:lnTo>
                    <a:pt x="60109" y="235673"/>
                  </a:lnTo>
                  <a:lnTo>
                    <a:pt x="60820" y="233743"/>
                  </a:lnTo>
                  <a:lnTo>
                    <a:pt x="64096" y="224853"/>
                  </a:lnTo>
                  <a:lnTo>
                    <a:pt x="72542" y="208343"/>
                  </a:lnTo>
                  <a:lnTo>
                    <a:pt x="72326" y="210426"/>
                  </a:lnTo>
                  <a:lnTo>
                    <a:pt x="72440" y="211683"/>
                  </a:lnTo>
                  <a:lnTo>
                    <a:pt x="73634" y="209600"/>
                  </a:lnTo>
                  <a:lnTo>
                    <a:pt x="72821" y="207810"/>
                  </a:lnTo>
                  <a:lnTo>
                    <a:pt x="73164" y="205803"/>
                  </a:lnTo>
                  <a:lnTo>
                    <a:pt x="74079" y="200723"/>
                  </a:lnTo>
                  <a:lnTo>
                    <a:pt x="75311" y="196913"/>
                  </a:lnTo>
                  <a:lnTo>
                    <a:pt x="76860" y="191833"/>
                  </a:lnTo>
                  <a:lnTo>
                    <a:pt x="78562" y="188023"/>
                  </a:lnTo>
                  <a:lnTo>
                    <a:pt x="79730" y="185483"/>
                  </a:lnTo>
                  <a:lnTo>
                    <a:pt x="82473" y="182943"/>
                  </a:lnTo>
                  <a:lnTo>
                    <a:pt x="81876" y="184213"/>
                  </a:lnTo>
                  <a:lnTo>
                    <a:pt x="80467" y="188023"/>
                  </a:lnTo>
                  <a:lnTo>
                    <a:pt x="80797" y="188023"/>
                  </a:lnTo>
                  <a:lnTo>
                    <a:pt x="83375" y="182943"/>
                  </a:lnTo>
                  <a:lnTo>
                    <a:pt x="84010" y="181673"/>
                  </a:lnTo>
                  <a:lnTo>
                    <a:pt x="86893" y="175323"/>
                  </a:lnTo>
                  <a:lnTo>
                    <a:pt x="90424" y="168973"/>
                  </a:lnTo>
                  <a:lnTo>
                    <a:pt x="94602" y="166433"/>
                  </a:lnTo>
                  <a:lnTo>
                    <a:pt x="94246" y="168973"/>
                  </a:lnTo>
                  <a:lnTo>
                    <a:pt x="92049" y="174053"/>
                  </a:lnTo>
                  <a:lnTo>
                    <a:pt x="90093" y="179133"/>
                  </a:lnTo>
                  <a:lnTo>
                    <a:pt x="86194" y="185483"/>
                  </a:lnTo>
                  <a:lnTo>
                    <a:pt x="81915" y="191833"/>
                  </a:lnTo>
                  <a:lnTo>
                    <a:pt x="92671" y="186753"/>
                  </a:lnTo>
                  <a:lnTo>
                    <a:pt x="94310" y="182943"/>
                  </a:lnTo>
                  <a:lnTo>
                    <a:pt x="97155" y="176593"/>
                  </a:lnTo>
                  <a:lnTo>
                    <a:pt x="100952" y="168973"/>
                  </a:lnTo>
                  <a:lnTo>
                    <a:pt x="102806" y="166433"/>
                  </a:lnTo>
                  <a:lnTo>
                    <a:pt x="104660" y="163893"/>
                  </a:lnTo>
                  <a:lnTo>
                    <a:pt x="108521" y="160083"/>
                  </a:lnTo>
                  <a:lnTo>
                    <a:pt x="112331" y="155003"/>
                  </a:lnTo>
                  <a:lnTo>
                    <a:pt x="112801" y="154368"/>
                  </a:lnTo>
                  <a:lnTo>
                    <a:pt x="111709" y="155003"/>
                  </a:lnTo>
                  <a:lnTo>
                    <a:pt x="111912" y="147383"/>
                  </a:lnTo>
                  <a:lnTo>
                    <a:pt x="117894" y="144843"/>
                  </a:lnTo>
                  <a:lnTo>
                    <a:pt x="125742" y="138493"/>
                  </a:lnTo>
                  <a:lnTo>
                    <a:pt x="123799" y="141490"/>
                  </a:lnTo>
                  <a:lnTo>
                    <a:pt x="138506" y="128333"/>
                  </a:lnTo>
                  <a:lnTo>
                    <a:pt x="142290" y="124523"/>
                  </a:lnTo>
                  <a:lnTo>
                    <a:pt x="146405" y="119443"/>
                  </a:lnTo>
                  <a:lnTo>
                    <a:pt x="149707" y="119443"/>
                  </a:lnTo>
                  <a:lnTo>
                    <a:pt x="154914" y="115633"/>
                  </a:lnTo>
                  <a:lnTo>
                    <a:pt x="170942" y="104203"/>
                  </a:lnTo>
                  <a:lnTo>
                    <a:pt x="173520" y="109283"/>
                  </a:lnTo>
                  <a:lnTo>
                    <a:pt x="179158" y="104203"/>
                  </a:lnTo>
                  <a:lnTo>
                    <a:pt x="180568" y="102933"/>
                  </a:lnTo>
                  <a:lnTo>
                    <a:pt x="184175" y="99123"/>
                  </a:lnTo>
                  <a:lnTo>
                    <a:pt x="186791" y="95313"/>
                  </a:lnTo>
                  <a:lnTo>
                    <a:pt x="188823" y="92773"/>
                  </a:lnTo>
                  <a:lnTo>
                    <a:pt x="190855" y="90233"/>
                  </a:lnTo>
                  <a:lnTo>
                    <a:pt x="201663" y="86423"/>
                  </a:lnTo>
                  <a:lnTo>
                    <a:pt x="209257" y="83883"/>
                  </a:lnTo>
                  <a:lnTo>
                    <a:pt x="214744" y="83883"/>
                  </a:lnTo>
                  <a:lnTo>
                    <a:pt x="219265" y="85153"/>
                  </a:lnTo>
                  <a:lnTo>
                    <a:pt x="221475" y="83883"/>
                  </a:lnTo>
                  <a:lnTo>
                    <a:pt x="228092" y="80073"/>
                  </a:lnTo>
                  <a:lnTo>
                    <a:pt x="222605" y="80073"/>
                  </a:lnTo>
                  <a:lnTo>
                    <a:pt x="217957" y="78803"/>
                  </a:lnTo>
                  <a:lnTo>
                    <a:pt x="224790" y="74993"/>
                  </a:lnTo>
                  <a:lnTo>
                    <a:pt x="229336" y="72453"/>
                  </a:lnTo>
                  <a:lnTo>
                    <a:pt x="246468" y="66103"/>
                  </a:lnTo>
                  <a:lnTo>
                    <a:pt x="262559" y="61023"/>
                  </a:lnTo>
                  <a:lnTo>
                    <a:pt x="283032" y="53403"/>
                  </a:lnTo>
                  <a:lnTo>
                    <a:pt x="299821" y="47053"/>
                  </a:lnTo>
                  <a:lnTo>
                    <a:pt x="307340" y="48323"/>
                  </a:lnTo>
                  <a:lnTo>
                    <a:pt x="306374" y="49593"/>
                  </a:lnTo>
                  <a:lnTo>
                    <a:pt x="303212" y="50863"/>
                  </a:lnTo>
                  <a:lnTo>
                    <a:pt x="304152" y="52133"/>
                  </a:lnTo>
                  <a:lnTo>
                    <a:pt x="316331" y="47053"/>
                  </a:lnTo>
                  <a:lnTo>
                    <a:pt x="319366" y="45783"/>
                  </a:lnTo>
                  <a:lnTo>
                    <a:pt x="323316" y="44513"/>
                  </a:lnTo>
                  <a:lnTo>
                    <a:pt x="321691" y="47053"/>
                  </a:lnTo>
                  <a:lnTo>
                    <a:pt x="328295" y="45783"/>
                  </a:lnTo>
                  <a:lnTo>
                    <a:pt x="328422" y="44513"/>
                  </a:lnTo>
                  <a:lnTo>
                    <a:pt x="329514" y="43243"/>
                  </a:lnTo>
                  <a:lnTo>
                    <a:pt x="330606" y="40703"/>
                  </a:lnTo>
                  <a:lnTo>
                    <a:pt x="332689" y="39433"/>
                  </a:lnTo>
                  <a:lnTo>
                    <a:pt x="343573" y="38163"/>
                  </a:lnTo>
                  <a:lnTo>
                    <a:pt x="347192" y="36893"/>
                  </a:lnTo>
                  <a:lnTo>
                    <a:pt x="353441" y="36893"/>
                  </a:lnTo>
                  <a:lnTo>
                    <a:pt x="361810" y="38163"/>
                  </a:lnTo>
                  <a:lnTo>
                    <a:pt x="371805" y="38163"/>
                  </a:lnTo>
                  <a:lnTo>
                    <a:pt x="383032" y="40703"/>
                  </a:lnTo>
                  <a:lnTo>
                    <a:pt x="406400" y="40703"/>
                  </a:lnTo>
                  <a:lnTo>
                    <a:pt x="417423" y="39433"/>
                  </a:lnTo>
                  <a:lnTo>
                    <a:pt x="424345" y="40703"/>
                  </a:lnTo>
                  <a:lnTo>
                    <a:pt x="414070" y="41973"/>
                  </a:lnTo>
                  <a:lnTo>
                    <a:pt x="416191" y="44513"/>
                  </a:lnTo>
                  <a:lnTo>
                    <a:pt x="438124" y="41973"/>
                  </a:lnTo>
                  <a:lnTo>
                    <a:pt x="451142" y="40703"/>
                  </a:lnTo>
                  <a:lnTo>
                    <a:pt x="462876" y="39433"/>
                  </a:lnTo>
                  <a:lnTo>
                    <a:pt x="474903" y="36893"/>
                  </a:lnTo>
                  <a:lnTo>
                    <a:pt x="480923" y="35623"/>
                  </a:lnTo>
                  <a:lnTo>
                    <a:pt x="507898" y="39433"/>
                  </a:lnTo>
                  <a:lnTo>
                    <a:pt x="500748" y="35623"/>
                  </a:lnTo>
                  <a:lnTo>
                    <a:pt x="505993" y="33083"/>
                  </a:lnTo>
                  <a:lnTo>
                    <a:pt x="519112" y="29273"/>
                  </a:lnTo>
                  <a:lnTo>
                    <a:pt x="535584" y="26733"/>
                  </a:lnTo>
                  <a:lnTo>
                    <a:pt x="528548" y="25463"/>
                  </a:lnTo>
                  <a:lnTo>
                    <a:pt x="522541" y="22923"/>
                  </a:lnTo>
                  <a:lnTo>
                    <a:pt x="518515" y="22923"/>
                  </a:lnTo>
                  <a:lnTo>
                    <a:pt x="553910" y="20383"/>
                  </a:lnTo>
                  <a:lnTo>
                    <a:pt x="558190" y="20383"/>
                  </a:lnTo>
                  <a:lnTo>
                    <a:pt x="554621" y="22923"/>
                  </a:lnTo>
                  <a:lnTo>
                    <a:pt x="548817" y="24193"/>
                  </a:lnTo>
                  <a:lnTo>
                    <a:pt x="555307" y="22923"/>
                  </a:lnTo>
                  <a:lnTo>
                    <a:pt x="561467" y="25463"/>
                  </a:lnTo>
                  <a:lnTo>
                    <a:pt x="561975" y="26733"/>
                  </a:lnTo>
                  <a:lnTo>
                    <a:pt x="558406" y="29273"/>
                  </a:lnTo>
                  <a:lnTo>
                    <a:pt x="552335" y="30543"/>
                  </a:lnTo>
                  <a:lnTo>
                    <a:pt x="539584" y="28003"/>
                  </a:lnTo>
                  <a:lnTo>
                    <a:pt x="530847" y="30543"/>
                  </a:lnTo>
                  <a:lnTo>
                    <a:pt x="522655" y="34353"/>
                  </a:lnTo>
                  <a:lnTo>
                    <a:pt x="523976" y="37122"/>
                  </a:lnTo>
                  <a:lnTo>
                    <a:pt x="521957" y="37642"/>
                  </a:lnTo>
                  <a:lnTo>
                    <a:pt x="521906" y="38392"/>
                  </a:lnTo>
                  <a:lnTo>
                    <a:pt x="527240" y="39103"/>
                  </a:lnTo>
                  <a:lnTo>
                    <a:pt x="525424" y="38442"/>
                  </a:lnTo>
                  <a:lnTo>
                    <a:pt x="525018" y="37871"/>
                  </a:lnTo>
                  <a:lnTo>
                    <a:pt x="526783" y="36893"/>
                  </a:lnTo>
                  <a:lnTo>
                    <a:pt x="531215" y="36893"/>
                  </a:lnTo>
                  <a:lnTo>
                    <a:pt x="536079" y="35623"/>
                  </a:lnTo>
                  <a:lnTo>
                    <a:pt x="533806" y="36893"/>
                  </a:lnTo>
                  <a:lnTo>
                    <a:pt x="532333" y="38163"/>
                  </a:lnTo>
                  <a:lnTo>
                    <a:pt x="533400" y="38163"/>
                  </a:lnTo>
                  <a:lnTo>
                    <a:pt x="534593" y="39433"/>
                  </a:lnTo>
                  <a:lnTo>
                    <a:pt x="538289" y="38163"/>
                  </a:lnTo>
                  <a:lnTo>
                    <a:pt x="544080" y="36893"/>
                  </a:lnTo>
                  <a:lnTo>
                    <a:pt x="552132" y="41973"/>
                  </a:lnTo>
                  <a:lnTo>
                    <a:pt x="554088" y="39433"/>
                  </a:lnTo>
                  <a:lnTo>
                    <a:pt x="600392" y="43243"/>
                  </a:lnTo>
                  <a:lnTo>
                    <a:pt x="621817" y="39433"/>
                  </a:lnTo>
                  <a:lnTo>
                    <a:pt x="636104" y="36893"/>
                  </a:lnTo>
                  <a:lnTo>
                    <a:pt x="657669" y="33083"/>
                  </a:lnTo>
                  <a:lnTo>
                    <a:pt x="672236" y="30543"/>
                  </a:lnTo>
                  <a:lnTo>
                    <a:pt x="679526" y="29273"/>
                  </a:lnTo>
                  <a:lnTo>
                    <a:pt x="714946" y="26733"/>
                  </a:lnTo>
                  <a:lnTo>
                    <a:pt x="709002" y="29273"/>
                  </a:lnTo>
                  <a:lnTo>
                    <a:pt x="708571" y="33083"/>
                  </a:lnTo>
                  <a:lnTo>
                    <a:pt x="710463" y="35623"/>
                  </a:lnTo>
                  <a:lnTo>
                    <a:pt x="710946" y="36893"/>
                  </a:lnTo>
                  <a:lnTo>
                    <a:pt x="760133" y="36893"/>
                  </a:lnTo>
                  <a:lnTo>
                    <a:pt x="778573" y="35623"/>
                  </a:lnTo>
                  <a:lnTo>
                    <a:pt x="778167" y="38163"/>
                  </a:lnTo>
                  <a:lnTo>
                    <a:pt x="774268" y="39433"/>
                  </a:lnTo>
                  <a:lnTo>
                    <a:pt x="765606" y="40703"/>
                  </a:lnTo>
                  <a:lnTo>
                    <a:pt x="750925" y="40703"/>
                  </a:lnTo>
                  <a:lnTo>
                    <a:pt x="767956" y="41973"/>
                  </a:lnTo>
                  <a:lnTo>
                    <a:pt x="781392" y="38163"/>
                  </a:lnTo>
                  <a:lnTo>
                    <a:pt x="794740" y="35623"/>
                  </a:lnTo>
                  <a:lnTo>
                    <a:pt x="802398" y="35623"/>
                  </a:lnTo>
                  <a:lnTo>
                    <a:pt x="811466" y="35623"/>
                  </a:lnTo>
                  <a:lnTo>
                    <a:pt x="810082" y="35928"/>
                  </a:lnTo>
                  <a:lnTo>
                    <a:pt x="813168" y="35623"/>
                  </a:lnTo>
                  <a:lnTo>
                    <a:pt x="827951" y="36893"/>
                  </a:lnTo>
                  <a:lnTo>
                    <a:pt x="838682" y="36893"/>
                  </a:lnTo>
                  <a:lnTo>
                    <a:pt x="839571" y="39433"/>
                  </a:lnTo>
                  <a:lnTo>
                    <a:pt x="868895" y="39433"/>
                  </a:lnTo>
                  <a:lnTo>
                    <a:pt x="942136" y="36893"/>
                  </a:lnTo>
                  <a:lnTo>
                    <a:pt x="946264" y="35623"/>
                  </a:lnTo>
                  <a:lnTo>
                    <a:pt x="958621" y="31813"/>
                  </a:lnTo>
                  <a:lnTo>
                    <a:pt x="959015" y="33083"/>
                  </a:lnTo>
                  <a:lnTo>
                    <a:pt x="953490" y="40703"/>
                  </a:lnTo>
                  <a:lnTo>
                    <a:pt x="951128" y="41973"/>
                  </a:lnTo>
                  <a:lnTo>
                    <a:pt x="982154" y="31813"/>
                  </a:lnTo>
                  <a:lnTo>
                    <a:pt x="997661" y="26733"/>
                  </a:lnTo>
                  <a:lnTo>
                    <a:pt x="1009294" y="22923"/>
                  </a:lnTo>
                  <a:lnTo>
                    <a:pt x="1020927" y="19113"/>
                  </a:lnTo>
                  <a:lnTo>
                    <a:pt x="1020559" y="24193"/>
                  </a:lnTo>
                  <a:lnTo>
                    <a:pt x="1023302" y="31813"/>
                  </a:lnTo>
                  <a:lnTo>
                    <a:pt x="1021118" y="38163"/>
                  </a:lnTo>
                  <a:lnTo>
                    <a:pt x="1005941" y="41973"/>
                  </a:lnTo>
                  <a:lnTo>
                    <a:pt x="1013447" y="43243"/>
                  </a:lnTo>
                  <a:lnTo>
                    <a:pt x="1033119" y="43243"/>
                  </a:lnTo>
                  <a:lnTo>
                    <a:pt x="1046416" y="41973"/>
                  </a:lnTo>
                  <a:lnTo>
                    <a:pt x="1041400" y="40703"/>
                  </a:lnTo>
                  <a:lnTo>
                    <a:pt x="1037209" y="36893"/>
                  </a:lnTo>
                  <a:lnTo>
                    <a:pt x="1035824" y="34353"/>
                  </a:lnTo>
                  <a:lnTo>
                    <a:pt x="1039266" y="33083"/>
                  </a:lnTo>
                  <a:lnTo>
                    <a:pt x="1052372" y="36893"/>
                  </a:lnTo>
                  <a:lnTo>
                    <a:pt x="1060157" y="38163"/>
                  </a:lnTo>
                  <a:lnTo>
                    <a:pt x="1068971" y="39433"/>
                  </a:lnTo>
                  <a:lnTo>
                    <a:pt x="1085189" y="41973"/>
                  </a:lnTo>
                  <a:lnTo>
                    <a:pt x="1081582" y="39433"/>
                  </a:lnTo>
                  <a:lnTo>
                    <a:pt x="1084033" y="36893"/>
                  </a:lnTo>
                  <a:lnTo>
                    <a:pt x="1091107" y="33083"/>
                  </a:lnTo>
                  <a:lnTo>
                    <a:pt x="1101305" y="31813"/>
                  </a:lnTo>
                  <a:lnTo>
                    <a:pt x="1098956" y="33083"/>
                  </a:lnTo>
                  <a:lnTo>
                    <a:pt x="1102537" y="40678"/>
                  </a:lnTo>
                  <a:lnTo>
                    <a:pt x="1134516" y="33083"/>
                  </a:lnTo>
                  <a:lnTo>
                    <a:pt x="1130452" y="34353"/>
                  </a:lnTo>
                  <a:lnTo>
                    <a:pt x="1131239" y="38163"/>
                  </a:lnTo>
                  <a:lnTo>
                    <a:pt x="1135354" y="40703"/>
                  </a:lnTo>
                  <a:lnTo>
                    <a:pt x="1141247" y="43243"/>
                  </a:lnTo>
                  <a:lnTo>
                    <a:pt x="1144828" y="41973"/>
                  </a:lnTo>
                  <a:lnTo>
                    <a:pt x="1183627" y="41973"/>
                  </a:lnTo>
                  <a:lnTo>
                    <a:pt x="1167739" y="40703"/>
                  </a:lnTo>
                  <a:lnTo>
                    <a:pt x="1192771" y="39433"/>
                  </a:lnTo>
                  <a:lnTo>
                    <a:pt x="1213954" y="33083"/>
                  </a:lnTo>
                  <a:lnTo>
                    <a:pt x="1218184" y="31813"/>
                  </a:lnTo>
                  <a:lnTo>
                    <a:pt x="1226654" y="29273"/>
                  </a:lnTo>
                  <a:lnTo>
                    <a:pt x="1251496" y="28003"/>
                  </a:lnTo>
                  <a:lnTo>
                    <a:pt x="1247724" y="30543"/>
                  </a:lnTo>
                  <a:lnTo>
                    <a:pt x="1245984" y="34353"/>
                  </a:lnTo>
                  <a:lnTo>
                    <a:pt x="1249197" y="38163"/>
                  </a:lnTo>
                  <a:lnTo>
                    <a:pt x="1260284" y="40703"/>
                  </a:lnTo>
                  <a:lnTo>
                    <a:pt x="1271765" y="35623"/>
                  </a:lnTo>
                  <a:lnTo>
                    <a:pt x="1287614" y="28003"/>
                  </a:lnTo>
                  <a:lnTo>
                    <a:pt x="1290256" y="26733"/>
                  </a:lnTo>
                  <a:lnTo>
                    <a:pt x="1313865" y="19113"/>
                  </a:lnTo>
                  <a:lnTo>
                    <a:pt x="1320584" y="17843"/>
                  </a:lnTo>
                  <a:lnTo>
                    <a:pt x="1340726" y="14033"/>
                  </a:lnTo>
                  <a:lnTo>
                    <a:pt x="1347838" y="17843"/>
                  </a:lnTo>
                  <a:lnTo>
                    <a:pt x="1376324" y="14033"/>
                  </a:lnTo>
                  <a:lnTo>
                    <a:pt x="1357871" y="20383"/>
                  </a:lnTo>
                  <a:lnTo>
                    <a:pt x="1332522" y="28003"/>
                  </a:lnTo>
                  <a:lnTo>
                    <a:pt x="1305407" y="35623"/>
                  </a:lnTo>
                  <a:lnTo>
                    <a:pt x="1281633" y="41973"/>
                  </a:lnTo>
                  <a:lnTo>
                    <a:pt x="1289367" y="43243"/>
                  </a:lnTo>
                  <a:lnTo>
                    <a:pt x="1292733" y="44513"/>
                  </a:lnTo>
                  <a:lnTo>
                    <a:pt x="1309738" y="44513"/>
                  </a:lnTo>
                  <a:lnTo>
                    <a:pt x="1311148" y="45783"/>
                  </a:lnTo>
                  <a:lnTo>
                    <a:pt x="1305560" y="47053"/>
                  </a:lnTo>
                  <a:lnTo>
                    <a:pt x="1297076" y="48323"/>
                  </a:lnTo>
                  <a:lnTo>
                    <a:pt x="1289850" y="48323"/>
                  </a:lnTo>
                  <a:lnTo>
                    <a:pt x="1345044" y="49593"/>
                  </a:lnTo>
                  <a:lnTo>
                    <a:pt x="1350568" y="47053"/>
                  </a:lnTo>
                  <a:lnTo>
                    <a:pt x="1357769" y="45783"/>
                  </a:lnTo>
                  <a:lnTo>
                    <a:pt x="1364957" y="44513"/>
                  </a:lnTo>
                  <a:lnTo>
                    <a:pt x="1379423" y="43243"/>
                  </a:lnTo>
                  <a:lnTo>
                    <a:pt x="1385138" y="40703"/>
                  </a:lnTo>
                  <a:lnTo>
                    <a:pt x="1325194" y="45783"/>
                  </a:lnTo>
                  <a:lnTo>
                    <a:pt x="1330198" y="40703"/>
                  </a:lnTo>
                  <a:lnTo>
                    <a:pt x="1346504" y="35623"/>
                  </a:lnTo>
                  <a:lnTo>
                    <a:pt x="1370596" y="33083"/>
                  </a:lnTo>
                  <a:lnTo>
                    <a:pt x="1398955" y="31813"/>
                  </a:lnTo>
                  <a:lnTo>
                    <a:pt x="1402016" y="34353"/>
                  </a:lnTo>
                  <a:lnTo>
                    <a:pt x="1399082" y="36893"/>
                  </a:lnTo>
                  <a:lnTo>
                    <a:pt x="1394434" y="40703"/>
                  </a:lnTo>
                  <a:lnTo>
                    <a:pt x="1392339" y="43243"/>
                  </a:lnTo>
                  <a:lnTo>
                    <a:pt x="1400340" y="41973"/>
                  </a:lnTo>
                  <a:lnTo>
                    <a:pt x="1413243" y="40703"/>
                  </a:lnTo>
                  <a:lnTo>
                    <a:pt x="1433042" y="40703"/>
                  </a:lnTo>
                  <a:lnTo>
                    <a:pt x="1416456" y="43243"/>
                  </a:lnTo>
                  <a:lnTo>
                    <a:pt x="1431607" y="43243"/>
                  </a:lnTo>
                  <a:lnTo>
                    <a:pt x="1445653" y="40703"/>
                  </a:lnTo>
                  <a:lnTo>
                    <a:pt x="1460525" y="39433"/>
                  </a:lnTo>
                  <a:lnTo>
                    <a:pt x="1478140" y="41973"/>
                  </a:lnTo>
                  <a:lnTo>
                    <a:pt x="1486192" y="43243"/>
                  </a:lnTo>
                  <a:lnTo>
                    <a:pt x="1495209" y="44513"/>
                  </a:lnTo>
                  <a:lnTo>
                    <a:pt x="1502816" y="45783"/>
                  </a:lnTo>
                  <a:lnTo>
                    <a:pt x="1506664" y="45783"/>
                  </a:lnTo>
                  <a:lnTo>
                    <a:pt x="1499323" y="39433"/>
                  </a:lnTo>
                  <a:lnTo>
                    <a:pt x="1497863" y="38163"/>
                  </a:lnTo>
                  <a:lnTo>
                    <a:pt x="1494802" y="31813"/>
                  </a:lnTo>
                  <a:lnTo>
                    <a:pt x="1493570" y="29273"/>
                  </a:lnTo>
                  <a:lnTo>
                    <a:pt x="1493888" y="21653"/>
                  </a:lnTo>
                  <a:lnTo>
                    <a:pt x="1498879" y="15303"/>
                  </a:lnTo>
                  <a:lnTo>
                    <a:pt x="1525066" y="19113"/>
                  </a:lnTo>
                  <a:lnTo>
                    <a:pt x="1543685" y="21653"/>
                  </a:lnTo>
                  <a:lnTo>
                    <a:pt x="1556600" y="24193"/>
                  </a:lnTo>
                  <a:lnTo>
                    <a:pt x="1559585" y="28003"/>
                  </a:lnTo>
                  <a:lnTo>
                    <a:pt x="1552600" y="31813"/>
                  </a:lnTo>
                  <a:lnTo>
                    <a:pt x="1545196" y="36893"/>
                  </a:lnTo>
                  <a:lnTo>
                    <a:pt x="1546910" y="39420"/>
                  </a:lnTo>
                  <a:lnTo>
                    <a:pt x="1546606" y="40322"/>
                  </a:lnTo>
                  <a:lnTo>
                    <a:pt x="1549400" y="41122"/>
                  </a:lnTo>
                  <a:lnTo>
                    <a:pt x="1558772" y="41376"/>
                  </a:lnTo>
                  <a:lnTo>
                    <a:pt x="1552638" y="40817"/>
                  </a:lnTo>
                  <a:lnTo>
                    <a:pt x="1549209" y="40106"/>
                  </a:lnTo>
                  <a:lnTo>
                    <a:pt x="1546961" y="39370"/>
                  </a:lnTo>
                  <a:lnTo>
                    <a:pt x="1547482" y="38163"/>
                  </a:lnTo>
                  <a:lnTo>
                    <a:pt x="1555699" y="36893"/>
                  </a:lnTo>
                  <a:lnTo>
                    <a:pt x="1559115" y="35623"/>
                  </a:lnTo>
                  <a:lnTo>
                    <a:pt x="1562811" y="36893"/>
                  </a:lnTo>
                  <a:lnTo>
                    <a:pt x="1563319" y="38163"/>
                  </a:lnTo>
                  <a:lnTo>
                    <a:pt x="1565757" y="39433"/>
                  </a:lnTo>
                  <a:lnTo>
                    <a:pt x="1575295" y="40703"/>
                  </a:lnTo>
                  <a:lnTo>
                    <a:pt x="1582597" y="38163"/>
                  </a:lnTo>
                  <a:lnTo>
                    <a:pt x="1596834" y="39433"/>
                  </a:lnTo>
                  <a:lnTo>
                    <a:pt x="1590878" y="38163"/>
                  </a:lnTo>
                  <a:lnTo>
                    <a:pt x="1584909" y="36893"/>
                  </a:lnTo>
                  <a:lnTo>
                    <a:pt x="1596809" y="36893"/>
                  </a:lnTo>
                  <a:lnTo>
                    <a:pt x="1614589" y="39433"/>
                  </a:lnTo>
                  <a:lnTo>
                    <a:pt x="1628127" y="41973"/>
                  </a:lnTo>
                  <a:lnTo>
                    <a:pt x="1626501" y="40703"/>
                  </a:lnTo>
                  <a:lnTo>
                    <a:pt x="1627111" y="39433"/>
                  </a:lnTo>
                  <a:lnTo>
                    <a:pt x="1631467" y="36893"/>
                  </a:lnTo>
                  <a:lnTo>
                    <a:pt x="1635188" y="36893"/>
                  </a:lnTo>
                  <a:lnTo>
                    <a:pt x="1639709" y="35623"/>
                  </a:lnTo>
                  <a:lnTo>
                    <a:pt x="1655292" y="35623"/>
                  </a:lnTo>
                  <a:lnTo>
                    <a:pt x="1671586" y="38163"/>
                  </a:lnTo>
                  <a:lnTo>
                    <a:pt x="1669999" y="38163"/>
                  </a:lnTo>
                  <a:lnTo>
                    <a:pt x="1673656" y="41973"/>
                  </a:lnTo>
                  <a:lnTo>
                    <a:pt x="1675409" y="43243"/>
                  </a:lnTo>
                  <a:lnTo>
                    <a:pt x="1689061" y="48323"/>
                  </a:lnTo>
                  <a:lnTo>
                    <a:pt x="1695335" y="49593"/>
                  </a:lnTo>
                  <a:lnTo>
                    <a:pt x="1701253" y="52133"/>
                  </a:lnTo>
                  <a:lnTo>
                    <a:pt x="1722374" y="62293"/>
                  </a:lnTo>
                  <a:lnTo>
                    <a:pt x="1729295" y="66103"/>
                  </a:lnTo>
                  <a:lnTo>
                    <a:pt x="1735416" y="69913"/>
                  </a:lnTo>
                  <a:lnTo>
                    <a:pt x="1742198" y="73723"/>
                  </a:lnTo>
                  <a:lnTo>
                    <a:pt x="1748853" y="77533"/>
                  </a:lnTo>
                  <a:lnTo>
                    <a:pt x="1756397" y="81343"/>
                  </a:lnTo>
                  <a:lnTo>
                    <a:pt x="1763801" y="87693"/>
                  </a:lnTo>
                  <a:lnTo>
                    <a:pt x="1766938" y="90233"/>
                  </a:lnTo>
                  <a:lnTo>
                    <a:pt x="1771307" y="95313"/>
                  </a:lnTo>
                  <a:lnTo>
                    <a:pt x="1773834" y="97853"/>
                  </a:lnTo>
                  <a:lnTo>
                    <a:pt x="1771434" y="99123"/>
                  </a:lnTo>
                  <a:lnTo>
                    <a:pt x="1776425" y="100393"/>
                  </a:lnTo>
                  <a:lnTo>
                    <a:pt x="1777161" y="100571"/>
                  </a:lnTo>
                  <a:lnTo>
                    <a:pt x="1776755" y="100393"/>
                  </a:lnTo>
                  <a:lnTo>
                    <a:pt x="1777923" y="99123"/>
                  </a:lnTo>
                  <a:lnTo>
                    <a:pt x="1780552" y="97853"/>
                  </a:lnTo>
                  <a:lnTo>
                    <a:pt x="1784438" y="99123"/>
                  </a:lnTo>
                  <a:lnTo>
                    <a:pt x="1788147" y="99123"/>
                  </a:lnTo>
                  <a:lnTo>
                    <a:pt x="1792947" y="101663"/>
                  </a:lnTo>
                  <a:lnTo>
                    <a:pt x="1804377" y="106743"/>
                  </a:lnTo>
                  <a:lnTo>
                    <a:pt x="1818297" y="114363"/>
                  </a:lnTo>
                  <a:lnTo>
                    <a:pt x="1823478" y="118173"/>
                  </a:lnTo>
                  <a:lnTo>
                    <a:pt x="1828850" y="123253"/>
                  </a:lnTo>
                  <a:lnTo>
                    <a:pt x="1834388" y="127063"/>
                  </a:lnTo>
                  <a:lnTo>
                    <a:pt x="1840064" y="132143"/>
                  </a:lnTo>
                  <a:lnTo>
                    <a:pt x="1850034" y="143573"/>
                  </a:lnTo>
                  <a:lnTo>
                    <a:pt x="1851139" y="147383"/>
                  </a:lnTo>
                  <a:lnTo>
                    <a:pt x="1848993" y="147383"/>
                  </a:lnTo>
                  <a:lnTo>
                    <a:pt x="1849221" y="148653"/>
                  </a:lnTo>
                  <a:lnTo>
                    <a:pt x="1857908" y="158813"/>
                  </a:lnTo>
                  <a:lnTo>
                    <a:pt x="1864283" y="166433"/>
                  </a:lnTo>
                  <a:lnTo>
                    <a:pt x="1867192" y="170243"/>
                  </a:lnTo>
                  <a:lnTo>
                    <a:pt x="1869897" y="174053"/>
                  </a:lnTo>
                  <a:lnTo>
                    <a:pt x="1875155" y="179133"/>
                  </a:lnTo>
                  <a:lnTo>
                    <a:pt x="1880247" y="184213"/>
                  </a:lnTo>
                  <a:lnTo>
                    <a:pt x="1883867" y="188023"/>
                  </a:lnTo>
                  <a:lnTo>
                    <a:pt x="1887702" y="191833"/>
                  </a:lnTo>
                  <a:lnTo>
                    <a:pt x="1891309" y="196913"/>
                  </a:lnTo>
                  <a:lnTo>
                    <a:pt x="1895068" y="201993"/>
                  </a:lnTo>
                  <a:lnTo>
                    <a:pt x="1896897" y="204533"/>
                  </a:lnTo>
                  <a:lnTo>
                    <a:pt x="1898929" y="208343"/>
                  </a:lnTo>
                  <a:lnTo>
                    <a:pt x="1900758" y="212153"/>
                  </a:lnTo>
                  <a:lnTo>
                    <a:pt x="1902320" y="217233"/>
                  </a:lnTo>
                  <a:lnTo>
                    <a:pt x="1903907" y="221043"/>
                  </a:lnTo>
                  <a:lnTo>
                    <a:pt x="1905495" y="227393"/>
                  </a:lnTo>
                  <a:lnTo>
                    <a:pt x="1905165" y="236283"/>
                  </a:lnTo>
                  <a:lnTo>
                    <a:pt x="1901850" y="236283"/>
                  </a:lnTo>
                  <a:lnTo>
                    <a:pt x="1897748" y="235013"/>
                  </a:lnTo>
                  <a:lnTo>
                    <a:pt x="1895030" y="236283"/>
                  </a:lnTo>
                  <a:lnTo>
                    <a:pt x="1888680" y="221043"/>
                  </a:lnTo>
                  <a:lnTo>
                    <a:pt x="1883867" y="208343"/>
                  </a:lnTo>
                  <a:lnTo>
                    <a:pt x="1882889" y="205803"/>
                  </a:lnTo>
                  <a:lnTo>
                    <a:pt x="1879447" y="196913"/>
                  </a:lnTo>
                  <a:lnTo>
                    <a:pt x="1874253" y="186753"/>
                  </a:lnTo>
                  <a:lnTo>
                    <a:pt x="1877047" y="193103"/>
                  </a:lnTo>
                  <a:lnTo>
                    <a:pt x="1879358" y="199453"/>
                  </a:lnTo>
                  <a:lnTo>
                    <a:pt x="1881898" y="205803"/>
                  </a:lnTo>
                  <a:lnTo>
                    <a:pt x="1879358" y="201993"/>
                  </a:lnTo>
                  <a:lnTo>
                    <a:pt x="1875929" y="196913"/>
                  </a:lnTo>
                  <a:lnTo>
                    <a:pt x="1872780" y="191833"/>
                  </a:lnTo>
                  <a:lnTo>
                    <a:pt x="1869592" y="186753"/>
                  </a:lnTo>
                  <a:lnTo>
                    <a:pt x="1865769" y="181673"/>
                  </a:lnTo>
                  <a:lnTo>
                    <a:pt x="1864004" y="177863"/>
                  </a:lnTo>
                  <a:lnTo>
                    <a:pt x="1865020" y="181673"/>
                  </a:lnTo>
                  <a:lnTo>
                    <a:pt x="1869668" y="188023"/>
                  </a:lnTo>
                  <a:lnTo>
                    <a:pt x="1873770" y="196913"/>
                  </a:lnTo>
                  <a:lnTo>
                    <a:pt x="1877352" y="204533"/>
                  </a:lnTo>
                  <a:lnTo>
                    <a:pt x="1881352" y="212153"/>
                  </a:lnTo>
                  <a:lnTo>
                    <a:pt x="1885378" y="221043"/>
                  </a:lnTo>
                  <a:lnTo>
                    <a:pt x="1901571" y="268033"/>
                  </a:lnTo>
                  <a:lnTo>
                    <a:pt x="1906714" y="303593"/>
                  </a:lnTo>
                  <a:lnTo>
                    <a:pt x="1908683" y="309943"/>
                  </a:lnTo>
                  <a:lnTo>
                    <a:pt x="1910346" y="316293"/>
                  </a:lnTo>
                  <a:lnTo>
                    <a:pt x="1911794" y="318833"/>
                  </a:lnTo>
                  <a:lnTo>
                    <a:pt x="1913153" y="317563"/>
                  </a:lnTo>
                  <a:lnTo>
                    <a:pt x="1912531" y="312483"/>
                  </a:lnTo>
                  <a:lnTo>
                    <a:pt x="1912531" y="308673"/>
                  </a:lnTo>
                  <a:lnTo>
                    <a:pt x="1911413" y="304863"/>
                  </a:lnTo>
                  <a:lnTo>
                    <a:pt x="1912175" y="298513"/>
                  </a:lnTo>
                  <a:lnTo>
                    <a:pt x="1915020" y="303593"/>
                  </a:lnTo>
                  <a:lnTo>
                    <a:pt x="1917827" y="315023"/>
                  </a:lnTo>
                  <a:lnTo>
                    <a:pt x="1918944" y="320103"/>
                  </a:lnTo>
                  <a:lnTo>
                    <a:pt x="1919376" y="312483"/>
                  </a:lnTo>
                  <a:lnTo>
                    <a:pt x="1922386" y="326453"/>
                  </a:lnTo>
                  <a:lnTo>
                    <a:pt x="1923884" y="332803"/>
                  </a:lnTo>
                  <a:lnTo>
                    <a:pt x="1925180" y="340423"/>
                  </a:lnTo>
                  <a:lnTo>
                    <a:pt x="1925904" y="349313"/>
                  </a:lnTo>
                  <a:lnTo>
                    <a:pt x="1926107" y="353123"/>
                  </a:lnTo>
                  <a:lnTo>
                    <a:pt x="1926209" y="367093"/>
                  </a:lnTo>
                  <a:lnTo>
                    <a:pt x="1925739" y="374713"/>
                  </a:lnTo>
                  <a:lnTo>
                    <a:pt x="1922005" y="378155"/>
                  </a:lnTo>
                  <a:lnTo>
                    <a:pt x="1923516" y="363283"/>
                  </a:lnTo>
                  <a:lnTo>
                    <a:pt x="1921840" y="356933"/>
                  </a:lnTo>
                  <a:lnTo>
                    <a:pt x="1921814" y="367093"/>
                  </a:lnTo>
                  <a:lnTo>
                    <a:pt x="1920100" y="379793"/>
                  </a:lnTo>
                  <a:lnTo>
                    <a:pt x="1919935" y="381063"/>
                  </a:lnTo>
                  <a:lnTo>
                    <a:pt x="1918944" y="395033"/>
                  </a:lnTo>
                  <a:lnTo>
                    <a:pt x="1921598" y="406463"/>
                  </a:lnTo>
                  <a:lnTo>
                    <a:pt x="1925408" y="388683"/>
                  </a:lnTo>
                  <a:lnTo>
                    <a:pt x="1927898" y="402653"/>
                  </a:lnTo>
                  <a:lnTo>
                    <a:pt x="1930539" y="417893"/>
                  </a:lnTo>
                  <a:lnTo>
                    <a:pt x="1932203" y="433133"/>
                  </a:lnTo>
                  <a:lnTo>
                    <a:pt x="1932292" y="450913"/>
                  </a:lnTo>
                  <a:lnTo>
                    <a:pt x="1934591" y="444563"/>
                  </a:lnTo>
                  <a:lnTo>
                    <a:pt x="1934819" y="442023"/>
                  </a:lnTo>
                  <a:lnTo>
                    <a:pt x="1935226" y="438213"/>
                  </a:lnTo>
                  <a:lnTo>
                    <a:pt x="1938032" y="429323"/>
                  </a:lnTo>
                  <a:lnTo>
                    <a:pt x="1934616" y="426783"/>
                  </a:lnTo>
                  <a:lnTo>
                    <a:pt x="1934146" y="407733"/>
                  </a:lnTo>
                  <a:lnTo>
                    <a:pt x="1933765" y="395033"/>
                  </a:lnTo>
                  <a:lnTo>
                    <a:pt x="1933689" y="392493"/>
                  </a:lnTo>
                  <a:lnTo>
                    <a:pt x="1930044" y="395033"/>
                  </a:lnTo>
                  <a:lnTo>
                    <a:pt x="1932101" y="388683"/>
                  </a:lnTo>
                  <a:lnTo>
                    <a:pt x="1933752" y="383603"/>
                  </a:lnTo>
                  <a:lnTo>
                    <a:pt x="1935175" y="372173"/>
                  </a:lnTo>
                  <a:lnTo>
                    <a:pt x="1936394" y="360743"/>
                  </a:lnTo>
                  <a:lnTo>
                    <a:pt x="1938972" y="348043"/>
                  </a:lnTo>
                  <a:lnTo>
                    <a:pt x="1939480" y="345503"/>
                  </a:lnTo>
                  <a:close/>
                </a:path>
                <a:path w="1945004" h="1026160">
                  <a:moveTo>
                    <a:pt x="1940077" y="508584"/>
                  </a:moveTo>
                  <a:lnTo>
                    <a:pt x="1934311" y="491959"/>
                  </a:lnTo>
                  <a:lnTo>
                    <a:pt x="1935988" y="504761"/>
                  </a:lnTo>
                  <a:lnTo>
                    <a:pt x="1940077" y="508584"/>
                  </a:lnTo>
                  <a:close/>
                </a:path>
                <a:path w="1945004" h="1026160">
                  <a:moveTo>
                    <a:pt x="1942668" y="612178"/>
                  </a:moveTo>
                  <a:lnTo>
                    <a:pt x="1942058" y="607148"/>
                  </a:lnTo>
                  <a:lnTo>
                    <a:pt x="1941195" y="602195"/>
                  </a:lnTo>
                  <a:lnTo>
                    <a:pt x="1939721" y="597204"/>
                  </a:lnTo>
                  <a:lnTo>
                    <a:pt x="1940344" y="601941"/>
                  </a:lnTo>
                  <a:lnTo>
                    <a:pt x="1941474" y="606844"/>
                  </a:lnTo>
                  <a:lnTo>
                    <a:pt x="1942668" y="612178"/>
                  </a:lnTo>
                  <a:close/>
                </a:path>
                <a:path w="1945004" h="1026160">
                  <a:moveTo>
                    <a:pt x="1944598" y="697801"/>
                  </a:moveTo>
                  <a:lnTo>
                    <a:pt x="1942680" y="688555"/>
                  </a:lnTo>
                  <a:lnTo>
                    <a:pt x="1940293" y="680046"/>
                  </a:lnTo>
                  <a:lnTo>
                    <a:pt x="1941906" y="687514"/>
                  </a:lnTo>
                  <a:lnTo>
                    <a:pt x="1942947" y="690714"/>
                  </a:lnTo>
                  <a:lnTo>
                    <a:pt x="1943696" y="694359"/>
                  </a:lnTo>
                  <a:lnTo>
                    <a:pt x="1944598" y="697801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42145" y="1306689"/>
              <a:ext cx="1819275" cy="1004569"/>
            </a:xfrm>
            <a:custGeom>
              <a:avLst/>
              <a:gdLst/>
              <a:ahLst/>
              <a:cxnLst/>
              <a:rect l="l" t="t" r="r" b="b"/>
              <a:pathLst>
                <a:path w="1819275" h="1004569">
                  <a:moveTo>
                    <a:pt x="6311" y="432650"/>
                  </a:moveTo>
                  <a:lnTo>
                    <a:pt x="5143" y="423926"/>
                  </a:lnTo>
                  <a:lnTo>
                    <a:pt x="5359" y="416458"/>
                  </a:lnTo>
                  <a:lnTo>
                    <a:pt x="4953" y="427253"/>
                  </a:lnTo>
                  <a:lnTo>
                    <a:pt x="3619" y="435089"/>
                  </a:lnTo>
                  <a:lnTo>
                    <a:pt x="3340" y="439508"/>
                  </a:lnTo>
                  <a:lnTo>
                    <a:pt x="6096" y="440080"/>
                  </a:lnTo>
                  <a:lnTo>
                    <a:pt x="6311" y="432650"/>
                  </a:lnTo>
                  <a:close/>
                </a:path>
                <a:path w="1819275" h="1004569">
                  <a:moveTo>
                    <a:pt x="6400" y="259816"/>
                  </a:moveTo>
                  <a:lnTo>
                    <a:pt x="4000" y="261556"/>
                  </a:lnTo>
                  <a:lnTo>
                    <a:pt x="2171" y="263423"/>
                  </a:lnTo>
                  <a:lnTo>
                    <a:pt x="0" y="265277"/>
                  </a:lnTo>
                  <a:lnTo>
                    <a:pt x="5562" y="263169"/>
                  </a:lnTo>
                  <a:lnTo>
                    <a:pt x="5994" y="260908"/>
                  </a:lnTo>
                  <a:lnTo>
                    <a:pt x="6400" y="259816"/>
                  </a:lnTo>
                  <a:close/>
                </a:path>
                <a:path w="1819275" h="1004569">
                  <a:moveTo>
                    <a:pt x="120853" y="96659"/>
                  </a:moveTo>
                  <a:lnTo>
                    <a:pt x="117779" y="96837"/>
                  </a:lnTo>
                  <a:lnTo>
                    <a:pt x="114922" y="99123"/>
                  </a:lnTo>
                  <a:lnTo>
                    <a:pt x="109118" y="103619"/>
                  </a:lnTo>
                  <a:lnTo>
                    <a:pt x="113042" y="101854"/>
                  </a:lnTo>
                  <a:lnTo>
                    <a:pt x="116674" y="99796"/>
                  </a:lnTo>
                  <a:lnTo>
                    <a:pt x="120751" y="98310"/>
                  </a:lnTo>
                  <a:lnTo>
                    <a:pt x="120853" y="96659"/>
                  </a:lnTo>
                  <a:close/>
                </a:path>
                <a:path w="1819275" h="1004569">
                  <a:moveTo>
                    <a:pt x="1193139" y="20421"/>
                  </a:moveTo>
                  <a:lnTo>
                    <a:pt x="1188313" y="20942"/>
                  </a:lnTo>
                  <a:lnTo>
                    <a:pt x="1186040" y="21336"/>
                  </a:lnTo>
                  <a:lnTo>
                    <a:pt x="1184643" y="21678"/>
                  </a:lnTo>
                  <a:lnTo>
                    <a:pt x="1187297" y="21348"/>
                  </a:lnTo>
                  <a:lnTo>
                    <a:pt x="1190129" y="20955"/>
                  </a:lnTo>
                  <a:lnTo>
                    <a:pt x="1193139" y="20421"/>
                  </a:lnTo>
                  <a:close/>
                </a:path>
                <a:path w="1819275" h="1004569">
                  <a:moveTo>
                    <a:pt x="1198397" y="25374"/>
                  </a:moveTo>
                  <a:lnTo>
                    <a:pt x="1198041" y="24206"/>
                  </a:lnTo>
                  <a:lnTo>
                    <a:pt x="1184897" y="22694"/>
                  </a:lnTo>
                  <a:lnTo>
                    <a:pt x="1184643" y="21678"/>
                  </a:lnTo>
                  <a:lnTo>
                    <a:pt x="1173746" y="22771"/>
                  </a:lnTo>
                  <a:lnTo>
                    <a:pt x="1166622" y="23571"/>
                  </a:lnTo>
                  <a:lnTo>
                    <a:pt x="1164056" y="25006"/>
                  </a:lnTo>
                  <a:lnTo>
                    <a:pt x="1166863" y="27990"/>
                  </a:lnTo>
                  <a:lnTo>
                    <a:pt x="1179931" y="28067"/>
                  </a:lnTo>
                  <a:lnTo>
                    <a:pt x="1183627" y="26492"/>
                  </a:lnTo>
                  <a:lnTo>
                    <a:pt x="1186815" y="25019"/>
                  </a:lnTo>
                  <a:lnTo>
                    <a:pt x="1198397" y="25374"/>
                  </a:lnTo>
                  <a:close/>
                </a:path>
                <a:path w="1819275" h="1004569">
                  <a:moveTo>
                    <a:pt x="1482496" y="8242"/>
                  </a:moveTo>
                  <a:lnTo>
                    <a:pt x="1481658" y="0"/>
                  </a:lnTo>
                  <a:lnTo>
                    <a:pt x="1476565" y="8293"/>
                  </a:lnTo>
                  <a:lnTo>
                    <a:pt x="1482496" y="8242"/>
                  </a:lnTo>
                  <a:close/>
                </a:path>
                <a:path w="1819275" h="1004569">
                  <a:moveTo>
                    <a:pt x="1487220" y="1004455"/>
                  </a:moveTo>
                  <a:lnTo>
                    <a:pt x="1475752" y="1001687"/>
                  </a:lnTo>
                  <a:lnTo>
                    <a:pt x="1469440" y="1002741"/>
                  </a:lnTo>
                  <a:lnTo>
                    <a:pt x="1487220" y="1004455"/>
                  </a:lnTo>
                  <a:close/>
                </a:path>
                <a:path w="1819275" h="1004569">
                  <a:moveTo>
                    <a:pt x="1518424" y="997127"/>
                  </a:moveTo>
                  <a:lnTo>
                    <a:pt x="1506613" y="997813"/>
                  </a:lnTo>
                  <a:lnTo>
                    <a:pt x="1503565" y="996632"/>
                  </a:lnTo>
                  <a:lnTo>
                    <a:pt x="1507756" y="1001877"/>
                  </a:lnTo>
                  <a:lnTo>
                    <a:pt x="1518424" y="997127"/>
                  </a:lnTo>
                  <a:close/>
                </a:path>
                <a:path w="1819275" h="1004569">
                  <a:moveTo>
                    <a:pt x="1785696" y="134124"/>
                  </a:moveTo>
                  <a:lnTo>
                    <a:pt x="1781403" y="127482"/>
                  </a:lnTo>
                  <a:lnTo>
                    <a:pt x="1776755" y="124358"/>
                  </a:lnTo>
                  <a:lnTo>
                    <a:pt x="1770316" y="119837"/>
                  </a:lnTo>
                  <a:lnTo>
                    <a:pt x="1767992" y="118999"/>
                  </a:lnTo>
                  <a:lnTo>
                    <a:pt x="1775650" y="126911"/>
                  </a:lnTo>
                  <a:lnTo>
                    <a:pt x="1779308" y="129451"/>
                  </a:lnTo>
                  <a:lnTo>
                    <a:pt x="1783829" y="133311"/>
                  </a:lnTo>
                  <a:lnTo>
                    <a:pt x="1785696" y="134124"/>
                  </a:lnTo>
                  <a:close/>
                </a:path>
                <a:path w="1819275" h="1004569">
                  <a:moveTo>
                    <a:pt x="1818982" y="176517"/>
                  </a:moveTo>
                  <a:lnTo>
                    <a:pt x="1817230" y="171081"/>
                  </a:lnTo>
                  <a:lnTo>
                    <a:pt x="1817433" y="170535"/>
                  </a:lnTo>
                  <a:lnTo>
                    <a:pt x="1817052" y="167119"/>
                  </a:lnTo>
                  <a:lnTo>
                    <a:pt x="1811845" y="169075"/>
                  </a:lnTo>
                  <a:lnTo>
                    <a:pt x="1814283" y="171500"/>
                  </a:lnTo>
                  <a:lnTo>
                    <a:pt x="1816938" y="173850"/>
                  </a:lnTo>
                  <a:lnTo>
                    <a:pt x="1818982" y="176517"/>
                  </a:lnTo>
                  <a:close/>
                </a:path>
              </a:pathLst>
            </a:custGeom>
            <a:solidFill>
              <a:srgbClr val="F15F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364504" y="1484856"/>
            <a:ext cx="1439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PERSONEL </a:t>
            </a:r>
            <a:r>
              <a:rPr sz="1200" b="1" spc="5" dirty="0">
                <a:solidFill>
                  <a:srgbClr val="FF5106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5106"/>
                </a:solidFill>
                <a:latin typeface="Arial"/>
                <a:cs typeface="Arial"/>
              </a:rPr>
              <a:t>YETKİNLİKLERİNİN  </a:t>
            </a:r>
            <a:r>
              <a:rPr sz="1200" b="1" spc="-5" dirty="0">
                <a:solidFill>
                  <a:srgbClr val="FF5106"/>
                </a:solidFill>
                <a:latin typeface="Arial"/>
                <a:cs typeface="Arial"/>
              </a:rPr>
              <a:t>KONTROLÜ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7126" y="1895360"/>
            <a:ext cx="1647825" cy="3275329"/>
          </a:xfrm>
          <a:prstGeom prst="rect">
            <a:avLst/>
          </a:prstGeom>
          <a:solidFill>
            <a:srgbClr val="053F5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76200" marR="116839">
              <a:lnSpc>
                <a:spcPct val="100000"/>
              </a:lnSpc>
              <a:spcBef>
                <a:spcPts val="690"/>
              </a:spcBef>
            </a:pP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Görevlendirilece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ekipl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 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eğitimlerini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kontrolü  ekipleri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yetki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personel  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75" dirty="0">
                <a:solidFill>
                  <a:srgbClr val="FFFFFF"/>
                </a:solidFill>
                <a:latin typeface="Arial MT"/>
                <a:cs typeface="Arial MT"/>
              </a:rPr>
              <a:t>oluşturulmas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ı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deme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  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tir.</a:t>
            </a:r>
            <a:endParaRPr sz="1100">
              <a:latin typeface="Arial MT"/>
              <a:cs typeface="Arial MT"/>
            </a:endParaRPr>
          </a:p>
          <a:p>
            <a:pPr marL="76200" marR="135890">
              <a:lnSpc>
                <a:spcPct val="100000"/>
              </a:lnSpc>
            </a:pPr>
            <a:r>
              <a:rPr sz="1100" spc="-105" dirty="0">
                <a:solidFill>
                  <a:srgbClr val="FFFFFF"/>
                </a:solidFill>
                <a:latin typeface="Arial MT"/>
                <a:cs typeface="Arial MT"/>
              </a:rPr>
              <a:t>Eğiti</a:t>
            </a:r>
            <a:r>
              <a:rPr sz="1100" spc="-13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eksiklerini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tespiti  v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545" dirty="0">
                <a:solidFill>
                  <a:srgbClr val="FFFFFF"/>
                </a:solidFill>
                <a:latin typeface="Arial MT"/>
                <a:cs typeface="Arial MT"/>
              </a:rPr>
              <a:t>İ</a:t>
            </a:r>
            <a:r>
              <a:rPr sz="1100" spc="-28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1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40" dirty="0">
                <a:solidFill>
                  <a:srgbClr val="FFFFFF"/>
                </a:solidFill>
                <a:latin typeface="Arial MT"/>
                <a:cs typeface="Arial MT"/>
              </a:rPr>
              <a:t>İSG</a:t>
            </a:r>
            <a:r>
              <a:rPr sz="1100" spc="-175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il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koordine  edilerek gerekli </a:t>
            </a:r>
            <a:r>
              <a:rPr sz="1100" spc="-85" dirty="0">
                <a:solidFill>
                  <a:srgbClr val="FFFFFF"/>
                </a:solidFill>
                <a:latin typeface="Arial MT"/>
                <a:cs typeface="Arial MT"/>
              </a:rPr>
              <a:t>eğitimle- </a:t>
            </a:r>
            <a:r>
              <a:rPr sz="11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ri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verilmes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sağlanma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- 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lıdı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Arial MT"/>
                <a:cs typeface="Arial MT"/>
              </a:rPr>
              <a:t>Eğitimle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konusu  madd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7.2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maddesinde  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detaylandırılmıştır.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77299" y="2646060"/>
            <a:ext cx="2158365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8415" indent="-1397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52400" algn="l"/>
              </a:tabLst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bi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65" dirty="0">
                <a:solidFill>
                  <a:srgbClr val="FFFFFF"/>
                </a:solidFill>
                <a:latin typeface="Arial MT"/>
                <a:cs typeface="Arial MT"/>
              </a:rPr>
              <a:t>çalışanın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Kalite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Yönetim  Sistemi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açısında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Arial MT"/>
                <a:cs typeface="Arial MT"/>
              </a:rPr>
              <a:t>almı</a:t>
            </a:r>
            <a:r>
              <a:rPr sz="1100" spc="-195" dirty="0">
                <a:solidFill>
                  <a:srgbClr val="FFFFFF"/>
                </a:solidFill>
                <a:latin typeface="Arial MT"/>
                <a:cs typeface="Arial MT"/>
              </a:rPr>
              <a:t>ş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olduğu  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eğitimlerin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özlük dosyalarından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veya 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hizme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iç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Arial MT"/>
                <a:cs typeface="Arial MT"/>
              </a:rPr>
              <a:t>eğiti</a:t>
            </a:r>
            <a:r>
              <a:rPr sz="1100" spc="-13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üzerinden 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kontrol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edilmesi</a:t>
            </a:r>
            <a:endParaRPr sz="1100">
              <a:latin typeface="Arial MT"/>
              <a:cs typeface="Arial MT"/>
            </a:endParaRPr>
          </a:p>
          <a:p>
            <a:pPr marL="152400" marR="5080" indent="-139700">
              <a:lnSpc>
                <a:spcPct val="100000"/>
              </a:lnSpc>
              <a:spcBef>
                <a:spcPts val="565"/>
              </a:spcBef>
              <a:buChar char="•"/>
              <a:tabLst>
                <a:tab pos="152400" algn="l"/>
              </a:tabLst>
            </a:pP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TS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EN</a:t>
            </a:r>
            <a:r>
              <a:rPr sz="1100" u="sng" spc="2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ISO</a:t>
            </a:r>
            <a:r>
              <a:rPr sz="11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9001</a:t>
            </a:r>
            <a:r>
              <a:rPr sz="11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Temel</a:t>
            </a:r>
            <a:r>
              <a:rPr sz="11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1100" u="sng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Eğitimi- </a:t>
            </a:r>
            <a:r>
              <a:rPr sz="1100" spc="-2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Yönetim Sistemleri Ekibi </a:t>
            </a:r>
            <a:r>
              <a:rPr sz="11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için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zorunludur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70449" y="0"/>
            <a:ext cx="3787140" cy="1077595"/>
            <a:chOff x="770449" y="0"/>
            <a:chExt cx="3787140" cy="1077595"/>
          </a:xfrm>
        </p:grpSpPr>
        <p:sp>
          <p:nvSpPr>
            <p:cNvPr id="32" name="object 32"/>
            <p:cNvSpPr/>
            <p:nvPr/>
          </p:nvSpPr>
          <p:spPr>
            <a:xfrm>
              <a:off x="770449" y="411881"/>
              <a:ext cx="3787140" cy="659130"/>
            </a:xfrm>
            <a:custGeom>
              <a:avLst/>
              <a:gdLst/>
              <a:ahLst/>
              <a:cxnLst/>
              <a:rect l="l" t="t" r="r" b="b"/>
              <a:pathLst>
                <a:path w="3787140" h="659130">
                  <a:moveTo>
                    <a:pt x="3634701" y="0"/>
                  </a:moveTo>
                  <a:lnTo>
                    <a:pt x="152400" y="0"/>
                  </a:lnTo>
                  <a:lnTo>
                    <a:pt x="0" y="152400"/>
                  </a:lnTo>
                  <a:lnTo>
                    <a:pt x="0" y="506730"/>
                  </a:lnTo>
                  <a:lnTo>
                    <a:pt x="152400" y="659130"/>
                  </a:lnTo>
                  <a:lnTo>
                    <a:pt x="3634701" y="659130"/>
                  </a:lnTo>
                  <a:lnTo>
                    <a:pt x="3787101" y="506730"/>
                  </a:lnTo>
                  <a:lnTo>
                    <a:pt x="3787101" y="152400"/>
                  </a:lnTo>
                  <a:lnTo>
                    <a:pt x="3634701" y="0"/>
                  </a:lnTo>
                  <a:close/>
                </a:path>
              </a:pathLst>
            </a:custGeom>
            <a:solidFill>
              <a:srgbClr val="153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06646" y="0"/>
              <a:ext cx="2011680" cy="659130"/>
            </a:xfrm>
            <a:custGeom>
              <a:avLst/>
              <a:gdLst/>
              <a:ahLst/>
              <a:cxnLst/>
              <a:rect l="l" t="t" r="r" b="b"/>
              <a:pathLst>
                <a:path w="2011679" h="659130">
                  <a:moveTo>
                    <a:pt x="0" y="0"/>
                  </a:moveTo>
                  <a:lnTo>
                    <a:pt x="0" y="119124"/>
                  </a:lnTo>
                  <a:lnTo>
                    <a:pt x="540004" y="659128"/>
                  </a:lnTo>
                  <a:lnTo>
                    <a:pt x="1471663" y="659128"/>
                  </a:lnTo>
                  <a:lnTo>
                    <a:pt x="2011667" y="119124"/>
                  </a:lnTo>
                  <a:lnTo>
                    <a:pt x="2011667" y="0"/>
                  </a:lnTo>
                </a:path>
              </a:pathLst>
            </a:custGeom>
            <a:ln w="12700">
              <a:solidFill>
                <a:srgbClr val="153B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462088" y="613423"/>
            <a:ext cx="2404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TS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ISO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9001:2015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KILAVUZU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4844</Words>
  <Application>Microsoft Office PowerPoint</Application>
  <PresentationFormat>Özel</PresentationFormat>
  <Paragraphs>794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4" baseType="lpstr">
      <vt:lpstr>Arial</vt:lpstr>
      <vt:lpstr>Arial MT</vt:lpstr>
      <vt:lpstr>Calibri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TurhanAHMETOGLU</dc:creator>
  <cp:lastModifiedBy>TurhanAHMETOGLU</cp:lastModifiedBy>
  <cp:revision>19</cp:revision>
  <dcterms:created xsi:type="dcterms:W3CDTF">2023-03-22T06:43:36Z</dcterms:created>
  <dcterms:modified xsi:type="dcterms:W3CDTF">2023-03-22T12:16:10Z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2022-12-28T00:00:00Z</vt:filetime>
  </property>
  <property fmtid="{D5CDD505-2E9C-101B-9397-08002B2CF9AE}" pid="3" name="Creator">
    <vt:lpwstr>Adobe InDesign 16.4 (Windows)</vt:lpwstr>
  </property>
  <property fmtid="{D5CDD505-2E9C-101B-9397-08002B2CF9AE}" pid="4" name="LastSaved">
    <vt:filetime>2023-03-22T00:00:00Z</vt:filetime>
  </property>
</Properties>
</file>